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7.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0.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1.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2.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3.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4.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5.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6.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1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8.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19.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0.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21.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2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23.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24.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25.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26.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27.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28.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29.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30.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31.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32.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33.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34.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35.xml" ContentType="application/vnd.openxmlformats-officedocument.theme+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36.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theme/theme37.xml" ContentType="application/vnd.openxmlformats-officedocument.theme+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38.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39.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40.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41.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theme/theme42.xml" ContentType="application/vnd.openxmlformats-officedocument.theme+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theme/theme43.xml" ContentType="application/vnd.openxmlformats-officedocument.theme+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theme/theme44.xml" ContentType="application/vnd.openxmlformats-officedocument.theme+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theme/theme45.xml" ContentType="application/vnd.openxmlformats-officedocument.theme+xml"/>
  <Override PartName="/ppt/theme/theme4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 id="2147483821" r:id="rId2"/>
    <p:sldMasterId id="2147483839" r:id="rId3"/>
    <p:sldMasterId id="2147483851" r:id="rId4"/>
    <p:sldMasterId id="2147483863" r:id="rId5"/>
    <p:sldMasterId id="2147483875" r:id="rId6"/>
    <p:sldMasterId id="2147483887" r:id="rId7"/>
    <p:sldMasterId id="2147483925" r:id="rId8"/>
    <p:sldMasterId id="2147483944" r:id="rId9"/>
    <p:sldMasterId id="2147483963" r:id="rId10"/>
    <p:sldMasterId id="2147483982" r:id="rId11"/>
    <p:sldMasterId id="2147484001" r:id="rId12"/>
    <p:sldMasterId id="2147484020" r:id="rId13"/>
    <p:sldMasterId id="2147484039" r:id="rId14"/>
    <p:sldMasterId id="2147484058" r:id="rId15"/>
    <p:sldMasterId id="2147484077" r:id="rId16"/>
    <p:sldMasterId id="2147484096" r:id="rId17"/>
    <p:sldMasterId id="2147484115" r:id="rId18"/>
    <p:sldMasterId id="2147484134" r:id="rId19"/>
    <p:sldMasterId id="2147484153" r:id="rId20"/>
    <p:sldMasterId id="2147484191" r:id="rId21"/>
    <p:sldMasterId id="2147484210" r:id="rId22"/>
    <p:sldMasterId id="2147484229" r:id="rId23"/>
    <p:sldMasterId id="2147484248" r:id="rId24"/>
    <p:sldMasterId id="2147484267" r:id="rId25"/>
    <p:sldMasterId id="2147484286" r:id="rId26"/>
    <p:sldMasterId id="2147484305" r:id="rId27"/>
    <p:sldMasterId id="2147484324" r:id="rId28"/>
    <p:sldMasterId id="2147484343" r:id="rId29"/>
    <p:sldMasterId id="2147484362" r:id="rId30"/>
    <p:sldMasterId id="2147484381" r:id="rId31"/>
    <p:sldMasterId id="2147484400" r:id="rId32"/>
    <p:sldMasterId id="2147484419" r:id="rId33"/>
    <p:sldMasterId id="2147484438" r:id="rId34"/>
    <p:sldMasterId id="2147484457" r:id="rId35"/>
    <p:sldMasterId id="2147484476" r:id="rId36"/>
    <p:sldMasterId id="2147484495" r:id="rId37"/>
    <p:sldMasterId id="2147484514" r:id="rId38"/>
    <p:sldMasterId id="2147484533" r:id="rId39"/>
    <p:sldMasterId id="2147484559" r:id="rId40"/>
    <p:sldMasterId id="2147484572" r:id="rId41"/>
    <p:sldMasterId id="2147484584" r:id="rId42"/>
    <p:sldMasterId id="2147484602" r:id="rId43"/>
    <p:sldMasterId id="2147484614" r:id="rId44"/>
    <p:sldMasterId id="2147484629" r:id="rId45"/>
  </p:sldMasterIdLst>
  <p:notesMasterIdLst>
    <p:notesMasterId r:id="rId160"/>
  </p:notesMasterIdLst>
  <p:sldIdLst>
    <p:sldId id="322" r:id="rId46"/>
    <p:sldId id="323" r:id="rId47"/>
    <p:sldId id="401" r:id="rId48"/>
    <p:sldId id="321" r:id="rId49"/>
    <p:sldId id="266" r:id="rId50"/>
    <p:sldId id="268" r:id="rId51"/>
    <p:sldId id="327" r:id="rId52"/>
    <p:sldId id="403" r:id="rId53"/>
    <p:sldId id="324" r:id="rId54"/>
    <p:sldId id="404" r:id="rId55"/>
    <p:sldId id="405" r:id="rId56"/>
    <p:sldId id="276" r:id="rId57"/>
    <p:sldId id="275" r:id="rId58"/>
    <p:sldId id="274" r:id="rId59"/>
    <p:sldId id="278" r:id="rId60"/>
    <p:sldId id="326" r:id="rId61"/>
    <p:sldId id="279" r:id="rId62"/>
    <p:sldId id="280" r:id="rId63"/>
    <p:sldId id="281" r:id="rId64"/>
    <p:sldId id="282" r:id="rId65"/>
    <p:sldId id="315" r:id="rId66"/>
    <p:sldId id="285" r:id="rId67"/>
    <p:sldId id="286" r:id="rId68"/>
    <p:sldId id="273" r:id="rId69"/>
    <p:sldId id="288" r:id="rId70"/>
    <p:sldId id="334" r:id="rId71"/>
    <p:sldId id="316" r:id="rId72"/>
    <p:sldId id="277" r:id="rId73"/>
    <p:sldId id="284" r:id="rId74"/>
    <p:sldId id="402" r:id="rId75"/>
    <p:sldId id="406" r:id="rId76"/>
    <p:sldId id="338" r:id="rId77"/>
    <p:sldId id="336" r:id="rId78"/>
    <p:sldId id="337" r:id="rId79"/>
    <p:sldId id="339" r:id="rId80"/>
    <p:sldId id="340" r:id="rId81"/>
    <p:sldId id="341" r:id="rId82"/>
    <p:sldId id="354" r:id="rId83"/>
    <p:sldId id="342" r:id="rId84"/>
    <p:sldId id="343" r:id="rId85"/>
    <p:sldId id="328" r:id="rId86"/>
    <p:sldId id="329" r:id="rId87"/>
    <p:sldId id="344" r:id="rId88"/>
    <p:sldId id="346" r:id="rId89"/>
    <p:sldId id="347" r:id="rId90"/>
    <p:sldId id="330" r:id="rId91"/>
    <p:sldId id="350" r:id="rId92"/>
    <p:sldId id="345" r:id="rId93"/>
    <p:sldId id="351" r:id="rId94"/>
    <p:sldId id="355" r:id="rId95"/>
    <p:sldId id="352" r:id="rId96"/>
    <p:sldId id="331" r:id="rId97"/>
    <p:sldId id="356" r:id="rId98"/>
    <p:sldId id="357" r:id="rId99"/>
    <p:sldId id="271" r:id="rId100"/>
    <p:sldId id="358" r:id="rId101"/>
    <p:sldId id="360" r:id="rId102"/>
    <p:sldId id="361" r:id="rId103"/>
    <p:sldId id="376" r:id="rId104"/>
    <p:sldId id="377" r:id="rId105"/>
    <p:sldId id="362" r:id="rId106"/>
    <p:sldId id="368" r:id="rId107"/>
    <p:sldId id="363" r:id="rId108"/>
    <p:sldId id="400" r:id="rId109"/>
    <p:sldId id="366" r:id="rId110"/>
    <p:sldId id="367" r:id="rId111"/>
    <p:sldId id="364" r:id="rId112"/>
    <p:sldId id="365" r:id="rId113"/>
    <p:sldId id="369" r:id="rId114"/>
    <p:sldId id="371" r:id="rId115"/>
    <p:sldId id="372" r:id="rId116"/>
    <p:sldId id="373" r:id="rId117"/>
    <p:sldId id="374" r:id="rId118"/>
    <p:sldId id="370" r:id="rId119"/>
    <p:sldId id="408" r:id="rId120"/>
    <p:sldId id="409" r:id="rId121"/>
    <p:sldId id="287" r:id="rId122"/>
    <p:sldId id="270" r:id="rId123"/>
    <p:sldId id="410" r:id="rId124"/>
    <p:sldId id="411" r:id="rId125"/>
    <p:sldId id="375" r:id="rId126"/>
    <p:sldId id="378" r:id="rId127"/>
    <p:sldId id="412" r:id="rId128"/>
    <p:sldId id="382" r:id="rId129"/>
    <p:sldId id="388" r:id="rId130"/>
    <p:sldId id="379" r:id="rId131"/>
    <p:sldId id="290" r:id="rId132"/>
    <p:sldId id="385" r:id="rId133"/>
    <p:sldId id="389" r:id="rId134"/>
    <p:sldId id="380" r:id="rId135"/>
    <p:sldId id="289" r:id="rId136"/>
    <p:sldId id="381" r:id="rId137"/>
    <p:sldId id="390" r:id="rId138"/>
    <p:sldId id="383" r:id="rId139"/>
    <p:sldId id="384" r:id="rId140"/>
    <p:sldId id="391" r:id="rId141"/>
    <p:sldId id="265" r:id="rId142"/>
    <p:sldId id="392" r:id="rId143"/>
    <p:sldId id="264" r:id="rId144"/>
    <p:sldId id="263" r:id="rId145"/>
    <p:sldId id="262" r:id="rId146"/>
    <p:sldId id="258" r:id="rId147"/>
    <p:sldId id="259" r:id="rId148"/>
    <p:sldId id="260" r:id="rId149"/>
    <p:sldId id="261" r:id="rId150"/>
    <p:sldId id="257" r:id="rId151"/>
    <p:sldId id="393" r:id="rId152"/>
    <p:sldId id="395" r:id="rId153"/>
    <p:sldId id="396" r:id="rId154"/>
    <p:sldId id="397" r:id="rId155"/>
    <p:sldId id="398" r:id="rId156"/>
    <p:sldId id="399" r:id="rId157"/>
    <p:sldId id="307" r:id="rId158"/>
    <p:sldId id="387" r:id="rId1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41" autoAdjust="0"/>
    <p:restoredTop sz="94660"/>
  </p:normalViewPr>
  <p:slideViewPr>
    <p:cSldViewPr snapToGrid="0">
      <p:cViewPr varScale="1">
        <p:scale>
          <a:sx n="70" d="100"/>
          <a:sy n="70" d="100"/>
        </p:scale>
        <p:origin x="72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2.xml"/><Relationship Id="rId63" Type="http://schemas.openxmlformats.org/officeDocument/2006/relationships/slide" Target="slides/slide18.xml"/><Relationship Id="rId68" Type="http://schemas.openxmlformats.org/officeDocument/2006/relationships/slide" Target="slides/slide23.xml"/><Relationship Id="rId84" Type="http://schemas.openxmlformats.org/officeDocument/2006/relationships/slide" Target="slides/slide39.xml"/><Relationship Id="rId89" Type="http://schemas.openxmlformats.org/officeDocument/2006/relationships/slide" Target="slides/slide44.xml"/><Relationship Id="rId112" Type="http://schemas.openxmlformats.org/officeDocument/2006/relationships/slide" Target="slides/slide67.xml"/><Relationship Id="rId133" Type="http://schemas.openxmlformats.org/officeDocument/2006/relationships/slide" Target="slides/slide88.xml"/><Relationship Id="rId138" Type="http://schemas.openxmlformats.org/officeDocument/2006/relationships/slide" Target="slides/slide93.xml"/><Relationship Id="rId154" Type="http://schemas.openxmlformats.org/officeDocument/2006/relationships/slide" Target="slides/slide109.xml"/><Relationship Id="rId159" Type="http://schemas.openxmlformats.org/officeDocument/2006/relationships/slide" Target="slides/slide114.xml"/><Relationship Id="rId16" Type="http://schemas.openxmlformats.org/officeDocument/2006/relationships/slideMaster" Target="slideMasters/slideMaster16.xml"/><Relationship Id="rId107" Type="http://schemas.openxmlformats.org/officeDocument/2006/relationships/slide" Target="slides/slide6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8.xml"/><Relationship Id="rId58" Type="http://schemas.openxmlformats.org/officeDocument/2006/relationships/slide" Target="slides/slide13.xml"/><Relationship Id="rId74" Type="http://schemas.openxmlformats.org/officeDocument/2006/relationships/slide" Target="slides/slide29.xml"/><Relationship Id="rId79" Type="http://schemas.openxmlformats.org/officeDocument/2006/relationships/slide" Target="slides/slide34.xml"/><Relationship Id="rId102" Type="http://schemas.openxmlformats.org/officeDocument/2006/relationships/slide" Target="slides/slide57.xml"/><Relationship Id="rId123" Type="http://schemas.openxmlformats.org/officeDocument/2006/relationships/slide" Target="slides/slide78.xml"/><Relationship Id="rId128" Type="http://schemas.openxmlformats.org/officeDocument/2006/relationships/slide" Target="slides/slide83.xml"/><Relationship Id="rId144" Type="http://schemas.openxmlformats.org/officeDocument/2006/relationships/slide" Target="slides/slide99.xml"/><Relationship Id="rId149" Type="http://schemas.openxmlformats.org/officeDocument/2006/relationships/slide" Target="slides/slide104.xml"/><Relationship Id="rId5" Type="http://schemas.openxmlformats.org/officeDocument/2006/relationships/slideMaster" Target="slideMasters/slideMaster5.xml"/><Relationship Id="rId90" Type="http://schemas.openxmlformats.org/officeDocument/2006/relationships/slide" Target="slides/slide45.xml"/><Relationship Id="rId95" Type="http://schemas.openxmlformats.org/officeDocument/2006/relationships/slide" Target="slides/slide50.xml"/><Relationship Id="rId160" Type="http://schemas.openxmlformats.org/officeDocument/2006/relationships/notesMaster" Target="notesMasters/notesMaster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3.xml"/><Relationship Id="rId64" Type="http://schemas.openxmlformats.org/officeDocument/2006/relationships/slide" Target="slides/slide19.xml"/><Relationship Id="rId69" Type="http://schemas.openxmlformats.org/officeDocument/2006/relationships/slide" Target="slides/slide24.xml"/><Relationship Id="rId113" Type="http://schemas.openxmlformats.org/officeDocument/2006/relationships/slide" Target="slides/slide68.xml"/><Relationship Id="rId118" Type="http://schemas.openxmlformats.org/officeDocument/2006/relationships/slide" Target="slides/slide73.xml"/><Relationship Id="rId134" Type="http://schemas.openxmlformats.org/officeDocument/2006/relationships/slide" Target="slides/slide89.xml"/><Relationship Id="rId139" Type="http://schemas.openxmlformats.org/officeDocument/2006/relationships/slide" Target="slides/slide94.xml"/><Relationship Id="rId80" Type="http://schemas.openxmlformats.org/officeDocument/2006/relationships/slide" Target="slides/slide35.xml"/><Relationship Id="rId85" Type="http://schemas.openxmlformats.org/officeDocument/2006/relationships/slide" Target="slides/slide40.xml"/><Relationship Id="rId150" Type="http://schemas.openxmlformats.org/officeDocument/2006/relationships/slide" Target="slides/slide105.xml"/><Relationship Id="rId155" Type="http://schemas.openxmlformats.org/officeDocument/2006/relationships/slide" Target="slides/slide11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4.xml"/><Relationship Id="rId103" Type="http://schemas.openxmlformats.org/officeDocument/2006/relationships/slide" Target="slides/slide58.xml"/><Relationship Id="rId108" Type="http://schemas.openxmlformats.org/officeDocument/2006/relationships/slide" Target="slides/slide63.xml"/><Relationship Id="rId124" Type="http://schemas.openxmlformats.org/officeDocument/2006/relationships/slide" Target="slides/slide79.xml"/><Relationship Id="rId129" Type="http://schemas.openxmlformats.org/officeDocument/2006/relationships/slide" Target="slides/slide84.xml"/><Relationship Id="rId54" Type="http://schemas.openxmlformats.org/officeDocument/2006/relationships/slide" Target="slides/slide9.xml"/><Relationship Id="rId70" Type="http://schemas.openxmlformats.org/officeDocument/2006/relationships/slide" Target="slides/slide25.xml"/><Relationship Id="rId75" Type="http://schemas.openxmlformats.org/officeDocument/2006/relationships/slide" Target="slides/slide30.xml"/><Relationship Id="rId91" Type="http://schemas.openxmlformats.org/officeDocument/2006/relationships/slide" Target="slides/slide46.xml"/><Relationship Id="rId96" Type="http://schemas.openxmlformats.org/officeDocument/2006/relationships/slide" Target="slides/slide51.xml"/><Relationship Id="rId140" Type="http://schemas.openxmlformats.org/officeDocument/2006/relationships/slide" Target="slides/slide95.xml"/><Relationship Id="rId145" Type="http://schemas.openxmlformats.org/officeDocument/2006/relationships/slide" Target="slides/slide100.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4.xml"/><Relationship Id="rId57" Type="http://schemas.openxmlformats.org/officeDocument/2006/relationships/slide" Target="slides/slide12.xml"/><Relationship Id="rId106" Type="http://schemas.openxmlformats.org/officeDocument/2006/relationships/slide" Target="slides/slide61.xml"/><Relationship Id="rId114" Type="http://schemas.openxmlformats.org/officeDocument/2006/relationships/slide" Target="slides/slide69.xml"/><Relationship Id="rId119" Type="http://schemas.openxmlformats.org/officeDocument/2006/relationships/slide" Target="slides/slide74.xml"/><Relationship Id="rId127" Type="http://schemas.openxmlformats.org/officeDocument/2006/relationships/slide" Target="slides/slide8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7.xml"/><Relationship Id="rId60" Type="http://schemas.openxmlformats.org/officeDocument/2006/relationships/slide" Target="slides/slide15.xml"/><Relationship Id="rId65" Type="http://schemas.openxmlformats.org/officeDocument/2006/relationships/slide" Target="slides/slide20.xml"/><Relationship Id="rId73" Type="http://schemas.openxmlformats.org/officeDocument/2006/relationships/slide" Target="slides/slide28.xml"/><Relationship Id="rId78" Type="http://schemas.openxmlformats.org/officeDocument/2006/relationships/slide" Target="slides/slide33.xml"/><Relationship Id="rId81" Type="http://schemas.openxmlformats.org/officeDocument/2006/relationships/slide" Target="slides/slide36.xml"/><Relationship Id="rId86" Type="http://schemas.openxmlformats.org/officeDocument/2006/relationships/slide" Target="slides/slide41.xml"/><Relationship Id="rId94" Type="http://schemas.openxmlformats.org/officeDocument/2006/relationships/slide" Target="slides/slide49.xml"/><Relationship Id="rId99" Type="http://schemas.openxmlformats.org/officeDocument/2006/relationships/slide" Target="slides/slide54.xml"/><Relationship Id="rId101" Type="http://schemas.openxmlformats.org/officeDocument/2006/relationships/slide" Target="slides/slide56.xml"/><Relationship Id="rId122" Type="http://schemas.openxmlformats.org/officeDocument/2006/relationships/slide" Target="slides/slide77.xml"/><Relationship Id="rId130" Type="http://schemas.openxmlformats.org/officeDocument/2006/relationships/slide" Target="slides/slide85.xml"/><Relationship Id="rId135" Type="http://schemas.openxmlformats.org/officeDocument/2006/relationships/slide" Target="slides/slide90.xml"/><Relationship Id="rId143" Type="http://schemas.openxmlformats.org/officeDocument/2006/relationships/slide" Target="slides/slide98.xml"/><Relationship Id="rId148" Type="http://schemas.openxmlformats.org/officeDocument/2006/relationships/slide" Target="slides/slide103.xml"/><Relationship Id="rId151" Type="http://schemas.openxmlformats.org/officeDocument/2006/relationships/slide" Target="slides/slide106.xml"/><Relationship Id="rId156" Type="http://schemas.openxmlformats.org/officeDocument/2006/relationships/slide" Target="slides/slide111.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4.xml"/><Relationship Id="rId34" Type="http://schemas.openxmlformats.org/officeDocument/2006/relationships/slideMaster" Target="slideMasters/slideMaster34.xml"/><Relationship Id="rId50" Type="http://schemas.openxmlformats.org/officeDocument/2006/relationships/slide" Target="slides/slide5.xml"/><Relationship Id="rId55" Type="http://schemas.openxmlformats.org/officeDocument/2006/relationships/slide" Target="slides/slide10.xml"/><Relationship Id="rId76" Type="http://schemas.openxmlformats.org/officeDocument/2006/relationships/slide" Target="slides/slide31.xml"/><Relationship Id="rId97" Type="http://schemas.openxmlformats.org/officeDocument/2006/relationships/slide" Target="slides/slide52.xml"/><Relationship Id="rId104" Type="http://schemas.openxmlformats.org/officeDocument/2006/relationships/slide" Target="slides/slide59.xml"/><Relationship Id="rId120" Type="http://schemas.openxmlformats.org/officeDocument/2006/relationships/slide" Target="slides/slide75.xml"/><Relationship Id="rId125" Type="http://schemas.openxmlformats.org/officeDocument/2006/relationships/slide" Target="slides/slide80.xml"/><Relationship Id="rId141" Type="http://schemas.openxmlformats.org/officeDocument/2006/relationships/slide" Target="slides/slide96.xml"/><Relationship Id="rId146" Type="http://schemas.openxmlformats.org/officeDocument/2006/relationships/slide" Target="slides/slide101.xml"/><Relationship Id="rId7" Type="http://schemas.openxmlformats.org/officeDocument/2006/relationships/slideMaster" Target="slideMasters/slideMaster7.xml"/><Relationship Id="rId71" Type="http://schemas.openxmlformats.org/officeDocument/2006/relationships/slide" Target="slides/slide26.xml"/><Relationship Id="rId92" Type="http://schemas.openxmlformats.org/officeDocument/2006/relationships/slide" Target="slides/slide47.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1.xml"/><Relationship Id="rId87" Type="http://schemas.openxmlformats.org/officeDocument/2006/relationships/slide" Target="slides/slide42.xml"/><Relationship Id="rId110" Type="http://schemas.openxmlformats.org/officeDocument/2006/relationships/slide" Target="slides/slide65.xml"/><Relationship Id="rId115" Type="http://schemas.openxmlformats.org/officeDocument/2006/relationships/slide" Target="slides/slide70.xml"/><Relationship Id="rId131" Type="http://schemas.openxmlformats.org/officeDocument/2006/relationships/slide" Target="slides/slide86.xml"/><Relationship Id="rId136" Type="http://schemas.openxmlformats.org/officeDocument/2006/relationships/slide" Target="slides/slide91.xml"/><Relationship Id="rId157" Type="http://schemas.openxmlformats.org/officeDocument/2006/relationships/slide" Target="slides/slide112.xml"/><Relationship Id="rId61" Type="http://schemas.openxmlformats.org/officeDocument/2006/relationships/slide" Target="slides/slide16.xml"/><Relationship Id="rId82" Type="http://schemas.openxmlformats.org/officeDocument/2006/relationships/slide" Target="slides/slide37.xml"/><Relationship Id="rId152" Type="http://schemas.openxmlformats.org/officeDocument/2006/relationships/slide" Target="slides/slide10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1.xml"/><Relationship Id="rId77" Type="http://schemas.openxmlformats.org/officeDocument/2006/relationships/slide" Target="slides/slide32.xml"/><Relationship Id="rId100" Type="http://schemas.openxmlformats.org/officeDocument/2006/relationships/slide" Target="slides/slide55.xml"/><Relationship Id="rId105" Type="http://schemas.openxmlformats.org/officeDocument/2006/relationships/slide" Target="slides/slide60.xml"/><Relationship Id="rId126" Type="http://schemas.openxmlformats.org/officeDocument/2006/relationships/slide" Target="slides/slide81.xml"/><Relationship Id="rId147" Type="http://schemas.openxmlformats.org/officeDocument/2006/relationships/slide" Target="slides/slide102.xml"/><Relationship Id="rId8" Type="http://schemas.openxmlformats.org/officeDocument/2006/relationships/slideMaster" Target="slideMasters/slideMaster8.xml"/><Relationship Id="rId51" Type="http://schemas.openxmlformats.org/officeDocument/2006/relationships/slide" Target="slides/slide6.xml"/><Relationship Id="rId72" Type="http://schemas.openxmlformats.org/officeDocument/2006/relationships/slide" Target="slides/slide27.xml"/><Relationship Id="rId93" Type="http://schemas.openxmlformats.org/officeDocument/2006/relationships/slide" Target="slides/slide48.xml"/><Relationship Id="rId98" Type="http://schemas.openxmlformats.org/officeDocument/2006/relationships/slide" Target="slides/slide53.xml"/><Relationship Id="rId121" Type="http://schemas.openxmlformats.org/officeDocument/2006/relationships/slide" Target="slides/slide76.xml"/><Relationship Id="rId142" Type="http://schemas.openxmlformats.org/officeDocument/2006/relationships/slide" Target="slides/slide97.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xml"/><Relationship Id="rId67" Type="http://schemas.openxmlformats.org/officeDocument/2006/relationships/slide" Target="slides/slide22.xml"/><Relationship Id="rId116" Type="http://schemas.openxmlformats.org/officeDocument/2006/relationships/slide" Target="slides/slide71.xml"/><Relationship Id="rId137" Type="http://schemas.openxmlformats.org/officeDocument/2006/relationships/slide" Target="slides/slide92.xml"/><Relationship Id="rId158" Type="http://schemas.openxmlformats.org/officeDocument/2006/relationships/slide" Target="slides/slide11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7.xml"/><Relationship Id="rId83" Type="http://schemas.openxmlformats.org/officeDocument/2006/relationships/slide" Target="slides/slide38.xml"/><Relationship Id="rId88" Type="http://schemas.openxmlformats.org/officeDocument/2006/relationships/slide" Target="slides/slide43.xml"/><Relationship Id="rId111" Type="http://schemas.openxmlformats.org/officeDocument/2006/relationships/slide" Target="slides/slide66.xml"/><Relationship Id="rId132" Type="http://schemas.openxmlformats.org/officeDocument/2006/relationships/slide" Target="slides/slide87.xml"/><Relationship Id="rId153" Type="http://schemas.openxmlformats.org/officeDocument/2006/relationships/slide" Target="slides/slide10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D301A-A67D-48AC-8C91-A61068676E56}"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CE3E56-18B2-4FAA-802A-279653224A4C}" type="slidenum">
              <a:rPr lang="en-US" smtClean="0"/>
              <a:t>‹#›</a:t>
            </a:fld>
            <a:endParaRPr lang="en-US"/>
          </a:p>
        </p:txBody>
      </p:sp>
    </p:spTree>
    <p:extLst>
      <p:ext uri="{BB962C8B-B14F-4D97-AF65-F5344CB8AC3E}">
        <p14:creationId xmlns:p14="http://schemas.microsoft.com/office/powerpoint/2010/main" val="2440922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F7A27860-BC44-B1B2-D9F9-6FAD823790FF}"/>
              </a:ext>
            </a:extLst>
          </p:cNvPr>
          <p:cNvSpPr>
            <a:spLocks noGrp="1" noRot="1" noChangeAspect="1" noChangeArrowheads="1"/>
          </p:cNvSpPr>
          <p:nvPr>
            <p:ph type="sldImg" idx="4294967295"/>
          </p:nvPr>
        </p:nvSpPr>
        <p:spPr>
          <a:ln>
            <a:miter lim="800000"/>
          </a:ln>
        </p:spPr>
      </p:sp>
      <p:sp>
        <p:nvSpPr>
          <p:cNvPr id="10242" name="Text Placeholder 2">
            <a:extLst>
              <a:ext uri="{FF2B5EF4-FFF2-40B4-BE49-F238E27FC236}">
                <a16:creationId xmlns:a16="http://schemas.microsoft.com/office/drawing/2014/main" id="{71E94314-9832-CF91-BD39-9B50BFF77FB8}"/>
              </a:ext>
            </a:extLst>
          </p:cNvPr>
          <p:cNvSpPr>
            <a:spLocks noGrp="1" noChangeArrowheads="1"/>
          </p:cNvSpPr>
          <p:nvPr>
            <p:ph type="body" idx="4294967295"/>
          </p:nvPr>
        </p:nvSpPr>
        <p:spPr/>
        <p:txBody>
          <a:bodyPr/>
          <a:lstStyle/>
          <a:p>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DE791F-AB57-4983-960E-01C53E0E3965}" type="slidenum">
              <a:rPr lang="en-US" altLang="en-US" smtClean="0"/>
              <a:pPr>
                <a:spcBef>
                  <a:spcPct val="0"/>
                </a:spcBef>
              </a:pPr>
              <a:t>28</a:t>
            </a:fld>
            <a:endParaRPr lang="en-US" altLang="en-US"/>
          </a:p>
        </p:txBody>
      </p:sp>
      <p:sp>
        <p:nvSpPr>
          <p:cNvPr id="27651" name="Rectangle 2"/>
          <p:cNvSpPr>
            <a:spLocks noGrp="1" noRot="1" noChangeAspect="1" noChangeArrowheads="1" noTextEdit="1"/>
          </p:cNvSpPr>
          <p:nvPr>
            <p:ph type="sldImg"/>
          </p:nvPr>
        </p:nvSpPr>
        <p:spPr>
          <a:xfrm>
            <a:off x="381000" y="695325"/>
            <a:ext cx="6096000" cy="3429000"/>
          </a:xfrm>
          <a:ln/>
        </p:spPr>
      </p:sp>
      <p:sp>
        <p:nvSpPr>
          <p:cNvPr id="27652" name="Text Box 3"/>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1800"/>
          </a:p>
        </p:txBody>
      </p:sp>
    </p:spTree>
    <p:extLst>
      <p:ext uri="{BB962C8B-B14F-4D97-AF65-F5344CB8AC3E}">
        <p14:creationId xmlns:p14="http://schemas.microsoft.com/office/powerpoint/2010/main" val="3107641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Rot="1" noChangeAspect="1" noChangeArrowheads="1" noTextEdit="1"/>
          </p:cNvSpPr>
          <p:nvPr>
            <p:ph type="sldImg"/>
          </p:nvPr>
        </p:nvSpPr>
        <p:spPr>
          <a:xfrm>
            <a:off x="381000" y="695325"/>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3"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35844" name="Notes Placeholder 1"/>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3525260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6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2.xml"/></Relationships>
</file>

<file path=ppt/slideLayouts/_rels/slideLayout68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6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42.xml"/></Relationships>
</file>

<file path=ppt/slideLayouts/_rels/slideLayout6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6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2.xml"/><Relationship Id="rId4" Type="http://schemas.openxmlformats.org/officeDocument/2006/relationships/image" Target="../media/image4.png"/></Relationships>
</file>

<file path=ppt/slideLayouts/_rels/slideLayout6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2.xml"/><Relationship Id="rId4" Type="http://schemas.openxmlformats.org/officeDocument/2006/relationships/image" Target="../media/image3.png"/></Relationships>
</file>

<file path=ppt/slideLayouts/_rels/slideLayout6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2.xml"/></Relationships>
</file>

<file path=ppt/slideLayouts/_rels/slideLayout6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2.xml"/></Relationships>
</file>

<file path=ppt/slideLayouts/_rels/slideLayout6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2.xml"/></Relationships>
</file>

<file path=ppt/slideLayouts/_rels/slideLayout6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42.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2.xml"/><Relationship Id="rId4" Type="http://schemas.openxmlformats.org/officeDocument/2006/relationships/image" Target="../media/image3.png"/></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2.xml"/></Relationships>
</file>

<file path=ppt/slideLayouts/_rels/slideLayout7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47BE43-55A1-422C-AEEA-6C5E9E43A9B3}" type="slidenum">
              <a:rPr lang="en-US" altLang="en-US"/>
              <a:pPr>
                <a:defRPr/>
              </a:pPr>
              <a:t>‹#›</a:t>
            </a:fld>
            <a:endParaRPr lang="en-US" altLang="en-US"/>
          </a:p>
        </p:txBody>
      </p:sp>
    </p:spTree>
    <p:extLst>
      <p:ext uri="{BB962C8B-B14F-4D97-AF65-F5344CB8AC3E}">
        <p14:creationId xmlns:p14="http://schemas.microsoft.com/office/powerpoint/2010/main" val="3766203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268F74-3C92-4024-8B6E-F898CD1705AE}" type="slidenum">
              <a:rPr lang="en-US" altLang="en-US"/>
              <a:pPr>
                <a:defRPr/>
              </a:pPr>
              <a:t>‹#›</a:t>
            </a:fld>
            <a:endParaRPr lang="en-US" altLang="en-US"/>
          </a:p>
        </p:txBody>
      </p:sp>
    </p:spTree>
    <p:extLst>
      <p:ext uri="{BB962C8B-B14F-4D97-AF65-F5344CB8AC3E}">
        <p14:creationId xmlns:p14="http://schemas.microsoft.com/office/powerpoint/2010/main" val="41317302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795594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819207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030240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703033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599476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6562551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481748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086435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240283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61367003"/>
      </p:ext>
    </p:extLst>
  </p:cSld>
  <p:clrMapOvr>
    <a:masterClrMapping/>
  </p:clrMapOvr>
  <p:transition>
    <p:cover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8C0AA-9B02-4E04-A45C-F3489F43E104}" type="slidenum">
              <a:rPr lang="en-US" altLang="en-US"/>
              <a:pPr>
                <a:defRPr/>
              </a:pPr>
              <a:t>‹#›</a:t>
            </a:fld>
            <a:endParaRPr lang="en-US" altLang="en-US"/>
          </a:p>
        </p:txBody>
      </p:sp>
    </p:spTree>
    <p:extLst>
      <p:ext uri="{BB962C8B-B14F-4D97-AF65-F5344CB8AC3E}">
        <p14:creationId xmlns:p14="http://schemas.microsoft.com/office/powerpoint/2010/main" val="33323668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887110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7886733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037045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612551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2310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551004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3886765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154172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586223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53443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290FA4-727E-4706-9BDC-D8BBB2635059}" type="slidenum">
              <a:rPr lang="en-US" altLang="en-US"/>
              <a:pPr>
                <a:defRPr/>
              </a:pPr>
              <a:t>‹#›</a:t>
            </a:fld>
            <a:endParaRPr lang="en-US" altLang="en-US"/>
          </a:p>
        </p:txBody>
      </p:sp>
    </p:spTree>
    <p:extLst>
      <p:ext uri="{BB962C8B-B14F-4D97-AF65-F5344CB8AC3E}">
        <p14:creationId xmlns:p14="http://schemas.microsoft.com/office/powerpoint/2010/main" val="10402026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808988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514692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106526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996545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725765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464774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368265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32015896"/>
      </p:ext>
    </p:extLst>
  </p:cSld>
  <p:clrMapOvr>
    <a:masterClrMapping/>
  </p:clrMapOvr>
  <p:transition>
    <p:cover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506531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7170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8D0455C-84E0-402B-BC4F-5235A95E79A8}" type="slidenum">
              <a:rPr lang="en-US" altLang="en-US"/>
              <a:pPr>
                <a:defRPr/>
              </a:pPr>
              <a:t>‹#›</a:t>
            </a:fld>
            <a:endParaRPr lang="en-US" altLang="en-US"/>
          </a:p>
        </p:txBody>
      </p:sp>
    </p:spTree>
    <p:extLst>
      <p:ext uri="{BB962C8B-B14F-4D97-AF65-F5344CB8AC3E}">
        <p14:creationId xmlns:p14="http://schemas.microsoft.com/office/powerpoint/2010/main" val="146727948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936486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557899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400510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906169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362009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118398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731781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900785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916957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2004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81733" y="186067"/>
            <a:ext cx="11747600" cy="65072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2;p2"/>
          <p:cNvSpPr txBox="1">
            <a:spLocks noGrp="1"/>
          </p:cNvSpPr>
          <p:nvPr>
            <p:ph type="ctrTitle"/>
          </p:nvPr>
        </p:nvSpPr>
        <p:spPr>
          <a:xfrm>
            <a:off x="950967" y="1599167"/>
            <a:ext cx="7004400" cy="2946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atin typeface="Aref Ruqaa"/>
                <a:ea typeface="Aref Ruqaa"/>
                <a:cs typeface="Aref Ruqaa"/>
                <a:sym typeface="Aref Ruqaa"/>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50967" y="4896033"/>
            <a:ext cx="5240000" cy="63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4" name="Google Shape;14;p2"/>
          <p:cNvPicPr preferRelativeResize="0"/>
          <p:nvPr/>
        </p:nvPicPr>
        <p:blipFill rotWithShape="1">
          <a:blip r:embed="rId3">
            <a:alphaModFix/>
          </a:blip>
          <a:srcRect l="357" r="347"/>
          <a:stretch/>
        </p:blipFill>
        <p:spPr>
          <a:xfrm>
            <a:off x="-143429" y="0"/>
            <a:ext cx="1677932" cy="1203267"/>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34233" y="5804639"/>
            <a:ext cx="1459532" cy="1046600"/>
          </a:xfrm>
          <a:prstGeom prst="rect">
            <a:avLst/>
          </a:prstGeom>
          <a:noFill/>
          <a:ln>
            <a:noFill/>
          </a:ln>
        </p:spPr>
      </p:pic>
      <p:pic>
        <p:nvPicPr>
          <p:cNvPr id="16" name="Google Shape;16;p2"/>
          <p:cNvPicPr preferRelativeResize="0"/>
          <p:nvPr/>
        </p:nvPicPr>
        <p:blipFill rotWithShape="1">
          <a:blip r:embed="rId4">
            <a:alphaModFix/>
          </a:blip>
          <a:srcRect t="670" b="680"/>
          <a:stretch/>
        </p:blipFill>
        <p:spPr>
          <a:xfrm rot="5905218">
            <a:off x="11173085" y="5716560"/>
            <a:ext cx="886896" cy="1214217"/>
          </a:xfrm>
          <a:prstGeom prst="rect">
            <a:avLst/>
          </a:prstGeom>
          <a:noFill/>
          <a:ln>
            <a:noFill/>
          </a:ln>
        </p:spPr>
      </p:pic>
      <p:pic>
        <p:nvPicPr>
          <p:cNvPr id="17" name="Google Shape;17;p2"/>
          <p:cNvPicPr preferRelativeResize="0"/>
          <p:nvPr/>
        </p:nvPicPr>
        <p:blipFill>
          <a:blip r:embed="rId5">
            <a:alphaModFix/>
          </a:blip>
          <a:stretch>
            <a:fillRect/>
          </a:stretch>
        </p:blipFill>
        <p:spPr>
          <a:xfrm>
            <a:off x="7463500" y="1511800"/>
            <a:ext cx="5929533" cy="5929533"/>
          </a:xfrm>
          <a:prstGeom prst="rect">
            <a:avLst/>
          </a:prstGeom>
          <a:noFill/>
          <a:ln>
            <a:noFill/>
          </a:ln>
        </p:spPr>
      </p:pic>
    </p:spTree>
    <p:extLst>
      <p:ext uri="{BB962C8B-B14F-4D97-AF65-F5344CB8AC3E}">
        <p14:creationId xmlns:p14="http://schemas.microsoft.com/office/powerpoint/2010/main" val="308066419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125004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880491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036611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1714690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71454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71658421"/>
      </p:ext>
    </p:extLst>
  </p:cSld>
  <p:clrMapOvr>
    <a:masterClrMapping/>
  </p:clrMapOvr>
  <p:transition>
    <p:cover dir="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865402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766892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1159359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90028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59190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0" name="Google Shape;20;p3"/>
          <p:cNvSpPr txBox="1">
            <a:spLocks noGrp="1"/>
          </p:cNvSpPr>
          <p:nvPr>
            <p:ph type="title" idx="2" hasCustomPrompt="1"/>
          </p:nvPr>
        </p:nvSpPr>
        <p:spPr>
          <a:xfrm>
            <a:off x="58934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21" name="Google Shape;21;p3"/>
          <p:cNvSpPr txBox="1">
            <a:spLocks noGrp="1"/>
          </p:cNvSpPr>
          <p:nvPr>
            <p:ph type="subTitle" idx="1"/>
          </p:nvPr>
        </p:nvSpPr>
        <p:spPr>
          <a:xfrm>
            <a:off x="59190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22" name="Google Shape;22;p3"/>
          <p:cNvGrpSpPr/>
          <p:nvPr/>
        </p:nvGrpSpPr>
        <p:grpSpPr>
          <a:xfrm>
            <a:off x="181733" y="186067"/>
            <a:ext cx="11747600" cy="6507200"/>
            <a:chOff x="136300" y="139550"/>
            <a:chExt cx="8810700" cy="4880400"/>
          </a:xfrm>
        </p:grpSpPr>
        <p:sp>
          <p:nvSpPr>
            <p:cNvPr id="23" name="Google Shape;23;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804420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269437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174794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063686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359720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3352145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360345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371443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85488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624017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73553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950967" y="1482933"/>
            <a:ext cx="10290000" cy="46616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600"/>
            </a:lvl1pPr>
            <a:lvl2pPr marL="1219170" lvl="1" indent="-406390">
              <a:spcBef>
                <a:spcPts val="0"/>
              </a:spcBef>
              <a:spcAft>
                <a:spcPts val="0"/>
              </a:spcAft>
              <a:buSzPts val="1200"/>
              <a:buAutoNum type="alphaLcPeriod"/>
              <a:defRPr sz="1600"/>
            </a:lvl2pPr>
            <a:lvl3pPr marL="1828754" lvl="2" indent="-406390">
              <a:spcBef>
                <a:spcPts val="0"/>
              </a:spcBef>
              <a:spcAft>
                <a:spcPts val="0"/>
              </a:spcAft>
              <a:buSzPts val="1200"/>
              <a:buAutoNum type="romanLcPeriod"/>
              <a:defRPr sz="1600"/>
            </a:lvl3pPr>
            <a:lvl4pPr marL="2438339" lvl="3" indent="-406390">
              <a:spcBef>
                <a:spcPts val="0"/>
              </a:spcBef>
              <a:spcAft>
                <a:spcPts val="0"/>
              </a:spcAft>
              <a:buSzPts val="1200"/>
              <a:buAutoNum type="arabicPeriod"/>
              <a:defRPr sz="1600"/>
            </a:lvl4pPr>
            <a:lvl5pPr marL="3047924" lvl="4" indent="-406390">
              <a:spcBef>
                <a:spcPts val="0"/>
              </a:spcBef>
              <a:spcAft>
                <a:spcPts val="0"/>
              </a:spcAft>
              <a:buSzPts val="1200"/>
              <a:buAutoNum type="alphaLcPeriod"/>
              <a:defRPr sz="1600"/>
            </a:lvl5pPr>
            <a:lvl6pPr marL="3657509" lvl="5" indent="-406390">
              <a:spcBef>
                <a:spcPts val="0"/>
              </a:spcBef>
              <a:spcAft>
                <a:spcPts val="0"/>
              </a:spcAft>
              <a:buSzPts val="1200"/>
              <a:buAutoNum type="romanLcPeriod"/>
              <a:defRPr sz="1600"/>
            </a:lvl6pPr>
            <a:lvl7pPr marL="4267093" lvl="6" indent="-406390">
              <a:spcBef>
                <a:spcPts val="0"/>
              </a:spcBef>
              <a:spcAft>
                <a:spcPts val="0"/>
              </a:spcAft>
              <a:buSzPts val="1200"/>
              <a:buAutoNum type="arabicPeriod"/>
              <a:defRPr sz="1600"/>
            </a:lvl7pPr>
            <a:lvl8pPr marL="4876678" lvl="7" indent="-406390">
              <a:spcBef>
                <a:spcPts val="0"/>
              </a:spcBef>
              <a:spcAft>
                <a:spcPts val="0"/>
              </a:spcAft>
              <a:buSzPts val="1200"/>
              <a:buAutoNum type="alphaLcPeriod"/>
              <a:defRPr sz="1600"/>
            </a:lvl8pPr>
            <a:lvl9pPr marL="5486263" lvl="8" indent="-406390">
              <a:spcBef>
                <a:spcPts val="0"/>
              </a:spcBef>
              <a:spcAft>
                <a:spcPts val="0"/>
              </a:spcAft>
              <a:buSzPts val="1200"/>
              <a:buAutoNum type="romanLcPeriod"/>
              <a:defRPr sz="1600"/>
            </a:lvl9pPr>
          </a:lstStyle>
          <a:p>
            <a:endParaRPr/>
          </a:p>
        </p:txBody>
      </p:sp>
      <p:grpSp>
        <p:nvGrpSpPr>
          <p:cNvPr id="28" name="Google Shape;28;p4"/>
          <p:cNvGrpSpPr/>
          <p:nvPr/>
        </p:nvGrpSpPr>
        <p:grpSpPr>
          <a:xfrm>
            <a:off x="181733" y="186067"/>
            <a:ext cx="11747600" cy="6507200"/>
            <a:chOff x="136300" y="139550"/>
            <a:chExt cx="8810700" cy="4880400"/>
          </a:xfrm>
        </p:grpSpPr>
        <p:sp>
          <p:nvSpPr>
            <p:cNvPr id="29" name="Google Shape;29;p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 name="Google Shape;31;p4"/>
          <p:cNvPicPr preferRelativeResize="0"/>
          <p:nvPr/>
        </p:nvPicPr>
        <p:blipFill rotWithShape="1">
          <a:blip r:embed="rId2">
            <a:alphaModFix/>
          </a:blip>
          <a:srcRect t="670" b="670"/>
          <a:stretch/>
        </p:blipFill>
        <p:spPr>
          <a:xfrm rot="-4894761">
            <a:off x="42724" y="5712013"/>
            <a:ext cx="895721" cy="1226348"/>
          </a:xfrm>
          <a:prstGeom prst="rect">
            <a:avLst/>
          </a:prstGeom>
          <a:noFill/>
          <a:ln>
            <a:noFill/>
          </a:ln>
        </p:spPr>
      </p:pic>
      <p:pic>
        <p:nvPicPr>
          <p:cNvPr id="32" name="Google Shape;32;p4"/>
          <p:cNvPicPr preferRelativeResize="0"/>
          <p:nvPr/>
        </p:nvPicPr>
        <p:blipFill rotWithShape="1">
          <a:blip r:embed="rId2">
            <a:alphaModFix/>
          </a:blip>
          <a:srcRect t="670" b="670"/>
          <a:stretch/>
        </p:blipFill>
        <p:spPr>
          <a:xfrm rot="5905227">
            <a:off x="11079124" y="31947"/>
            <a:ext cx="1004152" cy="1374773"/>
          </a:xfrm>
          <a:prstGeom prst="rect">
            <a:avLst/>
          </a:prstGeom>
          <a:noFill/>
          <a:ln>
            <a:noFill/>
          </a:ln>
        </p:spPr>
      </p:pic>
    </p:spTree>
    <p:extLst>
      <p:ext uri="{BB962C8B-B14F-4D97-AF65-F5344CB8AC3E}">
        <p14:creationId xmlns:p14="http://schemas.microsoft.com/office/powerpoint/2010/main" val="38909728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5161979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295440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703683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43862731"/>
      </p:ext>
    </p:extLst>
  </p:cSld>
  <p:clrMapOvr>
    <a:masterClrMapping/>
  </p:clrMapOvr>
  <p:transition>
    <p:cover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588104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271560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0736519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339512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788727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30367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pic>
        <p:nvPicPr>
          <p:cNvPr id="66" name="Google Shape;66;p8"/>
          <p:cNvPicPr preferRelativeResize="0"/>
          <p:nvPr/>
        </p:nvPicPr>
        <p:blipFill>
          <a:blip r:embed="rId2">
            <a:alphaModFix/>
          </a:blip>
          <a:stretch>
            <a:fillRect/>
          </a:stretch>
        </p:blipFill>
        <p:spPr>
          <a:xfrm rot="10800000" flipH="1">
            <a:off x="2231433" y="-665766"/>
            <a:ext cx="7523767" cy="7523767"/>
          </a:xfrm>
          <a:prstGeom prst="rect">
            <a:avLst/>
          </a:prstGeom>
          <a:noFill/>
          <a:ln>
            <a:noFill/>
          </a:ln>
        </p:spPr>
      </p:pic>
      <p:grpSp>
        <p:nvGrpSpPr>
          <p:cNvPr id="67" name="Google Shape;67;p8"/>
          <p:cNvGrpSpPr/>
          <p:nvPr/>
        </p:nvGrpSpPr>
        <p:grpSpPr>
          <a:xfrm>
            <a:off x="181733" y="186067"/>
            <a:ext cx="11747600" cy="6507200"/>
            <a:chOff x="136300" y="139550"/>
            <a:chExt cx="8810700" cy="4880400"/>
          </a:xfrm>
        </p:grpSpPr>
        <p:sp>
          <p:nvSpPr>
            <p:cNvPr id="68" name="Google Shape;68;p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70;p8"/>
          <p:cNvSpPr txBox="1">
            <a:spLocks noGrp="1"/>
          </p:cNvSpPr>
          <p:nvPr>
            <p:ph type="title"/>
          </p:nvPr>
        </p:nvSpPr>
        <p:spPr>
          <a:xfrm>
            <a:off x="1864067" y="719333"/>
            <a:ext cx="8490400" cy="542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71" name="Google Shape;71;p8"/>
          <p:cNvPicPr preferRelativeResize="0"/>
          <p:nvPr/>
        </p:nvPicPr>
        <p:blipFill>
          <a:blip r:embed="rId3">
            <a:alphaModFix/>
          </a:blip>
          <a:stretch>
            <a:fillRect/>
          </a:stretch>
        </p:blipFill>
        <p:spPr>
          <a:xfrm rot="-1646129">
            <a:off x="10028513" y="872857"/>
            <a:ext cx="931544" cy="1086188"/>
          </a:xfrm>
          <a:prstGeom prst="rect">
            <a:avLst/>
          </a:prstGeom>
          <a:noFill/>
          <a:ln>
            <a:noFill/>
          </a:ln>
        </p:spPr>
      </p:pic>
      <p:pic>
        <p:nvPicPr>
          <p:cNvPr id="72" name="Google Shape;72;p8"/>
          <p:cNvPicPr preferRelativeResize="0"/>
          <p:nvPr/>
        </p:nvPicPr>
        <p:blipFill>
          <a:blip r:embed="rId4">
            <a:alphaModFix/>
          </a:blip>
          <a:stretch>
            <a:fillRect/>
          </a:stretch>
        </p:blipFill>
        <p:spPr>
          <a:xfrm>
            <a:off x="782601" y="4203956"/>
            <a:ext cx="972300" cy="1025409"/>
          </a:xfrm>
          <a:prstGeom prst="rect">
            <a:avLst/>
          </a:prstGeom>
          <a:noFill/>
          <a:ln>
            <a:noFill/>
          </a:ln>
        </p:spPr>
      </p:pic>
      <p:pic>
        <p:nvPicPr>
          <p:cNvPr id="73" name="Google Shape;73;p8"/>
          <p:cNvPicPr preferRelativeResize="0"/>
          <p:nvPr/>
        </p:nvPicPr>
        <p:blipFill>
          <a:blip r:embed="rId5">
            <a:alphaModFix/>
          </a:blip>
          <a:stretch>
            <a:fillRect/>
          </a:stretch>
        </p:blipFill>
        <p:spPr>
          <a:xfrm>
            <a:off x="878501" y="980169"/>
            <a:ext cx="972300" cy="1075500"/>
          </a:xfrm>
          <a:prstGeom prst="rect">
            <a:avLst/>
          </a:prstGeom>
          <a:noFill/>
          <a:ln>
            <a:noFill/>
          </a:ln>
        </p:spPr>
      </p:pic>
      <p:pic>
        <p:nvPicPr>
          <p:cNvPr id="74" name="Google Shape;74;p8"/>
          <p:cNvPicPr preferRelativeResize="0"/>
          <p:nvPr/>
        </p:nvPicPr>
        <p:blipFill>
          <a:blip r:embed="rId6">
            <a:alphaModFix/>
          </a:blip>
          <a:stretch>
            <a:fillRect/>
          </a:stretch>
        </p:blipFill>
        <p:spPr>
          <a:xfrm>
            <a:off x="10354467" y="4953865"/>
            <a:ext cx="625000" cy="1190900"/>
          </a:xfrm>
          <a:prstGeom prst="rect">
            <a:avLst/>
          </a:prstGeom>
          <a:noFill/>
          <a:ln>
            <a:noFill/>
          </a:ln>
        </p:spPr>
      </p:pic>
      <p:pic>
        <p:nvPicPr>
          <p:cNvPr id="75" name="Google Shape;75;p8"/>
          <p:cNvPicPr preferRelativeResize="0"/>
          <p:nvPr/>
        </p:nvPicPr>
        <p:blipFill>
          <a:blip r:embed="rId7">
            <a:alphaModFix/>
          </a:blip>
          <a:stretch>
            <a:fillRect/>
          </a:stretch>
        </p:blipFill>
        <p:spPr>
          <a:xfrm>
            <a:off x="10463615" y="2008597"/>
            <a:ext cx="1185300" cy="1188769"/>
          </a:xfrm>
          <a:prstGeom prst="rect">
            <a:avLst/>
          </a:prstGeom>
          <a:noFill/>
          <a:ln>
            <a:noFill/>
          </a:ln>
        </p:spPr>
      </p:pic>
      <p:pic>
        <p:nvPicPr>
          <p:cNvPr id="76" name="Google Shape;76;p8"/>
          <p:cNvPicPr preferRelativeResize="0"/>
          <p:nvPr/>
        </p:nvPicPr>
        <p:blipFill>
          <a:blip r:embed="rId8">
            <a:alphaModFix/>
          </a:blip>
          <a:stretch>
            <a:fillRect/>
          </a:stretch>
        </p:blipFill>
        <p:spPr>
          <a:xfrm>
            <a:off x="464806" y="2286057"/>
            <a:ext cx="972300" cy="972300"/>
          </a:xfrm>
          <a:prstGeom prst="rect">
            <a:avLst/>
          </a:prstGeom>
          <a:noFill/>
          <a:ln>
            <a:noFill/>
          </a:ln>
        </p:spPr>
      </p:pic>
      <p:pic>
        <p:nvPicPr>
          <p:cNvPr id="77" name="Google Shape;77;p8"/>
          <p:cNvPicPr preferRelativeResize="0"/>
          <p:nvPr/>
        </p:nvPicPr>
        <p:blipFill>
          <a:blip r:embed="rId9">
            <a:alphaModFix/>
          </a:blip>
          <a:stretch>
            <a:fillRect/>
          </a:stretch>
        </p:blipFill>
        <p:spPr>
          <a:xfrm flipH="1">
            <a:off x="72896" y="5685100"/>
            <a:ext cx="1117139" cy="1122400"/>
          </a:xfrm>
          <a:prstGeom prst="rect">
            <a:avLst/>
          </a:prstGeom>
          <a:noFill/>
          <a:ln>
            <a:noFill/>
          </a:ln>
        </p:spPr>
      </p:pic>
      <p:pic>
        <p:nvPicPr>
          <p:cNvPr id="78" name="Google Shape;78;p8"/>
          <p:cNvPicPr preferRelativeResize="0"/>
          <p:nvPr/>
        </p:nvPicPr>
        <p:blipFill>
          <a:blip r:embed="rId10">
            <a:alphaModFix/>
          </a:blip>
          <a:stretch>
            <a:fillRect/>
          </a:stretch>
        </p:blipFill>
        <p:spPr>
          <a:xfrm rot="-5400000" flipH="1">
            <a:off x="11198198" y="3521931"/>
            <a:ext cx="880601" cy="1203267"/>
          </a:xfrm>
          <a:prstGeom prst="rect">
            <a:avLst/>
          </a:prstGeom>
          <a:noFill/>
          <a:ln>
            <a:noFill/>
          </a:ln>
        </p:spPr>
      </p:pic>
    </p:spTree>
    <p:extLst>
      <p:ext uri="{BB962C8B-B14F-4D97-AF65-F5344CB8AC3E}">
        <p14:creationId xmlns:p14="http://schemas.microsoft.com/office/powerpoint/2010/main" val="37365337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728091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803293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161267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848596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187173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747787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6598834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848424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566686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50995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990433" y="992467"/>
            <a:ext cx="5009200" cy="1617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Aref Ruqaa"/>
                <a:ea typeface="Aref Ruqaa"/>
                <a:cs typeface="Aref Ruqaa"/>
                <a:sym typeface="Aref Ruqaa"/>
              </a:defRPr>
            </a:lvl1pPr>
          </a:lstStyle>
          <a:p>
            <a:endParaRPr/>
          </a:p>
        </p:txBody>
      </p:sp>
      <p:grpSp>
        <p:nvGrpSpPr>
          <p:cNvPr id="91" name="Google Shape;91;p10"/>
          <p:cNvGrpSpPr/>
          <p:nvPr/>
        </p:nvGrpSpPr>
        <p:grpSpPr>
          <a:xfrm>
            <a:off x="181733" y="186067"/>
            <a:ext cx="11747600" cy="6507200"/>
            <a:chOff x="136300" y="139550"/>
            <a:chExt cx="8810700" cy="4880400"/>
          </a:xfrm>
        </p:grpSpPr>
        <p:sp>
          <p:nvSpPr>
            <p:cNvPr id="92" name="Google Shape;92;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638273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352474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07020021"/>
      </p:ext>
    </p:extLst>
  </p:cSld>
  <p:clrMapOvr>
    <a:masterClrMapping/>
  </p:clrMapOvr>
  <p:transition>
    <p:cover dir="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6742137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8977817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593762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849410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070304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2952914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45246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87530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15370033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6021374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983589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477230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606121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932300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480943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011168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540271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845704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1730039"/>
      </p:ext>
    </p:extLst>
  </p:cSld>
  <p:clrMapOvr>
    <a:masterClrMapping/>
  </p:clrMapOvr>
  <p:transition>
    <p:cover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4CD4DE-8573-49BB-B739-F9FE1CB5A264}" type="slidenum">
              <a:rPr lang="en-US" altLang="en-US"/>
              <a:pPr>
                <a:defRPr/>
              </a:pPr>
              <a:t>‹#›</a:t>
            </a:fld>
            <a:endParaRPr lang="en-US" altLang="en-US"/>
          </a:p>
        </p:txBody>
      </p:sp>
    </p:spTree>
    <p:extLst>
      <p:ext uri="{BB962C8B-B14F-4D97-AF65-F5344CB8AC3E}">
        <p14:creationId xmlns:p14="http://schemas.microsoft.com/office/powerpoint/2010/main" val="2484339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951225" y="2368433"/>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6" name="Google Shape;106;p13"/>
          <p:cNvSpPr txBox="1">
            <a:spLocks noGrp="1"/>
          </p:cNvSpPr>
          <p:nvPr>
            <p:ph type="subTitle" idx="1"/>
          </p:nvPr>
        </p:nvSpPr>
        <p:spPr>
          <a:xfrm>
            <a:off x="950867" y="3031465"/>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07" name="Google Shape;107;p13"/>
          <p:cNvSpPr txBox="1">
            <a:spLocks noGrp="1"/>
          </p:cNvSpPr>
          <p:nvPr>
            <p:ph type="title" idx="2"/>
          </p:nvPr>
        </p:nvSpPr>
        <p:spPr>
          <a:xfrm>
            <a:off x="4411984" y="2368400"/>
            <a:ext cx="3368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8" name="Google Shape;108;p13"/>
          <p:cNvSpPr txBox="1">
            <a:spLocks noGrp="1"/>
          </p:cNvSpPr>
          <p:nvPr>
            <p:ph type="subTitle" idx="3"/>
          </p:nvPr>
        </p:nvSpPr>
        <p:spPr>
          <a:xfrm>
            <a:off x="4411885" y="30314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4"/>
          </p:nvPr>
        </p:nvSpPr>
        <p:spPr>
          <a:xfrm>
            <a:off x="7873035" y="23684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0" name="Google Shape;110;p13"/>
          <p:cNvSpPr txBox="1">
            <a:spLocks noGrp="1"/>
          </p:cNvSpPr>
          <p:nvPr>
            <p:ph type="subTitle" idx="5"/>
          </p:nvPr>
        </p:nvSpPr>
        <p:spPr>
          <a:xfrm>
            <a:off x="7873333" y="3031467"/>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1" name="Google Shape;111;p13"/>
          <p:cNvSpPr txBox="1">
            <a:spLocks noGrp="1"/>
          </p:cNvSpPr>
          <p:nvPr>
            <p:ph type="title" idx="6"/>
          </p:nvPr>
        </p:nvSpPr>
        <p:spPr>
          <a:xfrm>
            <a:off x="951067"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2" name="Google Shape;112;p13"/>
          <p:cNvSpPr txBox="1">
            <a:spLocks noGrp="1"/>
          </p:cNvSpPr>
          <p:nvPr>
            <p:ph type="subTitle" idx="7"/>
          </p:nvPr>
        </p:nvSpPr>
        <p:spPr>
          <a:xfrm>
            <a:off x="95097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8"/>
          </p:nvPr>
        </p:nvSpPr>
        <p:spPr>
          <a:xfrm>
            <a:off x="4411984" y="46569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4" name="Google Shape;114;p13"/>
          <p:cNvSpPr txBox="1">
            <a:spLocks noGrp="1"/>
          </p:cNvSpPr>
          <p:nvPr>
            <p:ph type="subTitle" idx="9"/>
          </p:nvPr>
        </p:nvSpPr>
        <p:spPr>
          <a:xfrm>
            <a:off x="4411785" y="53160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5" name="Google Shape;115;p13"/>
          <p:cNvSpPr txBox="1">
            <a:spLocks noGrp="1"/>
          </p:cNvSpPr>
          <p:nvPr>
            <p:ph type="title" idx="13"/>
          </p:nvPr>
        </p:nvSpPr>
        <p:spPr>
          <a:xfrm>
            <a:off x="7873335"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6" name="Google Shape;116;p13"/>
          <p:cNvSpPr txBox="1">
            <a:spLocks noGrp="1"/>
          </p:cNvSpPr>
          <p:nvPr>
            <p:ph type="subTitle" idx="14"/>
          </p:nvPr>
        </p:nvSpPr>
        <p:spPr>
          <a:xfrm>
            <a:off x="787323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15"/>
          </p:nvPr>
        </p:nvSpPr>
        <p:spPr>
          <a:xfrm>
            <a:off x="950867"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18" name="Google Shape;118;p13"/>
          <p:cNvSpPr txBox="1">
            <a:spLocks noGrp="1"/>
          </p:cNvSpPr>
          <p:nvPr>
            <p:ph type="title" idx="16"/>
          </p:nvPr>
        </p:nvSpPr>
        <p:spPr>
          <a:xfrm>
            <a:off x="4412000"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17"/>
          </p:nvPr>
        </p:nvSpPr>
        <p:spPr>
          <a:xfrm>
            <a:off x="7873333"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3"/>
          <p:cNvSpPr txBox="1">
            <a:spLocks noGrp="1"/>
          </p:cNvSpPr>
          <p:nvPr>
            <p:ph type="title" idx="18"/>
          </p:nvPr>
        </p:nvSpPr>
        <p:spPr>
          <a:xfrm>
            <a:off x="950867"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21" name="Google Shape;121;p13"/>
          <p:cNvSpPr txBox="1">
            <a:spLocks noGrp="1"/>
          </p:cNvSpPr>
          <p:nvPr>
            <p:ph type="title" idx="19"/>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3"/>
          <p:cNvSpPr txBox="1">
            <a:spLocks noGrp="1"/>
          </p:cNvSpPr>
          <p:nvPr>
            <p:ph type="title" idx="20"/>
          </p:nvPr>
        </p:nvSpPr>
        <p:spPr>
          <a:xfrm>
            <a:off x="4412000"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3"/>
          <p:cNvSpPr txBox="1">
            <a:spLocks noGrp="1"/>
          </p:cNvSpPr>
          <p:nvPr>
            <p:ph type="title" idx="21"/>
          </p:nvPr>
        </p:nvSpPr>
        <p:spPr>
          <a:xfrm>
            <a:off x="7873333"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grpSp>
        <p:nvGrpSpPr>
          <p:cNvPr id="124" name="Google Shape;124;p13"/>
          <p:cNvGrpSpPr/>
          <p:nvPr/>
        </p:nvGrpSpPr>
        <p:grpSpPr>
          <a:xfrm>
            <a:off x="181733" y="186067"/>
            <a:ext cx="11747600" cy="6507200"/>
            <a:chOff x="136300" y="139550"/>
            <a:chExt cx="8810700" cy="4880400"/>
          </a:xfrm>
        </p:grpSpPr>
        <p:sp>
          <p:nvSpPr>
            <p:cNvPr id="125" name="Google Shape;125;p1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27" name="Google Shape;127;p13"/>
          <p:cNvPicPr preferRelativeResize="0"/>
          <p:nvPr/>
        </p:nvPicPr>
        <p:blipFill rotWithShape="1">
          <a:blip r:embed="rId2">
            <a:alphaModFix/>
          </a:blip>
          <a:srcRect t="475" b="475"/>
          <a:stretch/>
        </p:blipFill>
        <p:spPr>
          <a:xfrm rot="3188814">
            <a:off x="11032102" y="-150498"/>
            <a:ext cx="641997" cy="2116863"/>
          </a:xfrm>
          <a:prstGeom prst="rect">
            <a:avLst/>
          </a:prstGeom>
          <a:noFill/>
          <a:ln>
            <a:noFill/>
          </a:ln>
        </p:spPr>
      </p:pic>
      <p:pic>
        <p:nvPicPr>
          <p:cNvPr id="128" name="Google Shape;128;p13"/>
          <p:cNvPicPr preferRelativeResize="0"/>
          <p:nvPr/>
        </p:nvPicPr>
        <p:blipFill rotWithShape="1">
          <a:blip r:embed="rId3">
            <a:alphaModFix/>
          </a:blip>
          <a:srcRect t="670" b="670"/>
          <a:stretch/>
        </p:blipFill>
        <p:spPr>
          <a:xfrm rot="-3500494">
            <a:off x="-156711" y="106144"/>
            <a:ext cx="895723" cy="1226349"/>
          </a:xfrm>
          <a:prstGeom prst="rect">
            <a:avLst/>
          </a:prstGeom>
          <a:noFill/>
          <a:ln>
            <a:noFill/>
          </a:ln>
        </p:spPr>
      </p:pic>
      <p:pic>
        <p:nvPicPr>
          <p:cNvPr id="129" name="Google Shape;129;p13"/>
          <p:cNvPicPr preferRelativeResize="0"/>
          <p:nvPr/>
        </p:nvPicPr>
        <p:blipFill rotWithShape="1">
          <a:blip r:embed="rId3">
            <a:alphaModFix/>
          </a:blip>
          <a:srcRect t="670" b="670"/>
          <a:stretch/>
        </p:blipFill>
        <p:spPr>
          <a:xfrm rot="7299506">
            <a:off x="11473889" y="5598544"/>
            <a:ext cx="895723" cy="1226349"/>
          </a:xfrm>
          <a:prstGeom prst="rect">
            <a:avLst/>
          </a:prstGeom>
          <a:noFill/>
          <a:ln>
            <a:noFill/>
          </a:ln>
        </p:spPr>
      </p:pic>
    </p:spTree>
    <p:extLst>
      <p:ext uri="{BB962C8B-B14F-4D97-AF65-F5344CB8AC3E}">
        <p14:creationId xmlns:p14="http://schemas.microsoft.com/office/powerpoint/2010/main" val="31087379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68483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331270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667404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9022558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877898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279656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2648632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402350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190515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76009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0"/>
        <p:cNvGrpSpPr/>
        <p:nvPr/>
      </p:nvGrpSpPr>
      <p:grpSpPr>
        <a:xfrm>
          <a:off x="0" y="0"/>
          <a:ext cx="0" cy="0"/>
          <a:chOff x="0" y="0"/>
          <a:chExt cx="0" cy="0"/>
        </a:xfrm>
      </p:grpSpPr>
      <p:grpSp>
        <p:nvGrpSpPr>
          <p:cNvPr id="131" name="Google Shape;131;p14"/>
          <p:cNvGrpSpPr/>
          <p:nvPr/>
        </p:nvGrpSpPr>
        <p:grpSpPr>
          <a:xfrm>
            <a:off x="181733" y="186067"/>
            <a:ext cx="11747600" cy="6507200"/>
            <a:chOff x="136300" y="139550"/>
            <a:chExt cx="8810700" cy="4880400"/>
          </a:xfrm>
        </p:grpSpPr>
        <p:sp>
          <p:nvSpPr>
            <p:cNvPr id="132" name="Google Shape;132;p1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4" name="Google Shape;134;p14"/>
          <p:cNvSpPr txBox="1">
            <a:spLocks noGrp="1"/>
          </p:cNvSpPr>
          <p:nvPr>
            <p:ph type="ctrTitle"/>
          </p:nvPr>
        </p:nvSpPr>
        <p:spPr>
          <a:xfrm>
            <a:off x="950967" y="3132400"/>
            <a:ext cx="6194800" cy="1122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35" name="Google Shape;135;p14"/>
          <p:cNvSpPr txBox="1">
            <a:spLocks noGrp="1"/>
          </p:cNvSpPr>
          <p:nvPr>
            <p:ph type="title" idx="2" hasCustomPrompt="1"/>
          </p:nvPr>
        </p:nvSpPr>
        <p:spPr>
          <a:xfrm>
            <a:off x="5150367" y="1578244"/>
            <a:ext cx="19952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36" name="Google Shape;136;p14"/>
          <p:cNvSpPr txBox="1">
            <a:spLocks noGrp="1"/>
          </p:cNvSpPr>
          <p:nvPr>
            <p:ph type="subTitle" idx="1"/>
          </p:nvPr>
        </p:nvSpPr>
        <p:spPr>
          <a:xfrm>
            <a:off x="950967" y="4326267"/>
            <a:ext cx="6194800" cy="54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37" name="Google Shape;137;p14"/>
          <p:cNvPicPr preferRelativeResize="0"/>
          <p:nvPr/>
        </p:nvPicPr>
        <p:blipFill>
          <a:blip r:embed="rId2">
            <a:alphaModFix/>
          </a:blip>
          <a:stretch>
            <a:fillRect/>
          </a:stretch>
        </p:blipFill>
        <p:spPr>
          <a:xfrm rot="5400000" flipH="1">
            <a:off x="5955999" y="-428666"/>
            <a:ext cx="7523767" cy="7523767"/>
          </a:xfrm>
          <a:prstGeom prst="rect">
            <a:avLst/>
          </a:prstGeom>
          <a:noFill/>
          <a:ln>
            <a:noFill/>
          </a:ln>
        </p:spPr>
      </p:pic>
      <p:pic>
        <p:nvPicPr>
          <p:cNvPr id="138" name="Google Shape;138;p14"/>
          <p:cNvPicPr preferRelativeResize="0"/>
          <p:nvPr/>
        </p:nvPicPr>
        <p:blipFill rotWithShape="1">
          <a:blip r:embed="rId3">
            <a:alphaModFix/>
          </a:blip>
          <a:srcRect l="357" r="347"/>
          <a:stretch/>
        </p:blipFill>
        <p:spPr>
          <a:xfrm>
            <a:off x="-34233" y="91000"/>
            <a:ext cx="1677932" cy="1203267"/>
          </a:xfrm>
          <a:prstGeom prst="rect">
            <a:avLst/>
          </a:prstGeom>
          <a:noFill/>
          <a:ln>
            <a:noFill/>
          </a:ln>
        </p:spPr>
      </p:pic>
      <p:pic>
        <p:nvPicPr>
          <p:cNvPr id="139" name="Google Shape;139;p14"/>
          <p:cNvPicPr preferRelativeResize="0"/>
          <p:nvPr/>
        </p:nvPicPr>
        <p:blipFill>
          <a:blip r:embed="rId4">
            <a:alphaModFix/>
          </a:blip>
          <a:stretch>
            <a:fillRect/>
          </a:stretch>
        </p:blipFill>
        <p:spPr>
          <a:xfrm flipH="1">
            <a:off x="72896" y="5685100"/>
            <a:ext cx="1117139" cy="1122400"/>
          </a:xfrm>
          <a:prstGeom prst="rect">
            <a:avLst/>
          </a:prstGeom>
          <a:noFill/>
          <a:ln>
            <a:noFill/>
          </a:ln>
        </p:spPr>
      </p:pic>
      <p:pic>
        <p:nvPicPr>
          <p:cNvPr id="140" name="Google Shape;140;p14"/>
          <p:cNvPicPr preferRelativeResize="0"/>
          <p:nvPr/>
        </p:nvPicPr>
        <p:blipFill>
          <a:blip r:embed="rId5">
            <a:alphaModFix/>
          </a:blip>
          <a:stretch>
            <a:fillRect/>
          </a:stretch>
        </p:blipFill>
        <p:spPr>
          <a:xfrm rot="-5400000" flipH="1">
            <a:off x="10991698" y="-260270"/>
            <a:ext cx="880601" cy="1203267"/>
          </a:xfrm>
          <a:prstGeom prst="rect">
            <a:avLst/>
          </a:prstGeom>
          <a:noFill/>
          <a:ln>
            <a:noFill/>
          </a:ln>
        </p:spPr>
      </p:pic>
      <p:pic>
        <p:nvPicPr>
          <p:cNvPr id="141" name="Google Shape;141;p14"/>
          <p:cNvPicPr preferRelativeResize="0"/>
          <p:nvPr/>
        </p:nvPicPr>
        <p:blipFill rotWithShape="1">
          <a:blip r:embed="rId3">
            <a:alphaModFix/>
          </a:blip>
          <a:srcRect l="347" r="357"/>
          <a:stretch/>
        </p:blipFill>
        <p:spPr>
          <a:xfrm rot="10800000">
            <a:off x="10830371" y="5804639"/>
            <a:ext cx="1459532" cy="1046600"/>
          </a:xfrm>
          <a:prstGeom prst="rect">
            <a:avLst/>
          </a:prstGeom>
          <a:noFill/>
          <a:ln>
            <a:noFill/>
          </a:ln>
        </p:spPr>
      </p:pic>
    </p:spTree>
    <p:extLst>
      <p:ext uri="{BB962C8B-B14F-4D97-AF65-F5344CB8AC3E}">
        <p14:creationId xmlns:p14="http://schemas.microsoft.com/office/powerpoint/2010/main" val="230523816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1730279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9699662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9632003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6890995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6373627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397437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2392894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12053591"/>
      </p:ext>
    </p:extLst>
  </p:cSld>
  <p:clrMapOvr>
    <a:masterClrMapping/>
  </p:clrMapOvr>
  <p:transition>
    <p:cover dir="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207668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005291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2"/>
        <p:cNvGrpSpPr/>
        <p:nvPr/>
      </p:nvGrpSpPr>
      <p:grpSpPr>
        <a:xfrm>
          <a:off x="0" y="0"/>
          <a:ext cx="0" cy="0"/>
          <a:chOff x="0" y="0"/>
          <a:chExt cx="0" cy="0"/>
        </a:xfrm>
      </p:grpSpPr>
      <p:grpSp>
        <p:nvGrpSpPr>
          <p:cNvPr id="143" name="Google Shape;143;p15"/>
          <p:cNvGrpSpPr/>
          <p:nvPr/>
        </p:nvGrpSpPr>
        <p:grpSpPr>
          <a:xfrm>
            <a:off x="181733" y="186067"/>
            <a:ext cx="11747600" cy="6507200"/>
            <a:chOff x="136300" y="139550"/>
            <a:chExt cx="8810700" cy="4880400"/>
          </a:xfrm>
        </p:grpSpPr>
        <p:sp>
          <p:nvSpPr>
            <p:cNvPr id="144" name="Google Shape;144;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 name="Google Shape;146;p15"/>
          <p:cNvSpPr txBox="1">
            <a:spLocks noGrp="1"/>
          </p:cNvSpPr>
          <p:nvPr>
            <p:ph type="ctrTitle"/>
          </p:nvPr>
        </p:nvSpPr>
        <p:spPr>
          <a:xfrm>
            <a:off x="1747400" y="3108633"/>
            <a:ext cx="5649200" cy="112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47" name="Google Shape;147;p15"/>
          <p:cNvSpPr txBox="1">
            <a:spLocks noGrp="1"/>
          </p:cNvSpPr>
          <p:nvPr>
            <p:ph type="title" idx="2" hasCustomPrompt="1"/>
          </p:nvPr>
        </p:nvSpPr>
        <p:spPr>
          <a:xfrm>
            <a:off x="3518000" y="1578244"/>
            <a:ext cx="2108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48" name="Google Shape;148;p15"/>
          <p:cNvSpPr txBox="1">
            <a:spLocks noGrp="1"/>
          </p:cNvSpPr>
          <p:nvPr>
            <p:ph type="subTitle" idx="1"/>
          </p:nvPr>
        </p:nvSpPr>
        <p:spPr>
          <a:xfrm>
            <a:off x="1747367" y="4302500"/>
            <a:ext cx="5649200" cy="93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49" name="Google Shape;149;p15"/>
          <p:cNvPicPr preferRelativeResize="0"/>
          <p:nvPr/>
        </p:nvPicPr>
        <p:blipFill>
          <a:blip r:embed="rId2">
            <a:alphaModFix/>
          </a:blip>
          <a:stretch>
            <a:fillRect/>
          </a:stretch>
        </p:blipFill>
        <p:spPr>
          <a:xfrm rot="-6727200">
            <a:off x="6385617" y="-658916"/>
            <a:ext cx="7523767" cy="7523767"/>
          </a:xfrm>
          <a:prstGeom prst="rect">
            <a:avLst/>
          </a:prstGeom>
          <a:noFill/>
          <a:ln>
            <a:noFill/>
          </a:ln>
        </p:spPr>
      </p:pic>
      <p:pic>
        <p:nvPicPr>
          <p:cNvPr id="150" name="Google Shape;150;p15"/>
          <p:cNvPicPr preferRelativeResize="0"/>
          <p:nvPr/>
        </p:nvPicPr>
        <p:blipFill rotWithShape="1">
          <a:blip r:embed="rId3">
            <a:alphaModFix/>
          </a:blip>
          <a:srcRect l="357" r="347"/>
          <a:stretch/>
        </p:blipFill>
        <p:spPr>
          <a:xfrm>
            <a:off x="52167" y="-101400"/>
            <a:ext cx="1677932" cy="1203267"/>
          </a:xfrm>
          <a:prstGeom prst="rect">
            <a:avLst/>
          </a:prstGeom>
          <a:noFill/>
          <a:ln>
            <a:noFill/>
          </a:ln>
        </p:spPr>
      </p:pic>
      <p:pic>
        <p:nvPicPr>
          <p:cNvPr id="151" name="Google Shape;151;p15"/>
          <p:cNvPicPr preferRelativeResize="0"/>
          <p:nvPr/>
        </p:nvPicPr>
        <p:blipFill rotWithShape="1">
          <a:blip r:embed="rId3">
            <a:alphaModFix/>
          </a:blip>
          <a:srcRect l="347" r="357"/>
          <a:stretch/>
        </p:blipFill>
        <p:spPr>
          <a:xfrm rot="10800000" flipH="1">
            <a:off x="270567" y="5804639"/>
            <a:ext cx="1459532" cy="1046600"/>
          </a:xfrm>
          <a:prstGeom prst="rect">
            <a:avLst/>
          </a:prstGeom>
          <a:noFill/>
          <a:ln>
            <a:noFill/>
          </a:ln>
        </p:spPr>
      </p:pic>
      <p:pic>
        <p:nvPicPr>
          <p:cNvPr id="152" name="Google Shape;152;p15"/>
          <p:cNvPicPr preferRelativeResize="0"/>
          <p:nvPr/>
        </p:nvPicPr>
        <p:blipFill rotWithShape="1">
          <a:blip r:embed="rId4">
            <a:alphaModFix/>
          </a:blip>
          <a:srcRect t="670" b="680"/>
          <a:stretch/>
        </p:blipFill>
        <p:spPr>
          <a:xfrm rot="4894782" flipH="1">
            <a:off x="11213119" y="-32807"/>
            <a:ext cx="886896" cy="1214217"/>
          </a:xfrm>
          <a:prstGeom prst="rect">
            <a:avLst/>
          </a:prstGeom>
          <a:noFill/>
          <a:ln>
            <a:noFill/>
          </a:ln>
        </p:spPr>
      </p:pic>
      <p:pic>
        <p:nvPicPr>
          <p:cNvPr id="153" name="Google Shape;153;p15"/>
          <p:cNvPicPr preferRelativeResize="0"/>
          <p:nvPr/>
        </p:nvPicPr>
        <p:blipFill rotWithShape="1">
          <a:blip r:embed="rId4">
            <a:alphaModFix/>
          </a:blip>
          <a:srcRect t="670" b="680"/>
          <a:stretch/>
        </p:blipFill>
        <p:spPr>
          <a:xfrm rot="5905218">
            <a:off x="11406419" y="5818193"/>
            <a:ext cx="886896" cy="1214217"/>
          </a:xfrm>
          <a:prstGeom prst="rect">
            <a:avLst/>
          </a:prstGeom>
          <a:noFill/>
          <a:ln>
            <a:noFill/>
          </a:ln>
        </p:spPr>
      </p:pic>
    </p:spTree>
    <p:extLst>
      <p:ext uri="{BB962C8B-B14F-4D97-AF65-F5344CB8AC3E}">
        <p14:creationId xmlns:p14="http://schemas.microsoft.com/office/powerpoint/2010/main" val="40109926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3351207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846817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679697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760493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3853367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2086485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756319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416578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059495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56931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7374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56" name="Google Shape;156;p16"/>
          <p:cNvSpPr txBox="1">
            <a:spLocks noGrp="1"/>
          </p:cNvSpPr>
          <p:nvPr>
            <p:ph type="title" idx="2" hasCustomPrompt="1"/>
          </p:nvPr>
        </p:nvSpPr>
        <p:spPr>
          <a:xfrm>
            <a:off x="7118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57" name="Google Shape;157;p16"/>
          <p:cNvSpPr txBox="1">
            <a:spLocks noGrp="1"/>
          </p:cNvSpPr>
          <p:nvPr>
            <p:ph type="subTitle" idx="1"/>
          </p:nvPr>
        </p:nvSpPr>
        <p:spPr>
          <a:xfrm>
            <a:off x="7374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158" name="Google Shape;158;p16"/>
          <p:cNvGrpSpPr/>
          <p:nvPr/>
        </p:nvGrpSpPr>
        <p:grpSpPr>
          <a:xfrm>
            <a:off x="181733" y="186067"/>
            <a:ext cx="11747600" cy="6507200"/>
            <a:chOff x="136300" y="139550"/>
            <a:chExt cx="8810700" cy="4880400"/>
          </a:xfrm>
        </p:grpSpPr>
        <p:sp>
          <p:nvSpPr>
            <p:cNvPr id="159" name="Google Shape;159;p16"/>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6"/>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61" name="Google Shape;161;p16"/>
          <p:cNvPicPr preferRelativeResize="0"/>
          <p:nvPr/>
        </p:nvPicPr>
        <p:blipFill>
          <a:blip r:embed="rId2">
            <a:alphaModFix/>
          </a:blip>
          <a:stretch>
            <a:fillRect/>
          </a:stretch>
        </p:blipFill>
        <p:spPr>
          <a:xfrm rot="5400000" flipH="1">
            <a:off x="5346399" y="180934"/>
            <a:ext cx="7523767" cy="7523767"/>
          </a:xfrm>
          <a:prstGeom prst="rect">
            <a:avLst/>
          </a:prstGeom>
          <a:noFill/>
          <a:ln>
            <a:noFill/>
          </a:ln>
        </p:spPr>
      </p:pic>
      <p:pic>
        <p:nvPicPr>
          <p:cNvPr id="162" name="Google Shape;162;p16"/>
          <p:cNvPicPr preferRelativeResize="0"/>
          <p:nvPr/>
        </p:nvPicPr>
        <p:blipFill rotWithShape="1">
          <a:blip r:embed="rId3">
            <a:alphaModFix/>
          </a:blip>
          <a:srcRect t="670" b="680"/>
          <a:stretch/>
        </p:blipFill>
        <p:spPr>
          <a:xfrm rot="5905218">
            <a:off x="11761219" y="2747993"/>
            <a:ext cx="886896" cy="1214217"/>
          </a:xfrm>
          <a:prstGeom prst="rect">
            <a:avLst/>
          </a:prstGeom>
          <a:noFill/>
          <a:ln>
            <a:noFill/>
          </a:ln>
        </p:spPr>
      </p:pic>
      <p:pic>
        <p:nvPicPr>
          <p:cNvPr id="163" name="Google Shape;163;p16"/>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pic>
        <p:nvPicPr>
          <p:cNvPr id="164" name="Google Shape;164;p16"/>
          <p:cNvPicPr preferRelativeResize="0"/>
          <p:nvPr/>
        </p:nvPicPr>
        <p:blipFill rotWithShape="1">
          <a:blip r:embed="rId4">
            <a:alphaModFix/>
          </a:blip>
          <a:srcRect l="357" r="347"/>
          <a:stretch/>
        </p:blipFill>
        <p:spPr>
          <a:xfrm rot="10800000">
            <a:off x="5199536" y="5724432"/>
            <a:ext cx="1792933" cy="1285733"/>
          </a:xfrm>
          <a:prstGeom prst="rect">
            <a:avLst/>
          </a:prstGeom>
          <a:noFill/>
          <a:ln>
            <a:noFill/>
          </a:ln>
        </p:spPr>
      </p:pic>
    </p:spTree>
    <p:extLst>
      <p:ext uri="{BB962C8B-B14F-4D97-AF65-F5344CB8AC3E}">
        <p14:creationId xmlns:p14="http://schemas.microsoft.com/office/powerpoint/2010/main" val="293784040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651444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286283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675223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740549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226863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10714486"/>
      </p:ext>
    </p:extLst>
  </p:cSld>
  <p:clrMapOvr>
    <a:masterClrMapping/>
  </p:clrMapOvr>
  <p:transition>
    <p:cover dir="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0994262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37093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5672794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31219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rot="10800000" flipH="1">
            <a:off x="2298234" y="-610000"/>
            <a:ext cx="7523767" cy="7523767"/>
          </a:xfrm>
          <a:prstGeom prst="rect">
            <a:avLst/>
          </a:prstGeom>
          <a:noFill/>
          <a:ln>
            <a:noFill/>
          </a:ln>
        </p:spPr>
      </p:pic>
      <p:grpSp>
        <p:nvGrpSpPr>
          <p:cNvPr id="183" name="Google Shape;183;p18"/>
          <p:cNvGrpSpPr/>
          <p:nvPr/>
        </p:nvGrpSpPr>
        <p:grpSpPr>
          <a:xfrm>
            <a:off x="181733" y="186067"/>
            <a:ext cx="11747600" cy="6507200"/>
            <a:chOff x="136300" y="139550"/>
            <a:chExt cx="8810700" cy="4880400"/>
          </a:xfrm>
        </p:grpSpPr>
        <p:sp>
          <p:nvSpPr>
            <p:cNvPr id="184" name="Google Shape;184;p1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86" name="Google Shape;186;p18"/>
          <p:cNvPicPr preferRelativeResize="0"/>
          <p:nvPr/>
        </p:nvPicPr>
        <p:blipFill rotWithShape="1">
          <a:blip r:embed="rId3">
            <a:alphaModFix/>
          </a:blip>
          <a:srcRect l="357" r="347"/>
          <a:stretch/>
        </p:blipFill>
        <p:spPr>
          <a:xfrm rot="10800000" flipH="1">
            <a:off x="-114168" y="-15"/>
            <a:ext cx="1793433" cy="1286100"/>
          </a:xfrm>
          <a:prstGeom prst="rect">
            <a:avLst/>
          </a:prstGeom>
          <a:noFill/>
          <a:ln>
            <a:noFill/>
          </a:ln>
        </p:spPr>
      </p:pic>
      <p:pic>
        <p:nvPicPr>
          <p:cNvPr id="187" name="Google Shape;187;p18"/>
          <p:cNvPicPr preferRelativeResize="0"/>
          <p:nvPr/>
        </p:nvPicPr>
        <p:blipFill rotWithShape="1">
          <a:blip r:embed="rId3">
            <a:alphaModFix/>
          </a:blip>
          <a:srcRect l="357" r="347"/>
          <a:stretch/>
        </p:blipFill>
        <p:spPr>
          <a:xfrm flipH="1">
            <a:off x="10499903" y="5501900"/>
            <a:ext cx="1792933" cy="1285733"/>
          </a:xfrm>
          <a:prstGeom prst="rect">
            <a:avLst/>
          </a:prstGeom>
          <a:noFill/>
          <a:ln>
            <a:noFill/>
          </a:ln>
        </p:spPr>
      </p:pic>
      <p:sp>
        <p:nvSpPr>
          <p:cNvPr id="188" name="Google Shape;188;p18"/>
          <p:cNvSpPr txBox="1">
            <a:spLocks noGrp="1"/>
          </p:cNvSpPr>
          <p:nvPr>
            <p:ph type="title"/>
          </p:nvPr>
        </p:nvSpPr>
        <p:spPr>
          <a:xfrm>
            <a:off x="3080117" y="3903733"/>
            <a:ext cx="5960000" cy="81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733" b="1"/>
            </a:lvl1pPr>
            <a:lvl2pPr lvl="1" algn="ctr" rtl="0">
              <a:spcBef>
                <a:spcPts val="0"/>
              </a:spcBef>
              <a:spcAft>
                <a:spcPts val="0"/>
              </a:spcAft>
              <a:buNone/>
              <a:defRPr sz="3733" b="1"/>
            </a:lvl2pPr>
            <a:lvl3pPr lvl="2" algn="ctr" rtl="0">
              <a:spcBef>
                <a:spcPts val="0"/>
              </a:spcBef>
              <a:spcAft>
                <a:spcPts val="0"/>
              </a:spcAft>
              <a:buNone/>
              <a:defRPr sz="3733" b="1"/>
            </a:lvl3pPr>
            <a:lvl4pPr lvl="3" algn="ctr" rtl="0">
              <a:spcBef>
                <a:spcPts val="0"/>
              </a:spcBef>
              <a:spcAft>
                <a:spcPts val="0"/>
              </a:spcAft>
              <a:buNone/>
              <a:defRPr sz="3733" b="1"/>
            </a:lvl4pPr>
            <a:lvl5pPr lvl="4" algn="ctr" rtl="0">
              <a:spcBef>
                <a:spcPts val="0"/>
              </a:spcBef>
              <a:spcAft>
                <a:spcPts val="0"/>
              </a:spcAft>
              <a:buNone/>
              <a:defRPr sz="3733" b="1"/>
            </a:lvl5pPr>
            <a:lvl6pPr lvl="5" algn="ctr" rtl="0">
              <a:spcBef>
                <a:spcPts val="0"/>
              </a:spcBef>
              <a:spcAft>
                <a:spcPts val="0"/>
              </a:spcAft>
              <a:buNone/>
              <a:defRPr sz="3733" b="1"/>
            </a:lvl6pPr>
            <a:lvl7pPr lvl="6" algn="ctr" rtl="0">
              <a:spcBef>
                <a:spcPts val="0"/>
              </a:spcBef>
              <a:spcAft>
                <a:spcPts val="0"/>
              </a:spcAft>
              <a:buNone/>
              <a:defRPr sz="3733" b="1"/>
            </a:lvl7pPr>
            <a:lvl8pPr lvl="7" algn="ctr" rtl="0">
              <a:spcBef>
                <a:spcPts val="0"/>
              </a:spcBef>
              <a:spcAft>
                <a:spcPts val="0"/>
              </a:spcAft>
              <a:buNone/>
              <a:defRPr sz="3733" b="1"/>
            </a:lvl8pPr>
            <a:lvl9pPr lvl="8" algn="ctr" rtl="0">
              <a:spcBef>
                <a:spcPts val="0"/>
              </a:spcBef>
              <a:spcAft>
                <a:spcPts val="0"/>
              </a:spcAft>
              <a:buNone/>
              <a:defRPr sz="3733" b="1"/>
            </a:lvl9pPr>
          </a:lstStyle>
          <a:p>
            <a:endParaRPr/>
          </a:p>
        </p:txBody>
      </p:sp>
      <p:sp>
        <p:nvSpPr>
          <p:cNvPr id="189" name="Google Shape;189;p18"/>
          <p:cNvSpPr txBox="1">
            <a:spLocks noGrp="1"/>
          </p:cNvSpPr>
          <p:nvPr>
            <p:ph type="subTitle" idx="1"/>
          </p:nvPr>
        </p:nvSpPr>
        <p:spPr>
          <a:xfrm>
            <a:off x="2329517" y="1968533"/>
            <a:ext cx="7461200" cy="1739200"/>
          </a:xfrm>
          <a:prstGeom prst="rect">
            <a:avLst/>
          </a:prstGeom>
          <a:noFill/>
        </p:spPr>
        <p:txBody>
          <a:bodyPr spcFirstLastPara="1" wrap="square" lIns="91425" tIns="91425" rIns="91425" bIns="91425" anchor="ctr" anchorCtr="0">
            <a:noAutofit/>
          </a:bodyPr>
          <a:lstStyle>
            <a:lvl1pPr marR="50799" lvl="0" algn="ctr" rtl="0">
              <a:lnSpc>
                <a:spcPct val="100000"/>
              </a:lnSpc>
              <a:spcBef>
                <a:spcPts val="0"/>
              </a:spcBef>
              <a:spcAft>
                <a:spcPts val="0"/>
              </a:spcAft>
              <a:buClr>
                <a:schemeClr val="dk1"/>
              </a:buClr>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4237646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4911731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9271214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293004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5993022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788314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410548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276492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0366527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55376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833053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09"/>
        <p:cNvGrpSpPr/>
        <p:nvPr/>
      </p:nvGrpSpPr>
      <p:grpSpPr>
        <a:xfrm>
          <a:off x="0" y="0"/>
          <a:ext cx="0" cy="0"/>
          <a:chOff x="0" y="0"/>
          <a:chExt cx="0" cy="0"/>
        </a:xfrm>
      </p:grpSpPr>
      <p:grpSp>
        <p:nvGrpSpPr>
          <p:cNvPr id="210" name="Google Shape;210;p20"/>
          <p:cNvGrpSpPr/>
          <p:nvPr/>
        </p:nvGrpSpPr>
        <p:grpSpPr>
          <a:xfrm>
            <a:off x="181733" y="186067"/>
            <a:ext cx="11747600" cy="6507200"/>
            <a:chOff x="136300" y="139550"/>
            <a:chExt cx="8810700" cy="4880400"/>
          </a:xfrm>
        </p:grpSpPr>
        <p:sp>
          <p:nvSpPr>
            <p:cNvPr id="211" name="Google Shape;211;p2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3" name="Google Shape;213;p20"/>
          <p:cNvSpPr txBox="1">
            <a:spLocks noGrp="1"/>
          </p:cNvSpPr>
          <p:nvPr>
            <p:ph type="title"/>
          </p:nvPr>
        </p:nvSpPr>
        <p:spPr>
          <a:xfrm>
            <a:off x="960000" y="3488767"/>
            <a:ext cx="28684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 name="Google Shape;214;p20"/>
          <p:cNvSpPr txBox="1">
            <a:spLocks noGrp="1"/>
          </p:cNvSpPr>
          <p:nvPr>
            <p:ph type="subTitle" idx="1"/>
          </p:nvPr>
        </p:nvSpPr>
        <p:spPr>
          <a:xfrm>
            <a:off x="948140" y="4595933"/>
            <a:ext cx="28684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title" idx="2"/>
          </p:nvPr>
        </p:nvSpPr>
        <p:spPr>
          <a:xfrm>
            <a:off x="4667683" y="3488767"/>
            <a:ext cx="28632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6" name="Google Shape;216;p20"/>
          <p:cNvSpPr txBox="1">
            <a:spLocks noGrp="1"/>
          </p:cNvSpPr>
          <p:nvPr>
            <p:ph type="subTitle" idx="3"/>
          </p:nvPr>
        </p:nvSpPr>
        <p:spPr>
          <a:xfrm>
            <a:off x="4655837" y="4595867"/>
            <a:ext cx="28632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title" idx="4"/>
          </p:nvPr>
        </p:nvSpPr>
        <p:spPr>
          <a:xfrm>
            <a:off x="8370167" y="3488767"/>
            <a:ext cx="28580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8" name="Google Shape;218;p20"/>
          <p:cNvSpPr txBox="1">
            <a:spLocks noGrp="1"/>
          </p:cNvSpPr>
          <p:nvPr>
            <p:ph type="subTitle" idx="5"/>
          </p:nvPr>
        </p:nvSpPr>
        <p:spPr>
          <a:xfrm>
            <a:off x="8358335" y="4595933"/>
            <a:ext cx="28580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0"/>
          <p:cNvSpPr txBox="1">
            <a:spLocks noGrp="1"/>
          </p:cNvSpPr>
          <p:nvPr>
            <p:ph type="title" idx="6"/>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0" name="Google Shape;220;p20"/>
          <p:cNvPicPr preferRelativeResize="0"/>
          <p:nvPr/>
        </p:nvPicPr>
        <p:blipFill rotWithShape="1">
          <a:blip r:embed="rId2">
            <a:alphaModFix/>
          </a:blip>
          <a:srcRect l="357" r="347"/>
          <a:stretch/>
        </p:blipFill>
        <p:spPr>
          <a:xfrm>
            <a:off x="3" y="5562867"/>
            <a:ext cx="1792933" cy="1285733"/>
          </a:xfrm>
          <a:prstGeom prst="rect">
            <a:avLst/>
          </a:prstGeom>
          <a:noFill/>
          <a:ln>
            <a:noFill/>
          </a:ln>
        </p:spPr>
      </p:pic>
      <p:pic>
        <p:nvPicPr>
          <p:cNvPr id="221" name="Google Shape;221;p20"/>
          <p:cNvPicPr preferRelativeResize="0"/>
          <p:nvPr/>
        </p:nvPicPr>
        <p:blipFill rotWithShape="1">
          <a:blip r:embed="rId3">
            <a:alphaModFix/>
          </a:blip>
          <a:srcRect t="670" b="680"/>
          <a:stretch/>
        </p:blipFill>
        <p:spPr>
          <a:xfrm rot="5905218">
            <a:off x="10928185" y="112226"/>
            <a:ext cx="886896" cy="1214217"/>
          </a:xfrm>
          <a:prstGeom prst="rect">
            <a:avLst/>
          </a:prstGeom>
          <a:noFill/>
          <a:ln>
            <a:noFill/>
          </a:ln>
        </p:spPr>
      </p:pic>
      <p:pic>
        <p:nvPicPr>
          <p:cNvPr id="222" name="Google Shape;222;p20"/>
          <p:cNvPicPr preferRelativeResize="0"/>
          <p:nvPr/>
        </p:nvPicPr>
        <p:blipFill rotWithShape="1">
          <a:blip r:embed="rId2">
            <a:alphaModFix/>
          </a:blip>
          <a:srcRect l="357" r="347"/>
          <a:stretch/>
        </p:blipFill>
        <p:spPr>
          <a:xfrm flipH="1">
            <a:off x="10399070" y="5562867"/>
            <a:ext cx="1792933" cy="1285733"/>
          </a:xfrm>
          <a:prstGeom prst="rect">
            <a:avLst/>
          </a:prstGeom>
          <a:noFill/>
          <a:ln>
            <a:noFill/>
          </a:ln>
        </p:spPr>
      </p:pic>
    </p:spTree>
    <p:extLst>
      <p:ext uri="{BB962C8B-B14F-4D97-AF65-F5344CB8AC3E}">
        <p14:creationId xmlns:p14="http://schemas.microsoft.com/office/powerpoint/2010/main" val="29142079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855010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8344786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3911790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15376430"/>
      </p:ext>
    </p:extLst>
  </p:cSld>
  <p:clrMapOvr>
    <a:masterClrMapping/>
  </p:clrMapOvr>
  <p:transition>
    <p:cover dir="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2401302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2916578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4232457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032119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669423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95327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09"/>
        <p:cNvGrpSpPr/>
        <p:nvPr/>
      </p:nvGrpSpPr>
      <p:grpSpPr>
        <a:xfrm>
          <a:off x="0" y="0"/>
          <a:ext cx="0" cy="0"/>
          <a:chOff x="0" y="0"/>
          <a:chExt cx="0" cy="0"/>
        </a:xfrm>
      </p:grpSpPr>
      <p:grpSp>
        <p:nvGrpSpPr>
          <p:cNvPr id="310" name="Google Shape;310;p30"/>
          <p:cNvGrpSpPr/>
          <p:nvPr/>
        </p:nvGrpSpPr>
        <p:grpSpPr>
          <a:xfrm>
            <a:off x="181733" y="186067"/>
            <a:ext cx="11747600" cy="6507200"/>
            <a:chOff x="136300" y="139550"/>
            <a:chExt cx="8810700" cy="4880400"/>
          </a:xfrm>
        </p:grpSpPr>
        <p:sp>
          <p:nvSpPr>
            <p:cNvPr id="311" name="Google Shape;311;p3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3" name="Google Shape;313;p30"/>
          <p:cNvPicPr preferRelativeResize="0"/>
          <p:nvPr/>
        </p:nvPicPr>
        <p:blipFill>
          <a:blip r:embed="rId2">
            <a:alphaModFix/>
          </a:blip>
          <a:stretch>
            <a:fillRect/>
          </a:stretch>
        </p:blipFill>
        <p:spPr>
          <a:xfrm rot="8614935" flipH="1">
            <a:off x="4939667" y="-665068"/>
            <a:ext cx="7599135" cy="7599135"/>
          </a:xfrm>
          <a:prstGeom prst="rect">
            <a:avLst/>
          </a:prstGeom>
          <a:noFill/>
          <a:ln>
            <a:noFill/>
          </a:ln>
        </p:spPr>
      </p:pic>
      <p:sp>
        <p:nvSpPr>
          <p:cNvPr id="314" name="Google Shape;314;p30"/>
          <p:cNvSpPr txBox="1">
            <a:spLocks noGrp="1"/>
          </p:cNvSpPr>
          <p:nvPr>
            <p:ph type="title"/>
          </p:nvPr>
        </p:nvSpPr>
        <p:spPr>
          <a:xfrm>
            <a:off x="6447833" y="2415533"/>
            <a:ext cx="47932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5" name="Google Shape;315;p30"/>
          <p:cNvSpPr txBox="1">
            <a:spLocks noGrp="1"/>
          </p:cNvSpPr>
          <p:nvPr>
            <p:ph type="subTitle" idx="1"/>
          </p:nvPr>
        </p:nvSpPr>
        <p:spPr>
          <a:xfrm>
            <a:off x="6447833" y="3278067"/>
            <a:ext cx="4793200" cy="117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316" name="Google Shape;316;p30"/>
          <p:cNvPicPr preferRelativeResize="0"/>
          <p:nvPr/>
        </p:nvPicPr>
        <p:blipFill rotWithShape="1">
          <a:blip r:embed="rId3">
            <a:alphaModFix/>
          </a:blip>
          <a:srcRect l="357" r="347"/>
          <a:stretch/>
        </p:blipFill>
        <p:spPr>
          <a:xfrm>
            <a:off x="27252" y="-1"/>
            <a:ext cx="1792933" cy="1285735"/>
          </a:xfrm>
          <a:prstGeom prst="rect">
            <a:avLst/>
          </a:prstGeom>
          <a:noFill/>
          <a:ln>
            <a:noFill/>
          </a:ln>
        </p:spPr>
      </p:pic>
      <p:pic>
        <p:nvPicPr>
          <p:cNvPr id="317" name="Google Shape;317;p30"/>
          <p:cNvPicPr preferRelativeResize="0"/>
          <p:nvPr/>
        </p:nvPicPr>
        <p:blipFill rotWithShape="1">
          <a:blip r:embed="rId3">
            <a:alphaModFix/>
          </a:blip>
          <a:srcRect l="357" r="347"/>
          <a:stretch/>
        </p:blipFill>
        <p:spPr>
          <a:xfrm rot="10800000">
            <a:off x="10344570" y="5562866"/>
            <a:ext cx="1792933" cy="1285733"/>
          </a:xfrm>
          <a:prstGeom prst="rect">
            <a:avLst/>
          </a:prstGeom>
          <a:noFill/>
          <a:ln>
            <a:noFill/>
          </a:ln>
        </p:spPr>
      </p:pic>
    </p:spTree>
    <p:extLst>
      <p:ext uri="{BB962C8B-B14F-4D97-AF65-F5344CB8AC3E}">
        <p14:creationId xmlns:p14="http://schemas.microsoft.com/office/powerpoint/2010/main" val="246936001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6696614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9483541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648449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692357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265323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4854568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2368519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3409775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4448486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526024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8"/>
        <p:cNvGrpSpPr/>
        <p:nvPr/>
      </p:nvGrpSpPr>
      <p:grpSpPr>
        <a:xfrm>
          <a:off x="0" y="0"/>
          <a:ext cx="0" cy="0"/>
          <a:chOff x="0" y="0"/>
          <a:chExt cx="0" cy="0"/>
        </a:xfrm>
      </p:grpSpPr>
      <p:grpSp>
        <p:nvGrpSpPr>
          <p:cNvPr id="349" name="Google Shape;349;p34"/>
          <p:cNvGrpSpPr/>
          <p:nvPr/>
        </p:nvGrpSpPr>
        <p:grpSpPr>
          <a:xfrm>
            <a:off x="181733" y="186067"/>
            <a:ext cx="11747600" cy="6507200"/>
            <a:chOff x="136300" y="139550"/>
            <a:chExt cx="8810700" cy="4880400"/>
          </a:xfrm>
        </p:grpSpPr>
        <p:sp>
          <p:nvSpPr>
            <p:cNvPr id="350" name="Google Shape;35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2" name="Google Shape;352;p34"/>
          <p:cNvSpPr txBox="1">
            <a:spLocks noGrp="1"/>
          </p:cNvSpPr>
          <p:nvPr>
            <p:ph type="subTitle" idx="1"/>
          </p:nvPr>
        </p:nvSpPr>
        <p:spPr>
          <a:xfrm>
            <a:off x="950967" y="3971052"/>
            <a:ext cx="4950400" cy="1285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4"/>
          <p:cNvSpPr txBox="1">
            <a:spLocks noGrp="1"/>
          </p:cNvSpPr>
          <p:nvPr>
            <p:ph type="title"/>
          </p:nvPr>
        </p:nvSpPr>
        <p:spPr>
          <a:xfrm>
            <a:off x="951059" y="2434151"/>
            <a:ext cx="4950400" cy="172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000"/>
              <a:buNone/>
              <a:defRPr sz="48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54" name="Google Shape;354;p34"/>
          <p:cNvPicPr preferRelativeResize="0"/>
          <p:nvPr/>
        </p:nvPicPr>
        <p:blipFill rotWithShape="1">
          <a:blip r:embed="rId2">
            <a:alphaModFix/>
          </a:blip>
          <a:srcRect t="670" b="680"/>
          <a:stretch/>
        </p:blipFill>
        <p:spPr>
          <a:xfrm rot="-5905218" flipH="1">
            <a:off x="-231381" y="2897993"/>
            <a:ext cx="886896" cy="1214217"/>
          </a:xfrm>
          <a:prstGeom prst="rect">
            <a:avLst/>
          </a:prstGeom>
          <a:noFill/>
          <a:ln>
            <a:noFill/>
          </a:ln>
        </p:spPr>
      </p:pic>
      <p:pic>
        <p:nvPicPr>
          <p:cNvPr id="355" name="Google Shape;355;p34"/>
          <p:cNvPicPr preferRelativeResize="0"/>
          <p:nvPr/>
        </p:nvPicPr>
        <p:blipFill rotWithShape="1">
          <a:blip r:embed="rId3">
            <a:alphaModFix/>
          </a:blip>
          <a:srcRect l="357" r="347"/>
          <a:stretch/>
        </p:blipFill>
        <p:spPr>
          <a:xfrm rot="10800000">
            <a:off x="5199536" y="5724432"/>
            <a:ext cx="1792933" cy="1285733"/>
          </a:xfrm>
          <a:prstGeom prst="rect">
            <a:avLst/>
          </a:prstGeom>
          <a:noFill/>
          <a:ln>
            <a:noFill/>
          </a:ln>
        </p:spPr>
      </p:pic>
      <p:pic>
        <p:nvPicPr>
          <p:cNvPr id="356" name="Google Shape;356;p34"/>
          <p:cNvPicPr preferRelativeResize="0"/>
          <p:nvPr/>
        </p:nvPicPr>
        <p:blipFill rotWithShape="1">
          <a:blip r:embed="rId3">
            <a:alphaModFix/>
          </a:blip>
          <a:srcRect l="357" r="347"/>
          <a:stretch/>
        </p:blipFill>
        <p:spPr>
          <a:xfrm>
            <a:off x="5199519" y="-108701"/>
            <a:ext cx="1792933" cy="1285735"/>
          </a:xfrm>
          <a:prstGeom prst="rect">
            <a:avLst/>
          </a:prstGeom>
          <a:noFill/>
          <a:ln>
            <a:noFill/>
          </a:ln>
        </p:spPr>
      </p:pic>
      <p:pic>
        <p:nvPicPr>
          <p:cNvPr id="357" name="Google Shape;357;p34"/>
          <p:cNvPicPr preferRelativeResize="0"/>
          <p:nvPr/>
        </p:nvPicPr>
        <p:blipFill>
          <a:blip r:embed="rId4">
            <a:alphaModFix/>
          </a:blip>
          <a:stretch>
            <a:fillRect/>
          </a:stretch>
        </p:blipFill>
        <p:spPr>
          <a:xfrm rot="10800000" flipH="1">
            <a:off x="5706734" y="1"/>
            <a:ext cx="6716700" cy="6716700"/>
          </a:xfrm>
          <a:prstGeom prst="rect">
            <a:avLst/>
          </a:prstGeom>
          <a:noFill/>
          <a:ln>
            <a:noFill/>
          </a:ln>
        </p:spPr>
      </p:pic>
    </p:spTree>
    <p:extLst>
      <p:ext uri="{BB962C8B-B14F-4D97-AF65-F5344CB8AC3E}">
        <p14:creationId xmlns:p14="http://schemas.microsoft.com/office/powerpoint/2010/main" val="3710434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4334797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18544942"/>
      </p:ext>
    </p:extLst>
  </p:cSld>
  <p:clrMapOvr>
    <a:masterClrMapping/>
  </p:clrMapOvr>
  <p:transition>
    <p:cover dir="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0246682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365393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259981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67359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3508015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7397510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019992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75554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5"/>
        <p:cNvGrpSpPr/>
        <p:nvPr/>
      </p:nvGrpSpPr>
      <p:grpSpPr>
        <a:xfrm>
          <a:off x="0" y="0"/>
          <a:ext cx="0" cy="0"/>
          <a:chOff x="0" y="0"/>
          <a:chExt cx="0" cy="0"/>
        </a:xfrm>
      </p:grpSpPr>
      <p:grpSp>
        <p:nvGrpSpPr>
          <p:cNvPr id="376" name="Google Shape;376;p37"/>
          <p:cNvGrpSpPr/>
          <p:nvPr/>
        </p:nvGrpSpPr>
        <p:grpSpPr>
          <a:xfrm>
            <a:off x="181733" y="186067"/>
            <a:ext cx="11747600" cy="6507200"/>
            <a:chOff x="136300" y="139550"/>
            <a:chExt cx="8810700" cy="4880400"/>
          </a:xfrm>
        </p:grpSpPr>
        <p:sp>
          <p:nvSpPr>
            <p:cNvPr id="377" name="Google Shape;377;p3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79" name="Google Shape;379;p37"/>
          <p:cNvPicPr preferRelativeResize="0"/>
          <p:nvPr/>
        </p:nvPicPr>
        <p:blipFill>
          <a:blip r:embed="rId2">
            <a:alphaModFix/>
          </a:blip>
          <a:stretch>
            <a:fillRect/>
          </a:stretch>
        </p:blipFill>
        <p:spPr>
          <a:xfrm rot="-5400000">
            <a:off x="-1108501" y="394267"/>
            <a:ext cx="7523767" cy="7523767"/>
          </a:xfrm>
          <a:prstGeom prst="rect">
            <a:avLst/>
          </a:prstGeom>
          <a:noFill/>
          <a:ln>
            <a:noFill/>
          </a:ln>
        </p:spPr>
      </p:pic>
      <p:sp>
        <p:nvSpPr>
          <p:cNvPr id="380" name="Google Shape;380;p37"/>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7"/>
          <p:cNvSpPr txBox="1">
            <a:spLocks noGrp="1"/>
          </p:cNvSpPr>
          <p:nvPr>
            <p:ph type="body" idx="1"/>
          </p:nvPr>
        </p:nvSpPr>
        <p:spPr>
          <a:xfrm>
            <a:off x="5548500" y="1602367"/>
            <a:ext cx="5692400" cy="4542400"/>
          </a:xfrm>
          <a:prstGeom prst="rect">
            <a:avLst/>
          </a:prstGeom>
          <a:noFill/>
        </p:spPr>
        <p:txBody>
          <a:bodyPr spcFirstLastPara="1" wrap="square" lIns="91425" tIns="91425" rIns="91425" bIns="91425" anchor="ctr" anchorCtr="0">
            <a:noAutofit/>
          </a:bodyPr>
          <a:lstStyle>
            <a:lvl1pPr marL="609585" lvl="0" indent="-393690" rtl="0">
              <a:lnSpc>
                <a:spcPct val="115000"/>
              </a:lnSpc>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pic>
        <p:nvPicPr>
          <p:cNvPr id="382" name="Google Shape;382;p37"/>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383" name="Google Shape;383;p37"/>
          <p:cNvPicPr preferRelativeResize="0"/>
          <p:nvPr/>
        </p:nvPicPr>
        <p:blipFill rotWithShape="1">
          <a:blip r:embed="rId4">
            <a:alphaModFix/>
          </a:blip>
          <a:srcRect l="357" r="347"/>
          <a:stretch/>
        </p:blipFill>
        <p:spPr>
          <a:xfrm flipH="1">
            <a:off x="10686170" y="-101400"/>
            <a:ext cx="1677932" cy="1203267"/>
          </a:xfrm>
          <a:prstGeom prst="rect">
            <a:avLst/>
          </a:prstGeom>
          <a:noFill/>
          <a:ln>
            <a:noFill/>
          </a:ln>
        </p:spPr>
      </p:pic>
      <p:pic>
        <p:nvPicPr>
          <p:cNvPr id="384" name="Google Shape;384;p37"/>
          <p:cNvPicPr preferRelativeResize="0"/>
          <p:nvPr/>
        </p:nvPicPr>
        <p:blipFill rotWithShape="1">
          <a:blip r:embed="rId4">
            <a:alphaModFix/>
          </a:blip>
          <a:srcRect l="347" r="357"/>
          <a:stretch/>
        </p:blipFill>
        <p:spPr>
          <a:xfrm rot="10800000">
            <a:off x="10686170" y="5804639"/>
            <a:ext cx="1459532" cy="1046600"/>
          </a:xfrm>
          <a:prstGeom prst="rect">
            <a:avLst/>
          </a:prstGeom>
          <a:noFill/>
          <a:ln>
            <a:noFill/>
          </a:ln>
        </p:spPr>
      </p:pic>
      <p:pic>
        <p:nvPicPr>
          <p:cNvPr id="385" name="Google Shape;385;p37"/>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spTree>
    <p:extLst>
      <p:ext uri="{BB962C8B-B14F-4D97-AF65-F5344CB8AC3E}">
        <p14:creationId xmlns:p14="http://schemas.microsoft.com/office/powerpoint/2010/main" val="82173250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9997928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91125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3392927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8520767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32873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65568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6885788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6927589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0386227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15339908"/>
      </p:ext>
    </p:extLst>
  </p:cSld>
  <p:clrMapOvr>
    <a:masterClrMapping/>
  </p:clrMapOvr>
  <p:transition>
    <p:cover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3" y="5562866"/>
            <a:ext cx="1792933" cy="1285733"/>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10399070" y="5562866"/>
            <a:ext cx="1792933" cy="1285733"/>
          </a:xfrm>
          <a:prstGeom prst="rect">
            <a:avLst/>
          </a:prstGeom>
          <a:noFill/>
          <a:ln>
            <a:noFill/>
          </a:ln>
        </p:spPr>
      </p:pic>
      <p:grpSp>
        <p:nvGrpSpPr>
          <p:cNvPr id="409" name="Google Shape;409;p40"/>
          <p:cNvGrpSpPr/>
          <p:nvPr/>
        </p:nvGrpSpPr>
        <p:grpSpPr>
          <a:xfrm>
            <a:off x="181733" y="186067"/>
            <a:ext cx="11747600" cy="65072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2281428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928611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116803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7905321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5824121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3512062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7654605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6914918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1754890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6876304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36310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98B45E-78AB-4B0D-8193-F6CE9D6FD08E}" type="slidenum">
              <a:rPr lang="en-US" altLang="en-US"/>
              <a:pPr>
                <a:defRPr/>
              </a:pPr>
              <a:t>‹#›</a:t>
            </a:fld>
            <a:endParaRPr lang="en-US" altLang="en-US"/>
          </a:p>
        </p:txBody>
      </p:sp>
    </p:spTree>
    <p:extLst>
      <p:ext uri="{BB962C8B-B14F-4D97-AF65-F5344CB8AC3E}">
        <p14:creationId xmlns:p14="http://schemas.microsoft.com/office/powerpoint/2010/main" val="21501499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
        <p:cNvGrpSpPr/>
        <p:nvPr/>
      </p:nvGrpSpPr>
      <p:grpSpPr>
        <a:xfrm>
          <a:off x="0" y="0"/>
          <a:ext cx="0" cy="0"/>
          <a:chOff x="0" y="0"/>
          <a:chExt cx="0" cy="0"/>
        </a:xfrm>
      </p:grpSpPr>
      <p:pic>
        <p:nvPicPr>
          <p:cNvPr id="413" name="Google Shape;413;p41"/>
          <p:cNvPicPr preferRelativeResize="0"/>
          <p:nvPr/>
        </p:nvPicPr>
        <p:blipFill>
          <a:blip r:embed="rId2">
            <a:alphaModFix/>
          </a:blip>
          <a:stretch>
            <a:fillRect/>
          </a:stretch>
        </p:blipFill>
        <p:spPr>
          <a:xfrm rot="-5400000">
            <a:off x="2507533" y="-153500"/>
            <a:ext cx="7523767" cy="7523767"/>
          </a:xfrm>
          <a:prstGeom prst="rect">
            <a:avLst/>
          </a:prstGeom>
          <a:noFill/>
          <a:ln>
            <a:noFill/>
          </a:ln>
        </p:spPr>
      </p:pic>
      <p:pic>
        <p:nvPicPr>
          <p:cNvPr id="414" name="Google Shape;414;p41"/>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415" name="Google Shape;415;p41"/>
          <p:cNvPicPr preferRelativeResize="0"/>
          <p:nvPr/>
        </p:nvPicPr>
        <p:blipFill rotWithShape="1">
          <a:blip r:embed="rId3">
            <a:alphaModFix/>
          </a:blip>
          <a:srcRect t="670" b="680"/>
          <a:stretch/>
        </p:blipFill>
        <p:spPr>
          <a:xfrm rot="5905218">
            <a:off x="11463085" y="3001276"/>
            <a:ext cx="886896" cy="1214217"/>
          </a:xfrm>
          <a:prstGeom prst="rect">
            <a:avLst/>
          </a:prstGeom>
          <a:noFill/>
          <a:ln>
            <a:noFill/>
          </a:ln>
        </p:spPr>
      </p:pic>
      <p:grpSp>
        <p:nvGrpSpPr>
          <p:cNvPr id="416" name="Google Shape;416;p41"/>
          <p:cNvGrpSpPr/>
          <p:nvPr/>
        </p:nvGrpSpPr>
        <p:grpSpPr>
          <a:xfrm>
            <a:off x="181733" y="186067"/>
            <a:ext cx="11747600" cy="6507200"/>
            <a:chOff x="136300" y="139550"/>
            <a:chExt cx="8810700" cy="4880400"/>
          </a:xfrm>
        </p:grpSpPr>
        <p:sp>
          <p:nvSpPr>
            <p:cNvPr id="417" name="Google Shape;417;p4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4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02321154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8910328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2008321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5496507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032699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8846208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6588151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5358277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24231313"/>
      </p:ext>
    </p:extLst>
  </p:cSld>
  <p:clrMapOvr>
    <a:masterClrMapping/>
  </p:clrMapOvr>
  <p:transition>
    <p:cover dir="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6467988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922994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8D39A5-9BCD-4A1E-A7DA-965C68AF1A4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72392373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7526105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1706470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0307456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7747853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3877960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7810446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7973504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2082696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3716288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961016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C01660-FD80-4EE9-88E6-D8E564D26B26}"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70641795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1988058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7728799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8961033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52308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3376418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86546552"/>
      </p:ext>
    </p:extLst>
  </p:cSld>
  <p:clrMapOvr>
    <a:masterClrMapping/>
  </p:clrMapOvr>
  <p:transition>
    <p:cover dir="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2791176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7203100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5179841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200306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7AB80D-5358-4A2B-AC8B-F2236117F60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11491761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5937261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1702208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221679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2022250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0575639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1728685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2490973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1663378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684424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55446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F67342-CB3C-43AA-92ED-EE48514E23FC}"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45908320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5170938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2077259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4721099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75989463"/>
      </p:ext>
    </p:extLst>
  </p:cSld>
  <p:clrMapOvr>
    <a:masterClrMapping/>
  </p:clrMapOvr>
  <p:transition>
    <p:cover dir="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0626969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6865192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371869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8011587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8073140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002234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31ABAE1-E43B-4A8A-8CED-01E07A076B2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87643905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1184902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0936070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380018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3433006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5722938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7654315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4412656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9298201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4887096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61535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391219-510B-436B-A027-3C59214B4C6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72942780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185982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02251730"/>
      </p:ext>
    </p:extLst>
  </p:cSld>
  <p:clrMapOvr>
    <a:masterClrMapping/>
  </p:clrMapOvr>
  <p:transition>
    <p:cover dir="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2044426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370638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695030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3614403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7558361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1890119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4841533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20248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401E24-AD84-4F24-92B5-F38924620608}"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29453453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5131366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7074327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3547717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0130029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5570454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6009554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0892650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9676528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7752782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57473809"/>
      </p:ext>
    </p:extLst>
  </p:cSld>
  <p:clrMapOvr>
    <a:masterClrMapping/>
  </p:clrMapOvr>
  <p:transition>
    <p:cover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1C74A2-09D1-49A0-A4D7-B4B2A34A3BE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42043272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7406471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5579930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6342894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1800964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3826130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1989461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9284443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7320997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1126110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34898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AD8EF05-271B-4A9C-BB75-FDA598A591CA}"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42508738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9418126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6542196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0858960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2182393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9890755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0280262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4685365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55505474"/>
      </p:ext>
    </p:extLst>
  </p:cSld>
  <p:clrMapOvr>
    <a:masterClrMapping/>
  </p:clrMapOvr>
  <p:transition>
    <p:cover dir="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3692170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60919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C617E1-0226-4BA7-9C08-56EBD0C324CB}" type="slidenum">
              <a:rPr lang="en-US" altLang="en-US"/>
              <a:pPr>
                <a:defRPr/>
              </a:pPr>
              <a:t>‹#›</a:t>
            </a:fld>
            <a:endParaRPr lang="en-US" altLang="en-US"/>
          </a:p>
        </p:txBody>
      </p:sp>
    </p:spTree>
    <p:extLst>
      <p:ext uri="{BB962C8B-B14F-4D97-AF65-F5344CB8AC3E}">
        <p14:creationId xmlns:p14="http://schemas.microsoft.com/office/powerpoint/2010/main" val="41474885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BBD928-69CF-48F1-837A-01F24559EACF}"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65461366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6196878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8732650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79528910"/>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4553344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0368072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6933207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2992681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9758723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6471048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062928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09953C5-2A76-4F6A-8D64-179103D3134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83924108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8263366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7540041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2860725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1377965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850436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34252211"/>
      </p:ext>
    </p:extLst>
  </p:cSld>
  <p:clrMapOvr>
    <a:masterClrMapping/>
  </p:clrMapOvr>
  <p:transition>
    <p:cover dir="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7896049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7872428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3735799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648711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8D39A5-9BCD-4A1E-A7DA-965C68AF1A4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60518164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0954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8231543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5715530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0399345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8913234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7733918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7781410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5543394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2453293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237638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C01660-FD80-4EE9-88E6-D8E564D26B26}"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9065844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455142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30164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0450596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7882235"/>
      </p:ext>
    </p:extLst>
  </p:cSld>
  <p:clrMapOvr>
    <a:masterClrMapping/>
  </p:clrMapOvr>
  <p:transition>
    <p:cover dir="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0831324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3017744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5753851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8799521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7997818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93555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7AB80D-5358-4A2B-AC8B-F2236117F60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69353585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8878204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2201187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6939288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7912815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7192625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1644097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8044147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2178483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9477945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733786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F67342-CB3C-43AA-92ED-EE48514E23FC}"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9413849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5350240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77138604"/>
      </p:ext>
    </p:extLst>
  </p:cSld>
  <p:clrMapOvr>
    <a:masterClrMapping/>
  </p:clrMapOvr>
  <p:transition>
    <p:cover dir="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4763699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153348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7111090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310308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835407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9404149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7884627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937679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31ABAE1-E43B-4A8A-8CED-01E07A076B2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22569881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3068978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5356278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3474150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786079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6973610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9682847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1762740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0849134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6083583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60064541"/>
      </p:ext>
    </p:extLst>
  </p:cSld>
  <p:clrMapOvr>
    <a:masterClrMapping/>
  </p:clrMapOvr>
  <p:transition>
    <p:cover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391219-510B-436B-A027-3C59214B4C6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97711936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8969266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8013203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5789374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4980557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0183617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0026937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5121541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7510553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7722053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694876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401E24-AD84-4F24-92B5-F38924620608}"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10967370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33839454"/>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9987171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6923815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77874814"/>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7681093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5546185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9417066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73028535"/>
      </p:ext>
    </p:extLst>
  </p:cSld>
  <p:clrMapOvr>
    <a:masterClrMapping/>
  </p:clrMapOvr>
  <p:transition>
    <p:cover dir="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7167273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320553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1C74A2-09D1-49A0-A4D7-B4B2A34A3BE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97740323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6380621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3282256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9598645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8916033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6781117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6036378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35999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684126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2330092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591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17C3A3-5F53-4DEB-B3AF-81C78B2E266E}" type="slidenum">
              <a:rPr lang="en-US" altLang="en-US"/>
              <a:pPr>
                <a:defRPr/>
              </a:pPr>
              <a:t>‹#›</a:t>
            </a:fld>
            <a:endParaRPr lang="en-US" altLang="en-US"/>
          </a:p>
        </p:txBody>
      </p:sp>
    </p:spTree>
    <p:extLst>
      <p:ext uri="{BB962C8B-B14F-4D97-AF65-F5344CB8AC3E}">
        <p14:creationId xmlns:p14="http://schemas.microsoft.com/office/powerpoint/2010/main" val="2265436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AD8EF05-271B-4A9C-BB75-FDA598A591CA}"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27922713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5975606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9119437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4711564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7366494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3813018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8988066"/>
      </p:ext>
    </p:extLst>
  </p:cSld>
  <p:clrMapOvr>
    <a:masterClrMapping/>
  </p:clrMapOvr>
  <p:transition>
    <p:cover dir="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2084748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0236821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8404535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33700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BBD928-69CF-48F1-837A-01F24559EACF}"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64778845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3181700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5354383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198370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6484471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1909875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9430149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7025367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1544376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6136004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789688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09953C5-2A76-4F6A-8D64-179103D3134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52835653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3493258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7044402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6459741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82160434"/>
      </p:ext>
    </p:extLst>
  </p:cSld>
  <p:clrMapOvr>
    <a:masterClrMapping/>
  </p:clrMapOvr>
  <p:transition>
    <p:cover dir="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7774970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5408853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91519032"/>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9693888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3635857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633732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8D39A5-9BCD-4A1E-A7DA-965C68AF1A4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73954225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69543501"/>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29258535"/>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8246205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8029174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9914635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67235151"/>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0579228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3503507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2588617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08686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C01660-FD80-4EE9-88E6-D8E564D26B26}"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7290171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0637373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97152647"/>
      </p:ext>
    </p:extLst>
  </p:cSld>
  <p:clrMapOvr>
    <a:masterClrMapping/>
  </p:clrMapOvr>
  <p:transition>
    <p:cover dir="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5936657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3670061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4386765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7657895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3416507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4495506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9189562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024535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7AB80D-5358-4A2B-AC8B-F2236117F60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98056472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64064703"/>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8137817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0181794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78635043"/>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3519358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903932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8731225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75540367"/>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6311407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03439219"/>
      </p:ext>
    </p:extLst>
  </p:cSld>
  <p:clrMapOvr>
    <a:masterClrMapping/>
  </p:clrMapOvr>
  <p:transition>
    <p:cover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F67342-CB3C-43AA-92ED-EE48514E23FC}"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22101638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17164788"/>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5042380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79403416"/>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5079563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5250330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1398868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1783652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8016443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0994753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81222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31ABAE1-E43B-4A8A-8CED-01E07A076B2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23622289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0279153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1102373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5027007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5134685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8398143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64540456"/>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3683819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15013428"/>
      </p:ext>
    </p:extLst>
  </p:cSld>
  <p:clrMapOvr>
    <a:masterClrMapping/>
  </p:clrMapOvr>
  <p:transition>
    <p:cover dir="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2143575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791979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391219-510B-436B-A027-3C59214B4C6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889277221"/>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3373442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6074527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588193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5701657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92880248"/>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6388797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0546857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0365744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8902463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77528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401E24-AD84-4F24-92B5-F38924620608}"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986489854"/>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362778141"/>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1878896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12473386"/>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2951934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4418398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72317264"/>
      </p:ext>
    </p:extLst>
  </p:cSld>
  <p:clrMapOvr>
    <a:masterClrMapping/>
  </p:clrMapOvr>
  <p:transition>
    <p:cover dir="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9787377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6333841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2729573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02672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44B9B9-87C2-4CE9-8B9D-4FF62CD2EE11}" type="slidenum">
              <a:rPr lang="en-US" altLang="en-US"/>
              <a:pPr>
                <a:defRPr/>
              </a:pPr>
              <a:t>‹#›</a:t>
            </a:fld>
            <a:endParaRPr lang="en-US" altLang="en-US"/>
          </a:p>
        </p:txBody>
      </p:sp>
    </p:spTree>
    <p:extLst>
      <p:ext uri="{BB962C8B-B14F-4D97-AF65-F5344CB8AC3E}">
        <p14:creationId xmlns:p14="http://schemas.microsoft.com/office/powerpoint/2010/main" val="1716399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1C74A2-09D1-49A0-A4D7-B4B2A34A3BE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86031642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58189619"/>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8517664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35569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50844014"/>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5498625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24299890"/>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08725930"/>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28382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187320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094636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AD8EF05-271B-4A9C-BB75-FDA598A591CA}"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46468317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0150299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1565096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1619137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30325242"/>
      </p:ext>
    </p:extLst>
  </p:cSld>
  <p:clrMapOvr>
    <a:masterClrMapping/>
  </p:clrMapOvr>
  <p:transition>
    <p:cover dir="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5967256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2488603"/>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6451862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15372370"/>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15059951"/>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20639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BBD928-69CF-48F1-837A-01F24559EACF}"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151776102"/>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25495728"/>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8350787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7360112"/>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0213713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39612864"/>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0477477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07621232"/>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4792061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8067898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043150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09953C5-2A76-4F6A-8D64-179103D3134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69347809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047112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829251843"/>
      </p:ext>
    </p:extLst>
  </p:cSld>
  <p:clrMapOvr>
    <a:masterClrMapping/>
  </p:clrMapOvr>
  <p:transition>
    <p:cover dir="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84228568"/>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3883972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9460301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2386215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9741661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631713943"/>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9993125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61384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E8D39A5-9BCD-4A1E-A7DA-965C68AF1A4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15133653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1644887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14053542"/>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93085620"/>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28020321"/>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48828718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59441370"/>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95949063"/>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0225221"/>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7326633"/>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527517579"/>
      </p:ext>
    </p:extLst>
  </p:cSld>
  <p:clrMapOvr>
    <a:masterClrMapping/>
  </p:clrMapOvr>
  <p:transition>
    <p:cover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4C01660-FD80-4EE9-88E6-D8E564D26B26}"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9119445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05999958"/>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BE8B5889-106B-4F74-A65C-1B165EF519B7}"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90340281"/>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0C43A1E8-5967-40D1-A57B-F9F5E2FB06A1}"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18956582"/>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F0C67FE3-29C8-4E0F-8A66-B3DF7009914C}"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758385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F9FBF318-37F5-415C-8707-A38DB7BA131C}"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25983420"/>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9EF4EB54-A550-4AE6-99DC-59DC840D9286}"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900189663"/>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63B6B2B6-52F8-4D88-8854-FC44B47431F2}"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13392252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770404B5-C777-4D85-880D-4B66604A8161}"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95074413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E4E46465-22DC-4346-9A43-8C2958CDC23D}"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4486273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9345BF8D-DC78-425E-93CC-33CDDF6DDAB4}"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41027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E27AB80D-5358-4A2B-AC8B-F2236117F60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352838357"/>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60F686FC-C139-43EF-93E5-9F718DAB3ABF}"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70750991"/>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2DEC7B14-0A36-4850-8902-DE55229097F4}"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19577550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53F06F99-4A85-46CB-B963-97D4F24B15A1}"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9994329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BE8B5889-106B-4F74-A65C-1B165EF519B7}"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11879568"/>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0C43A1E8-5967-40D1-A57B-F9F5E2FB06A1}"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53313521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F0C67FE3-29C8-4E0F-8A66-B3DF7009914C}"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821130369"/>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F9FBF318-37F5-415C-8707-A38DB7BA131C}"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20521325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9EF4EB54-A550-4AE6-99DC-59DC840D9286}"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9336054"/>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63B6B2B6-52F8-4D88-8854-FC44B47431F2}"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766305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770404B5-C777-4D85-880D-4B66604A8161}"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9921482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0F67342-CB3C-43AA-92ED-EE48514E23FC}"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975600570"/>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E4E46465-22DC-4346-9A43-8C2958CDC23D}"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762893893"/>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9345BF8D-DC78-425E-93CC-33CDDF6DDAB4}"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534984050"/>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60F686FC-C139-43EF-93E5-9F718DAB3ABF}"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03862798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2DEC7B14-0A36-4850-8902-DE55229097F4}"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068147118"/>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defTabSz="914400" fontAlgn="base">
              <a:spcBef>
                <a:spcPct val="0"/>
              </a:spcBef>
              <a:spcAft>
                <a:spcPct val="0"/>
              </a:spcAft>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defTabSz="914400" fontAlgn="base">
              <a:spcBef>
                <a:spcPct val="0"/>
              </a:spcBef>
              <a:spcAft>
                <a:spcPct val="0"/>
              </a:spcAft>
            </a:pPr>
            <a:fld id="{53F06F99-4A85-46CB-B963-97D4F24B15A1}"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63885729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E232-DB72-FD48-BD81-04152E349D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E89DC584-CE2B-554A-BA49-0A3EBF8331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E48C318B-2F13-D548-B113-EE017941B0B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4/1/2024</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7A77DEE-892A-494C-88CE-BD5F8C95D7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915B13-E07D-DD4E-B1D6-CF3D41EA30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1365463"/>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7A39D-CFC7-F846-BAA5-246FF08E706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FCC8DEA1-7002-8F41-9F52-482AC750CD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8A049093-9106-CB48-BC65-BE0B5F816F1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4/1/2024</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FE8B173-E506-A341-A1B0-061E3198BCE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EBD151-D9D1-6F4B-8BE2-43675E16112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626145"/>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4F9D-6BB0-BC46-881E-CB0CC294BC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D1D961F0-2C52-D64F-B3AD-35D7195893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AB7BED-1D32-4B47-A57C-3E70ADF511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4/1/2024</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B6A01A0-3162-B141-92EA-2DA19A042DD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244BC8-836E-2748-8201-7A897E8B714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17892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04EB-E90E-D042-B886-DB2E107137AE}"/>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3E0CC7BE-FD68-964D-823A-1248B585EB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8D816A3A-6E3A-2646-BD84-00B1A3781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08FDD43A-E4DD-0141-9F3F-6DF1757596C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4/1/2024</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75A0BE6-A906-A548-99EE-5F1F9794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F74D55C-7CAA-6747-A9FD-E25F550226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955128"/>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49658-518D-2241-8571-9F1084B5600A}"/>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83A4CE89-B235-7046-8A8B-285478FF3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346F79-33A1-1E42-A58A-ED688ED479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EC7F4AB7-AB4A-D346-B76E-F076E4A438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79AB84-096A-6B4F-9365-6DA564DF83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E7879F9-DC8A-2848-B0FB-7C9242A20C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4/1/2024</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46B828E3-7F40-E94F-A995-C41C1A3B86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632E1499-9B85-1C4B-B30E-30D82E5F1B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2148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731ABAE1-E43B-4A8A-8CED-01E07A076B21}"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6726460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234E-02ED-664F-939D-49F026EA5761}"/>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58DD0901-0AE8-2C45-9A0B-56DEDECEBA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4/1/2024</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6DB9A06-A8BA-7C47-9C61-8CEF29A153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9B06E50A-D0B4-0B4B-A815-3128B70CF9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08620"/>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40A5E0-8528-A042-A5FD-CA866F0F43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4/1/2024</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877C6C04-46C0-1342-9DC3-FFC88A153D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EEA5B75-046C-9E44-A545-7928A71F6A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587037"/>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62525-D2E3-7C43-B681-F8E5F247C3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DFDC1B71-25C0-0849-B736-E5AC4136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817D99E8-C4AE-124E-9D22-4FC013D0A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1CC28F-A406-DB44-987D-42103858656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4/1/2024</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40A9F2D-3043-7249-B21C-0112BBC94F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5BD074-C0A6-1F4E-8EF8-12148EF914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586145"/>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F732-4183-AD49-BC02-94C6EF9AA7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D4342E22-4994-EC46-87F6-B266B9518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4185BF19-41CF-164B-9314-54F3B7E2D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1BA9D8-B683-F14C-B6D3-143597D862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4/1/2024</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97CB334-216D-534A-8DD1-E430689388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FE59458-83C9-E54C-82B7-1D14A5FAB2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540351"/>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94816-E634-3748-97AF-82F9EEF7F4C2}"/>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759AE03A-5426-BC4F-A923-8AEC511BC6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74C7A0D3-65C6-F840-8037-6A421164D2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4/1/2024</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0BD6EC8-79A5-B74C-9C62-0E363FFAF4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66DC811-DE09-044F-BF73-9702D75753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456827"/>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BDA42E-2F81-1648-9FFE-49E8F457C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DBD97360-90D8-9748-8991-913EE6D2EC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D6DB67DA-7D31-6249-9D7A-B8D5B06D59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4/1/2024</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1DE0225-6CD1-D749-9C41-C996F2D4C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4B34B92-0639-8843-A584-71AB07AD0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711115"/>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81733" y="186067"/>
            <a:ext cx="11747600" cy="65072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2;p2"/>
          <p:cNvSpPr txBox="1">
            <a:spLocks noGrp="1"/>
          </p:cNvSpPr>
          <p:nvPr>
            <p:ph type="ctrTitle"/>
          </p:nvPr>
        </p:nvSpPr>
        <p:spPr>
          <a:xfrm>
            <a:off x="950967" y="1599167"/>
            <a:ext cx="7004400" cy="29460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6667">
                <a:latin typeface="Aref Ruqaa"/>
                <a:ea typeface="Aref Ruqaa"/>
                <a:cs typeface="Aref Ruqaa"/>
                <a:sym typeface="Aref Ruqaa"/>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950967" y="4896033"/>
            <a:ext cx="5240000" cy="639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pic>
        <p:nvPicPr>
          <p:cNvPr id="14" name="Google Shape;14;p2"/>
          <p:cNvPicPr preferRelativeResize="0"/>
          <p:nvPr/>
        </p:nvPicPr>
        <p:blipFill rotWithShape="1">
          <a:blip r:embed="rId3">
            <a:alphaModFix/>
          </a:blip>
          <a:srcRect l="357" r="347"/>
          <a:stretch/>
        </p:blipFill>
        <p:spPr>
          <a:xfrm>
            <a:off x="-143429" y="0"/>
            <a:ext cx="1677932" cy="1203267"/>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34233" y="5804639"/>
            <a:ext cx="1459532" cy="1046600"/>
          </a:xfrm>
          <a:prstGeom prst="rect">
            <a:avLst/>
          </a:prstGeom>
          <a:noFill/>
          <a:ln>
            <a:noFill/>
          </a:ln>
        </p:spPr>
      </p:pic>
      <p:pic>
        <p:nvPicPr>
          <p:cNvPr id="16" name="Google Shape;16;p2"/>
          <p:cNvPicPr preferRelativeResize="0"/>
          <p:nvPr/>
        </p:nvPicPr>
        <p:blipFill rotWithShape="1">
          <a:blip r:embed="rId4">
            <a:alphaModFix/>
          </a:blip>
          <a:srcRect t="670" b="680"/>
          <a:stretch/>
        </p:blipFill>
        <p:spPr>
          <a:xfrm rot="5905218">
            <a:off x="11173085" y="5716560"/>
            <a:ext cx="886896" cy="1214217"/>
          </a:xfrm>
          <a:prstGeom prst="rect">
            <a:avLst/>
          </a:prstGeom>
          <a:noFill/>
          <a:ln>
            <a:noFill/>
          </a:ln>
        </p:spPr>
      </p:pic>
      <p:pic>
        <p:nvPicPr>
          <p:cNvPr id="17" name="Google Shape;17;p2"/>
          <p:cNvPicPr preferRelativeResize="0"/>
          <p:nvPr/>
        </p:nvPicPr>
        <p:blipFill>
          <a:blip r:embed="rId5">
            <a:alphaModFix/>
          </a:blip>
          <a:stretch>
            <a:fillRect/>
          </a:stretch>
        </p:blipFill>
        <p:spPr>
          <a:xfrm>
            <a:off x="7463500" y="1511800"/>
            <a:ext cx="5929533" cy="5929533"/>
          </a:xfrm>
          <a:prstGeom prst="rect">
            <a:avLst/>
          </a:prstGeom>
          <a:noFill/>
          <a:ln>
            <a:noFill/>
          </a:ln>
        </p:spPr>
      </p:pic>
    </p:spTree>
    <p:extLst>
      <p:ext uri="{BB962C8B-B14F-4D97-AF65-F5344CB8AC3E}">
        <p14:creationId xmlns:p14="http://schemas.microsoft.com/office/powerpoint/2010/main" val="210071900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txBox="1">
            <a:spLocks noGrp="1"/>
          </p:cNvSpPr>
          <p:nvPr>
            <p:ph type="ctrTitle"/>
          </p:nvPr>
        </p:nvSpPr>
        <p:spPr>
          <a:xfrm>
            <a:off x="59190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20" name="Google Shape;20;p3"/>
          <p:cNvSpPr txBox="1">
            <a:spLocks noGrp="1"/>
          </p:cNvSpPr>
          <p:nvPr>
            <p:ph type="title" idx="2" hasCustomPrompt="1"/>
          </p:nvPr>
        </p:nvSpPr>
        <p:spPr>
          <a:xfrm>
            <a:off x="58934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21" name="Google Shape;21;p3"/>
          <p:cNvSpPr txBox="1">
            <a:spLocks noGrp="1"/>
          </p:cNvSpPr>
          <p:nvPr>
            <p:ph type="subTitle" idx="1"/>
          </p:nvPr>
        </p:nvSpPr>
        <p:spPr>
          <a:xfrm>
            <a:off x="59190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22" name="Google Shape;22;p3"/>
          <p:cNvGrpSpPr/>
          <p:nvPr/>
        </p:nvGrpSpPr>
        <p:grpSpPr>
          <a:xfrm>
            <a:off x="181733" y="186067"/>
            <a:ext cx="11747600" cy="6507200"/>
            <a:chOff x="136300" y="139550"/>
            <a:chExt cx="8810700" cy="4880400"/>
          </a:xfrm>
        </p:grpSpPr>
        <p:sp>
          <p:nvSpPr>
            <p:cNvPr id="23" name="Google Shape;23;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67193996"/>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950967" y="1482933"/>
            <a:ext cx="10290000" cy="4661600"/>
          </a:xfrm>
          <a:prstGeom prst="rect">
            <a:avLst/>
          </a:prstGeom>
        </p:spPr>
        <p:txBody>
          <a:bodyPr spcFirstLastPara="1" wrap="square" lIns="91425" tIns="91425" rIns="91425" bIns="91425" anchor="ctr" anchorCtr="0">
            <a:noAutofit/>
          </a:bodyPr>
          <a:lstStyle>
            <a:lvl1pPr marL="609585" lvl="0" indent="-406390">
              <a:spcBef>
                <a:spcPts val="0"/>
              </a:spcBef>
              <a:spcAft>
                <a:spcPts val="0"/>
              </a:spcAft>
              <a:buSzPts val="1200"/>
              <a:buAutoNum type="arabicPeriod"/>
              <a:defRPr sz="1600"/>
            </a:lvl1pPr>
            <a:lvl2pPr marL="1219170" lvl="1" indent="-406390">
              <a:spcBef>
                <a:spcPts val="0"/>
              </a:spcBef>
              <a:spcAft>
                <a:spcPts val="0"/>
              </a:spcAft>
              <a:buSzPts val="1200"/>
              <a:buAutoNum type="alphaLcPeriod"/>
              <a:defRPr sz="1600"/>
            </a:lvl2pPr>
            <a:lvl3pPr marL="1828754" lvl="2" indent="-406390">
              <a:spcBef>
                <a:spcPts val="0"/>
              </a:spcBef>
              <a:spcAft>
                <a:spcPts val="0"/>
              </a:spcAft>
              <a:buSzPts val="1200"/>
              <a:buAutoNum type="romanLcPeriod"/>
              <a:defRPr sz="1600"/>
            </a:lvl3pPr>
            <a:lvl4pPr marL="2438339" lvl="3" indent="-406390">
              <a:spcBef>
                <a:spcPts val="0"/>
              </a:spcBef>
              <a:spcAft>
                <a:spcPts val="0"/>
              </a:spcAft>
              <a:buSzPts val="1200"/>
              <a:buAutoNum type="arabicPeriod"/>
              <a:defRPr sz="1600"/>
            </a:lvl4pPr>
            <a:lvl5pPr marL="3047924" lvl="4" indent="-406390">
              <a:spcBef>
                <a:spcPts val="0"/>
              </a:spcBef>
              <a:spcAft>
                <a:spcPts val="0"/>
              </a:spcAft>
              <a:buSzPts val="1200"/>
              <a:buAutoNum type="alphaLcPeriod"/>
              <a:defRPr sz="1600"/>
            </a:lvl5pPr>
            <a:lvl6pPr marL="3657509" lvl="5" indent="-406390">
              <a:spcBef>
                <a:spcPts val="0"/>
              </a:spcBef>
              <a:spcAft>
                <a:spcPts val="0"/>
              </a:spcAft>
              <a:buSzPts val="1200"/>
              <a:buAutoNum type="romanLcPeriod"/>
              <a:defRPr sz="1600"/>
            </a:lvl6pPr>
            <a:lvl7pPr marL="4267093" lvl="6" indent="-406390">
              <a:spcBef>
                <a:spcPts val="0"/>
              </a:spcBef>
              <a:spcAft>
                <a:spcPts val="0"/>
              </a:spcAft>
              <a:buSzPts val="1200"/>
              <a:buAutoNum type="arabicPeriod"/>
              <a:defRPr sz="1600"/>
            </a:lvl7pPr>
            <a:lvl8pPr marL="4876678" lvl="7" indent="-406390">
              <a:spcBef>
                <a:spcPts val="0"/>
              </a:spcBef>
              <a:spcAft>
                <a:spcPts val="0"/>
              </a:spcAft>
              <a:buSzPts val="1200"/>
              <a:buAutoNum type="alphaLcPeriod"/>
              <a:defRPr sz="1600"/>
            </a:lvl8pPr>
            <a:lvl9pPr marL="5486263" lvl="8" indent="-406390">
              <a:spcBef>
                <a:spcPts val="0"/>
              </a:spcBef>
              <a:spcAft>
                <a:spcPts val="0"/>
              </a:spcAft>
              <a:buSzPts val="1200"/>
              <a:buAutoNum type="romanLcPeriod"/>
              <a:defRPr sz="1600"/>
            </a:lvl9pPr>
          </a:lstStyle>
          <a:p>
            <a:endParaRPr/>
          </a:p>
        </p:txBody>
      </p:sp>
      <p:grpSp>
        <p:nvGrpSpPr>
          <p:cNvPr id="28" name="Google Shape;28;p4"/>
          <p:cNvGrpSpPr/>
          <p:nvPr/>
        </p:nvGrpSpPr>
        <p:grpSpPr>
          <a:xfrm>
            <a:off x="181733" y="186067"/>
            <a:ext cx="11747600" cy="6507200"/>
            <a:chOff x="136300" y="139550"/>
            <a:chExt cx="8810700" cy="4880400"/>
          </a:xfrm>
        </p:grpSpPr>
        <p:sp>
          <p:nvSpPr>
            <p:cNvPr id="29" name="Google Shape;29;p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 name="Google Shape;31;p4"/>
          <p:cNvPicPr preferRelativeResize="0"/>
          <p:nvPr/>
        </p:nvPicPr>
        <p:blipFill rotWithShape="1">
          <a:blip r:embed="rId2">
            <a:alphaModFix/>
          </a:blip>
          <a:srcRect t="670" b="670"/>
          <a:stretch/>
        </p:blipFill>
        <p:spPr>
          <a:xfrm rot="-4894761">
            <a:off x="42724" y="5712013"/>
            <a:ext cx="895721" cy="1226348"/>
          </a:xfrm>
          <a:prstGeom prst="rect">
            <a:avLst/>
          </a:prstGeom>
          <a:noFill/>
          <a:ln>
            <a:noFill/>
          </a:ln>
        </p:spPr>
      </p:pic>
      <p:pic>
        <p:nvPicPr>
          <p:cNvPr id="32" name="Google Shape;32;p4"/>
          <p:cNvPicPr preferRelativeResize="0"/>
          <p:nvPr/>
        </p:nvPicPr>
        <p:blipFill rotWithShape="1">
          <a:blip r:embed="rId2">
            <a:alphaModFix/>
          </a:blip>
          <a:srcRect t="670" b="670"/>
          <a:stretch/>
        </p:blipFill>
        <p:spPr>
          <a:xfrm rot="5905227">
            <a:off x="11079124" y="31947"/>
            <a:ext cx="1004152" cy="1374773"/>
          </a:xfrm>
          <a:prstGeom prst="rect">
            <a:avLst/>
          </a:prstGeom>
          <a:noFill/>
          <a:ln>
            <a:noFill/>
          </a:ln>
        </p:spPr>
      </p:pic>
    </p:spTree>
    <p:extLst>
      <p:ext uri="{BB962C8B-B14F-4D97-AF65-F5344CB8AC3E}">
        <p14:creationId xmlns:p14="http://schemas.microsoft.com/office/powerpoint/2010/main" val="2624824676"/>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5"/>
        <p:cNvGrpSpPr/>
        <p:nvPr/>
      </p:nvGrpSpPr>
      <p:grpSpPr>
        <a:xfrm>
          <a:off x="0" y="0"/>
          <a:ext cx="0" cy="0"/>
          <a:chOff x="0" y="0"/>
          <a:chExt cx="0" cy="0"/>
        </a:xfrm>
      </p:grpSpPr>
      <p:pic>
        <p:nvPicPr>
          <p:cNvPr id="66" name="Google Shape;66;p8"/>
          <p:cNvPicPr preferRelativeResize="0"/>
          <p:nvPr/>
        </p:nvPicPr>
        <p:blipFill>
          <a:blip r:embed="rId2">
            <a:alphaModFix/>
          </a:blip>
          <a:stretch>
            <a:fillRect/>
          </a:stretch>
        </p:blipFill>
        <p:spPr>
          <a:xfrm rot="10800000" flipH="1">
            <a:off x="2231433" y="-665766"/>
            <a:ext cx="7523767" cy="7523767"/>
          </a:xfrm>
          <a:prstGeom prst="rect">
            <a:avLst/>
          </a:prstGeom>
          <a:noFill/>
          <a:ln>
            <a:noFill/>
          </a:ln>
        </p:spPr>
      </p:pic>
      <p:grpSp>
        <p:nvGrpSpPr>
          <p:cNvPr id="67" name="Google Shape;67;p8"/>
          <p:cNvGrpSpPr/>
          <p:nvPr/>
        </p:nvGrpSpPr>
        <p:grpSpPr>
          <a:xfrm>
            <a:off x="181733" y="186067"/>
            <a:ext cx="11747600" cy="6507200"/>
            <a:chOff x="136300" y="139550"/>
            <a:chExt cx="8810700" cy="4880400"/>
          </a:xfrm>
        </p:grpSpPr>
        <p:sp>
          <p:nvSpPr>
            <p:cNvPr id="68" name="Google Shape;68;p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70;p8"/>
          <p:cNvSpPr txBox="1">
            <a:spLocks noGrp="1"/>
          </p:cNvSpPr>
          <p:nvPr>
            <p:ph type="title"/>
          </p:nvPr>
        </p:nvSpPr>
        <p:spPr>
          <a:xfrm>
            <a:off x="1864067" y="719333"/>
            <a:ext cx="8490400" cy="542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2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pic>
        <p:nvPicPr>
          <p:cNvPr id="71" name="Google Shape;71;p8"/>
          <p:cNvPicPr preferRelativeResize="0"/>
          <p:nvPr/>
        </p:nvPicPr>
        <p:blipFill>
          <a:blip r:embed="rId3">
            <a:alphaModFix/>
          </a:blip>
          <a:stretch>
            <a:fillRect/>
          </a:stretch>
        </p:blipFill>
        <p:spPr>
          <a:xfrm rot="-1646129">
            <a:off x="10028513" y="872857"/>
            <a:ext cx="931544" cy="1086188"/>
          </a:xfrm>
          <a:prstGeom prst="rect">
            <a:avLst/>
          </a:prstGeom>
          <a:noFill/>
          <a:ln>
            <a:noFill/>
          </a:ln>
        </p:spPr>
      </p:pic>
      <p:pic>
        <p:nvPicPr>
          <p:cNvPr id="72" name="Google Shape;72;p8"/>
          <p:cNvPicPr preferRelativeResize="0"/>
          <p:nvPr/>
        </p:nvPicPr>
        <p:blipFill>
          <a:blip r:embed="rId4">
            <a:alphaModFix/>
          </a:blip>
          <a:stretch>
            <a:fillRect/>
          </a:stretch>
        </p:blipFill>
        <p:spPr>
          <a:xfrm>
            <a:off x="782601" y="4203956"/>
            <a:ext cx="972300" cy="1025409"/>
          </a:xfrm>
          <a:prstGeom prst="rect">
            <a:avLst/>
          </a:prstGeom>
          <a:noFill/>
          <a:ln>
            <a:noFill/>
          </a:ln>
        </p:spPr>
      </p:pic>
      <p:pic>
        <p:nvPicPr>
          <p:cNvPr id="73" name="Google Shape;73;p8"/>
          <p:cNvPicPr preferRelativeResize="0"/>
          <p:nvPr/>
        </p:nvPicPr>
        <p:blipFill>
          <a:blip r:embed="rId5">
            <a:alphaModFix/>
          </a:blip>
          <a:stretch>
            <a:fillRect/>
          </a:stretch>
        </p:blipFill>
        <p:spPr>
          <a:xfrm>
            <a:off x="878501" y="980169"/>
            <a:ext cx="972300" cy="1075500"/>
          </a:xfrm>
          <a:prstGeom prst="rect">
            <a:avLst/>
          </a:prstGeom>
          <a:noFill/>
          <a:ln>
            <a:noFill/>
          </a:ln>
        </p:spPr>
      </p:pic>
      <p:pic>
        <p:nvPicPr>
          <p:cNvPr id="74" name="Google Shape;74;p8"/>
          <p:cNvPicPr preferRelativeResize="0"/>
          <p:nvPr/>
        </p:nvPicPr>
        <p:blipFill>
          <a:blip r:embed="rId6">
            <a:alphaModFix/>
          </a:blip>
          <a:stretch>
            <a:fillRect/>
          </a:stretch>
        </p:blipFill>
        <p:spPr>
          <a:xfrm>
            <a:off x="10354467" y="4953865"/>
            <a:ext cx="625000" cy="1190900"/>
          </a:xfrm>
          <a:prstGeom prst="rect">
            <a:avLst/>
          </a:prstGeom>
          <a:noFill/>
          <a:ln>
            <a:noFill/>
          </a:ln>
        </p:spPr>
      </p:pic>
      <p:pic>
        <p:nvPicPr>
          <p:cNvPr id="75" name="Google Shape;75;p8"/>
          <p:cNvPicPr preferRelativeResize="0"/>
          <p:nvPr/>
        </p:nvPicPr>
        <p:blipFill>
          <a:blip r:embed="rId7">
            <a:alphaModFix/>
          </a:blip>
          <a:stretch>
            <a:fillRect/>
          </a:stretch>
        </p:blipFill>
        <p:spPr>
          <a:xfrm>
            <a:off x="10463615" y="2008597"/>
            <a:ext cx="1185300" cy="1188769"/>
          </a:xfrm>
          <a:prstGeom prst="rect">
            <a:avLst/>
          </a:prstGeom>
          <a:noFill/>
          <a:ln>
            <a:noFill/>
          </a:ln>
        </p:spPr>
      </p:pic>
      <p:pic>
        <p:nvPicPr>
          <p:cNvPr id="76" name="Google Shape;76;p8"/>
          <p:cNvPicPr preferRelativeResize="0"/>
          <p:nvPr/>
        </p:nvPicPr>
        <p:blipFill>
          <a:blip r:embed="rId8">
            <a:alphaModFix/>
          </a:blip>
          <a:stretch>
            <a:fillRect/>
          </a:stretch>
        </p:blipFill>
        <p:spPr>
          <a:xfrm>
            <a:off x="464806" y="2286057"/>
            <a:ext cx="972300" cy="972300"/>
          </a:xfrm>
          <a:prstGeom prst="rect">
            <a:avLst/>
          </a:prstGeom>
          <a:noFill/>
          <a:ln>
            <a:noFill/>
          </a:ln>
        </p:spPr>
      </p:pic>
      <p:pic>
        <p:nvPicPr>
          <p:cNvPr id="77" name="Google Shape;77;p8"/>
          <p:cNvPicPr preferRelativeResize="0"/>
          <p:nvPr/>
        </p:nvPicPr>
        <p:blipFill>
          <a:blip r:embed="rId9">
            <a:alphaModFix/>
          </a:blip>
          <a:stretch>
            <a:fillRect/>
          </a:stretch>
        </p:blipFill>
        <p:spPr>
          <a:xfrm flipH="1">
            <a:off x="72896" y="5685100"/>
            <a:ext cx="1117139" cy="1122400"/>
          </a:xfrm>
          <a:prstGeom prst="rect">
            <a:avLst/>
          </a:prstGeom>
          <a:noFill/>
          <a:ln>
            <a:noFill/>
          </a:ln>
        </p:spPr>
      </p:pic>
      <p:pic>
        <p:nvPicPr>
          <p:cNvPr id="78" name="Google Shape;78;p8"/>
          <p:cNvPicPr preferRelativeResize="0"/>
          <p:nvPr/>
        </p:nvPicPr>
        <p:blipFill>
          <a:blip r:embed="rId10">
            <a:alphaModFix/>
          </a:blip>
          <a:stretch>
            <a:fillRect/>
          </a:stretch>
        </p:blipFill>
        <p:spPr>
          <a:xfrm rot="-5400000" flipH="1">
            <a:off x="11198198" y="3521931"/>
            <a:ext cx="880601" cy="1203267"/>
          </a:xfrm>
          <a:prstGeom prst="rect">
            <a:avLst/>
          </a:prstGeom>
          <a:noFill/>
          <a:ln>
            <a:noFill/>
          </a:ln>
        </p:spPr>
      </p:pic>
    </p:spTree>
    <p:extLst>
      <p:ext uri="{BB962C8B-B14F-4D97-AF65-F5344CB8AC3E}">
        <p14:creationId xmlns:p14="http://schemas.microsoft.com/office/powerpoint/2010/main" val="23071935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FA391219-510B-436B-A027-3C59214B4C6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882897545"/>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
        <p:cNvGrpSpPr/>
        <p:nvPr/>
      </p:nvGrpSpPr>
      <p:grpSpPr>
        <a:xfrm>
          <a:off x="0" y="0"/>
          <a:ext cx="0" cy="0"/>
          <a:chOff x="0" y="0"/>
          <a:chExt cx="0" cy="0"/>
        </a:xfrm>
      </p:grpSpPr>
      <p:sp>
        <p:nvSpPr>
          <p:cNvPr id="90" name="Google Shape;90;p10"/>
          <p:cNvSpPr txBox="1">
            <a:spLocks noGrp="1"/>
          </p:cNvSpPr>
          <p:nvPr>
            <p:ph type="body" idx="1"/>
          </p:nvPr>
        </p:nvSpPr>
        <p:spPr>
          <a:xfrm>
            <a:off x="990433" y="992467"/>
            <a:ext cx="5009200" cy="16176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1400"/>
              <a:buNone/>
              <a:defRPr sz="4000">
                <a:latin typeface="Aref Ruqaa"/>
                <a:ea typeface="Aref Ruqaa"/>
                <a:cs typeface="Aref Ruqaa"/>
                <a:sym typeface="Aref Ruqaa"/>
              </a:defRPr>
            </a:lvl1pPr>
          </a:lstStyle>
          <a:p>
            <a:endParaRPr/>
          </a:p>
        </p:txBody>
      </p:sp>
      <p:grpSp>
        <p:nvGrpSpPr>
          <p:cNvPr id="91" name="Google Shape;91;p10"/>
          <p:cNvGrpSpPr/>
          <p:nvPr/>
        </p:nvGrpSpPr>
        <p:grpSpPr>
          <a:xfrm>
            <a:off x="181733" y="186067"/>
            <a:ext cx="11747600" cy="6507200"/>
            <a:chOff x="136300" y="139550"/>
            <a:chExt cx="8810700" cy="4880400"/>
          </a:xfrm>
        </p:grpSpPr>
        <p:sp>
          <p:nvSpPr>
            <p:cNvPr id="92" name="Google Shape;92;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563055063"/>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3902426439"/>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txBox="1">
            <a:spLocks noGrp="1"/>
          </p:cNvSpPr>
          <p:nvPr>
            <p:ph type="title"/>
          </p:nvPr>
        </p:nvSpPr>
        <p:spPr>
          <a:xfrm>
            <a:off x="951225" y="2368433"/>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6" name="Google Shape;106;p13"/>
          <p:cNvSpPr txBox="1">
            <a:spLocks noGrp="1"/>
          </p:cNvSpPr>
          <p:nvPr>
            <p:ph type="subTitle" idx="1"/>
          </p:nvPr>
        </p:nvSpPr>
        <p:spPr>
          <a:xfrm>
            <a:off x="950867" y="3031465"/>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07" name="Google Shape;107;p13"/>
          <p:cNvSpPr txBox="1">
            <a:spLocks noGrp="1"/>
          </p:cNvSpPr>
          <p:nvPr>
            <p:ph type="title" idx="2"/>
          </p:nvPr>
        </p:nvSpPr>
        <p:spPr>
          <a:xfrm>
            <a:off x="4411984" y="2368400"/>
            <a:ext cx="3368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08" name="Google Shape;108;p13"/>
          <p:cNvSpPr txBox="1">
            <a:spLocks noGrp="1"/>
          </p:cNvSpPr>
          <p:nvPr>
            <p:ph type="subTitle" idx="3"/>
          </p:nvPr>
        </p:nvSpPr>
        <p:spPr>
          <a:xfrm>
            <a:off x="4411885" y="30314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 name="Google Shape;109;p13"/>
          <p:cNvSpPr txBox="1">
            <a:spLocks noGrp="1"/>
          </p:cNvSpPr>
          <p:nvPr>
            <p:ph type="title" idx="4"/>
          </p:nvPr>
        </p:nvSpPr>
        <p:spPr>
          <a:xfrm>
            <a:off x="7873035" y="23684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0" name="Google Shape;110;p13"/>
          <p:cNvSpPr txBox="1">
            <a:spLocks noGrp="1"/>
          </p:cNvSpPr>
          <p:nvPr>
            <p:ph type="subTitle" idx="5"/>
          </p:nvPr>
        </p:nvSpPr>
        <p:spPr>
          <a:xfrm>
            <a:off x="7873333" y="3031467"/>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1" name="Google Shape;111;p13"/>
          <p:cNvSpPr txBox="1">
            <a:spLocks noGrp="1"/>
          </p:cNvSpPr>
          <p:nvPr>
            <p:ph type="title" idx="6"/>
          </p:nvPr>
        </p:nvSpPr>
        <p:spPr>
          <a:xfrm>
            <a:off x="951067"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2" name="Google Shape;112;p13"/>
          <p:cNvSpPr txBox="1">
            <a:spLocks noGrp="1"/>
          </p:cNvSpPr>
          <p:nvPr>
            <p:ph type="subTitle" idx="7"/>
          </p:nvPr>
        </p:nvSpPr>
        <p:spPr>
          <a:xfrm>
            <a:off x="95097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3"/>
          <p:cNvSpPr txBox="1">
            <a:spLocks noGrp="1"/>
          </p:cNvSpPr>
          <p:nvPr>
            <p:ph type="title" idx="8"/>
          </p:nvPr>
        </p:nvSpPr>
        <p:spPr>
          <a:xfrm>
            <a:off x="4411984" y="4656900"/>
            <a:ext cx="3368000" cy="763600"/>
          </a:xfrm>
          <a:prstGeom prst="rect">
            <a:avLst/>
          </a:prstGeom>
          <a:noFill/>
          <a:ln>
            <a:noFill/>
          </a:ln>
        </p:spPr>
        <p:txBody>
          <a:bodyPr spcFirstLastPara="1" wrap="square" lIns="91425" tIns="91425" rIns="91425" bIns="91425" anchor="ctr" anchorCtr="0">
            <a:noAutofit/>
          </a:bodyPr>
          <a:lstStyle>
            <a:lvl1pPr marR="50799"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4" name="Google Shape;114;p13"/>
          <p:cNvSpPr txBox="1">
            <a:spLocks noGrp="1"/>
          </p:cNvSpPr>
          <p:nvPr>
            <p:ph type="subTitle" idx="9"/>
          </p:nvPr>
        </p:nvSpPr>
        <p:spPr>
          <a:xfrm>
            <a:off x="4411785" y="5316033"/>
            <a:ext cx="33680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3"/>
              </a:buClr>
              <a:buSzPts val="1400"/>
              <a:buNone/>
              <a:defRPr sz="1867"/>
            </a:lvl1pPr>
            <a:lvl2pPr lvl="1" algn="ctr" rtl="0">
              <a:lnSpc>
                <a:spcPct val="100000"/>
              </a:lnSpc>
              <a:spcBef>
                <a:spcPts val="0"/>
              </a:spcBef>
              <a:spcAft>
                <a:spcPts val="0"/>
              </a:spcAft>
              <a:buClr>
                <a:schemeClr val="accent3"/>
              </a:buClr>
              <a:buSzPts val="1400"/>
              <a:buNone/>
              <a:defRPr>
                <a:solidFill>
                  <a:schemeClr val="accent3"/>
                </a:solidFill>
              </a:defRPr>
            </a:lvl2pPr>
            <a:lvl3pPr lvl="2" algn="ctr" rtl="0">
              <a:lnSpc>
                <a:spcPct val="100000"/>
              </a:lnSpc>
              <a:spcBef>
                <a:spcPts val="0"/>
              </a:spcBef>
              <a:spcAft>
                <a:spcPts val="0"/>
              </a:spcAft>
              <a:buClr>
                <a:schemeClr val="accent3"/>
              </a:buClr>
              <a:buSzPts val="1400"/>
              <a:buNone/>
              <a:defRPr>
                <a:solidFill>
                  <a:schemeClr val="accent3"/>
                </a:solidFill>
              </a:defRPr>
            </a:lvl3pPr>
            <a:lvl4pPr lvl="3" algn="ctr" rtl="0">
              <a:lnSpc>
                <a:spcPct val="100000"/>
              </a:lnSpc>
              <a:spcBef>
                <a:spcPts val="0"/>
              </a:spcBef>
              <a:spcAft>
                <a:spcPts val="0"/>
              </a:spcAft>
              <a:buClr>
                <a:schemeClr val="accent3"/>
              </a:buClr>
              <a:buSzPts val="1400"/>
              <a:buNone/>
              <a:defRPr>
                <a:solidFill>
                  <a:schemeClr val="accent3"/>
                </a:solidFill>
              </a:defRPr>
            </a:lvl4pPr>
            <a:lvl5pPr lvl="4" algn="ctr" rtl="0">
              <a:lnSpc>
                <a:spcPct val="100000"/>
              </a:lnSpc>
              <a:spcBef>
                <a:spcPts val="0"/>
              </a:spcBef>
              <a:spcAft>
                <a:spcPts val="0"/>
              </a:spcAft>
              <a:buClr>
                <a:schemeClr val="accent3"/>
              </a:buClr>
              <a:buSzPts val="1400"/>
              <a:buNone/>
              <a:defRPr>
                <a:solidFill>
                  <a:schemeClr val="accent3"/>
                </a:solidFill>
              </a:defRPr>
            </a:lvl5pPr>
            <a:lvl6pPr lvl="5" algn="ctr" rtl="0">
              <a:lnSpc>
                <a:spcPct val="100000"/>
              </a:lnSpc>
              <a:spcBef>
                <a:spcPts val="0"/>
              </a:spcBef>
              <a:spcAft>
                <a:spcPts val="0"/>
              </a:spcAft>
              <a:buClr>
                <a:schemeClr val="accent3"/>
              </a:buClr>
              <a:buSzPts val="1400"/>
              <a:buNone/>
              <a:defRPr>
                <a:solidFill>
                  <a:schemeClr val="accent3"/>
                </a:solidFill>
              </a:defRPr>
            </a:lvl6pPr>
            <a:lvl7pPr lvl="6" algn="ctr" rtl="0">
              <a:lnSpc>
                <a:spcPct val="100000"/>
              </a:lnSpc>
              <a:spcBef>
                <a:spcPts val="0"/>
              </a:spcBef>
              <a:spcAft>
                <a:spcPts val="0"/>
              </a:spcAft>
              <a:buClr>
                <a:schemeClr val="accent3"/>
              </a:buClr>
              <a:buSzPts val="1400"/>
              <a:buNone/>
              <a:defRPr>
                <a:solidFill>
                  <a:schemeClr val="accent3"/>
                </a:solidFill>
              </a:defRPr>
            </a:lvl7pPr>
            <a:lvl8pPr lvl="7" algn="ctr" rtl="0">
              <a:lnSpc>
                <a:spcPct val="100000"/>
              </a:lnSpc>
              <a:spcBef>
                <a:spcPts val="0"/>
              </a:spcBef>
              <a:spcAft>
                <a:spcPts val="0"/>
              </a:spcAft>
              <a:buClr>
                <a:schemeClr val="accent3"/>
              </a:buClr>
              <a:buSzPts val="1400"/>
              <a:buNone/>
              <a:defRPr>
                <a:solidFill>
                  <a:schemeClr val="accent3"/>
                </a:solidFill>
              </a:defRPr>
            </a:lvl8pPr>
            <a:lvl9pPr lvl="8" algn="ctr" rtl="0">
              <a:lnSpc>
                <a:spcPct val="100000"/>
              </a:lnSpc>
              <a:spcBef>
                <a:spcPts val="0"/>
              </a:spcBef>
              <a:spcAft>
                <a:spcPts val="0"/>
              </a:spcAft>
              <a:buClr>
                <a:schemeClr val="accent3"/>
              </a:buClr>
              <a:buSzPts val="1400"/>
              <a:buNone/>
              <a:defRPr>
                <a:solidFill>
                  <a:schemeClr val="accent3"/>
                </a:solidFill>
              </a:defRPr>
            </a:lvl9pPr>
          </a:lstStyle>
          <a:p>
            <a:endParaRPr/>
          </a:p>
        </p:txBody>
      </p:sp>
      <p:sp>
        <p:nvSpPr>
          <p:cNvPr id="115" name="Google Shape;115;p13"/>
          <p:cNvSpPr txBox="1">
            <a:spLocks noGrp="1"/>
          </p:cNvSpPr>
          <p:nvPr>
            <p:ph type="title" idx="13"/>
          </p:nvPr>
        </p:nvSpPr>
        <p:spPr>
          <a:xfrm>
            <a:off x="7873335" y="4656900"/>
            <a:ext cx="33676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667"/>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116" name="Google Shape;116;p13"/>
          <p:cNvSpPr txBox="1">
            <a:spLocks noGrp="1"/>
          </p:cNvSpPr>
          <p:nvPr>
            <p:ph type="subTitle" idx="14"/>
          </p:nvPr>
        </p:nvSpPr>
        <p:spPr>
          <a:xfrm>
            <a:off x="7873233" y="5316067"/>
            <a:ext cx="3367600" cy="717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3"/>
          <p:cNvSpPr txBox="1">
            <a:spLocks noGrp="1"/>
          </p:cNvSpPr>
          <p:nvPr>
            <p:ph type="title" idx="15"/>
          </p:nvPr>
        </p:nvSpPr>
        <p:spPr>
          <a:xfrm>
            <a:off x="950867"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18" name="Google Shape;118;p13"/>
          <p:cNvSpPr txBox="1">
            <a:spLocks noGrp="1"/>
          </p:cNvSpPr>
          <p:nvPr>
            <p:ph type="title" idx="16"/>
          </p:nvPr>
        </p:nvSpPr>
        <p:spPr>
          <a:xfrm>
            <a:off x="4412000"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9" name="Google Shape;119;p13"/>
          <p:cNvSpPr txBox="1">
            <a:spLocks noGrp="1"/>
          </p:cNvSpPr>
          <p:nvPr>
            <p:ph type="title" idx="17"/>
          </p:nvPr>
        </p:nvSpPr>
        <p:spPr>
          <a:xfrm>
            <a:off x="7873333" y="17655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0" name="Google Shape;120;p13"/>
          <p:cNvSpPr txBox="1">
            <a:spLocks noGrp="1"/>
          </p:cNvSpPr>
          <p:nvPr>
            <p:ph type="title" idx="18"/>
          </p:nvPr>
        </p:nvSpPr>
        <p:spPr>
          <a:xfrm>
            <a:off x="950867"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sp>
        <p:nvSpPr>
          <p:cNvPr id="121" name="Google Shape;121;p13"/>
          <p:cNvSpPr txBox="1">
            <a:spLocks noGrp="1"/>
          </p:cNvSpPr>
          <p:nvPr>
            <p:ph type="title" idx="19"/>
          </p:nvPr>
        </p:nvSpPr>
        <p:spPr>
          <a:xfrm>
            <a:off x="960000" y="719333"/>
            <a:ext cx="10272000" cy="76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3"/>
          <p:cNvSpPr txBox="1">
            <a:spLocks noGrp="1"/>
          </p:cNvSpPr>
          <p:nvPr>
            <p:ph type="title" idx="20"/>
          </p:nvPr>
        </p:nvSpPr>
        <p:spPr>
          <a:xfrm>
            <a:off x="4412000"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3" name="Google Shape;123;p13"/>
          <p:cNvSpPr txBox="1">
            <a:spLocks noGrp="1"/>
          </p:cNvSpPr>
          <p:nvPr>
            <p:ph type="title" idx="21"/>
          </p:nvPr>
        </p:nvSpPr>
        <p:spPr>
          <a:xfrm>
            <a:off x="7873333" y="4054900"/>
            <a:ext cx="1173600" cy="70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4667"/>
            </a:lvl1pPr>
            <a:lvl2pPr lvl="1" rtl="0">
              <a:spcBef>
                <a:spcPts val="0"/>
              </a:spcBef>
              <a:spcAft>
                <a:spcPts val="0"/>
              </a:spcAft>
              <a:buSzPts val="2800"/>
              <a:buNone/>
              <a:defRPr>
                <a:highlight>
                  <a:schemeClr val="dk1"/>
                </a:highlight>
              </a:defRPr>
            </a:lvl2pPr>
            <a:lvl3pPr lvl="2" rtl="0">
              <a:spcBef>
                <a:spcPts val="0"/>
              </a:spcBef>
              <a:spcAft>
                <a:spcPts val="0"/>
              </a:spcAft>
              <a:buSzPts val="2800"/>
              <a:buNone/>
              <a:defRPr>
                <a:highlight>
                  <a:schemeClr val="dk1"/>
                </a:highlight>
              </a:defRPr>
            </a:lvl3pPr>
            <a:lvl4pPr lvl="3" rtl="0">
              <a:spcBef>
                <a:spcPts val="0"/>
              </a:spcBef>
              <a:spcAft>
                <a:spcPts val="0"/>
              </a:spcAft>
              <a:buSzPts val="2800"/>
              <a:buNone/>
              <a:defRPr>
                <a:highlight>
                  <a:schemeClr val="dk1"/>
                </a:highlight>
              </a:defRPr>
            </a:lvl4pPr>
            <a:lvl5pPr lvl="4" rtl="0">
              <a:spcBef>
                <a:spcPts val="0"/>
              </a:spcBef>
              <a:spcAft>
                <a:spcPts val="0"/>
              </a:spcAft>
              <a:buSzPts val="2800"/>
              <a:buNone/>
              <a:defRPr>
                <a:highlight>
                  <a:schemeClr val="dk1"/>
                </a:highlight>
              </a:defRPr>
            </a:lvl5pPr>
            <a:lvl6pPr lvl="5" rtl="0">
              <a:spcBef>
                <a:spcPts val="0"/>
              </a:spcBef>
              <a:spcAft>
                <a:spcPts val="0"/>
              </a:spcAft>
              <a:buSzPts val="2800"/>
              <a:buNone/>
              <a:defRPr>
                <a:highlight>
                  <a:schemeClr val="dk1"/>
                </a:highlight>
              </a:defRPr>
            </a:lvl6pPr>
            <a:lvl7pPr lvl="6" rtl="0">
              <a:spcBef>
                <a:spcPts val="0"/>
              </a:spcBef>
              <a:spcAft>
                <a:spcPts val="0"/>
              </a:spcAft>
              <a:buSzPts val="2800"/>
              <a:buNone/>
              <a:defRPr>
                <a:highlight>
                  <a:schemeClr val="dk1"/>
                </a:highlight>
              </a:defRPr>
            </a:lvl7pPr>
            <a:lvl8pPr lvl="7" rtl="0">
              <a:spcBef>
                <a:spcPts val="0"/>
              </a:spcBef>
              <a:spcAft>
                <a:spcPts val="0"/>
              </a:spcAft>
              <a:buSzPts val="2800"/>
              <a:buNone/>
              <a:defRPr>
                <a:highlight>
                  <a:schemeClr val="dk1"/>
                </a:highlight>
              </a:defRPr>
            </a:lvl8pPr>
            <a:lvl9pPr lvl="8" rtl="0">
              <a:spcBef>
                <a:spcPts val="0"/>
              </a:spcBef>
              <a:spcAft>
                <a:spcPts val="0"/>
              </a:spcAft>
              <a:buSzPts val="2800"/>
              <a:buNone/>
              <a:defRPr>
                <a:highlight>
                  <a:schemeClr val="dk1"/>
                </a:highlight>
              </a:defRPr>
            </a:lvl9pPr>
          </a:lstStyle>
          <a:p>
            <a:endParaRPr/>
          </a:p>
        </p:txBody>
      </p:sp>
      <p:grpSp>
        <p:nvGrpSpPr>
          <p:cNvPr id="124" name="Google Shape;124;p13"/>
          <p:cNvGrpSpPr/>
          <p:nvPr/>
        </p:nvGrpSpPr>
        <p:grpSpPr>
          <a:xfrm>
            <a:off x="181733" y="186067"/>
            <a:ext cx="11747600" cy="6507200"/>
            <a:chOff x="136300" y="139550"/>
            <a:chExt cx="8810700" cy="4880400"/>
          </a:xfrm>
        </p:grpSpPr>
        <p:sp>
          <p:nvSpPr>
            <p:cNvPr id="125" name="Google Shape;125;p1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27" name="Google Shape;127;p13"/>
          <p:cNvPicPr preferRelativeResize="0"/>
          <p:nvPr/>
        </p:nvPicPr>
        <p:blipFill rotWithShape="1">
          <a:blip r:embed="rId2">
            <a:alphaModFix/>
          </a:blip>
          <a:srcRect t="475" b="475"/>
          <a:stretch/>
        </p:blipFill>
        <p:spPr>
          <a:xfrm rot="3188814">
            <a:off x="11032102" y="-150498"/>
            <a:ext cx="641997" cy="2116863"/>
          </a:xfrm>
          <a:prstGeom prst="rect">
            <a:avLst/>
          </a:prstGeom>
          <a:noFill/>
          <a:ln>
            <a:noFill/>
          </a:ln>
        </p:spPr>
      </p:pic>
      <p:pic>
        <p:nvPicPr>
          <p:cNvPr id="128" name="Google Shape;128;p13"/>
          <p:cNvPicPr preferRelativeResize="0"/>
          <p:nvPr/>
        </p:nvPicPr>
        <p:blipFill rotWithShape="1">
          <a:blip r:embed="rId3">
            <a:alphaModFix/>
          </a:blip>
          <a:srcRect t="670" b="670"/>
          <a:stretch/>
        </p:blipFill>
        <p:spPr>
          <a:xfrm rot="-3500494">
            <a:off x="-156711" y="106144"/>
            <a:ext cx="895723" cy="1226349"/>
          </a:xfrm>
          <a:prstGeom prst="rect">
            <a:avLst/>
          </a:prstGeom>
          <a:noFill/>
          <a:ln>
            <a:noFill/>
          </a:ln>
        </p:spPr>
      </p:pic>
      <p:pic>
        <p:nvPicPr>
          <p:cNvPr id="129" name="Google Shape;129;p13"/>
          <p:cNvPicPr preferRelativeResize="0"/>
          <p:nvPr/>
        </p:nvPicPr>
        <p:blipFill rotWithShape="1">
          <a:blip r:embed="rId3">
            <a:alphaModFix/>
          </a:blip>
          <a:srcRect t="670" b="670"/>
          <a:stretch/>
        </p:blipFill>
        <p:spPr>
          <a:xfrm rot="7299506">
            <a:off x="11473889" y="5598544"/>
            <a:ext cx="895723" cy="1226349"/>
          </a:xfrm>
          <a:prstGeom prst="rect">
            <a:avLst/>
          </a:prstGeom>
          <a:noFill/>
          <a:ln>
            <a:noFill/>
          </a:ln>
        </p:spPr>
      </p:pic>
    </p:spTree>
    <p:extLst>
      <p:ext uri="{BB962C8B-B14F-4D97-AF65-F5344CB8AC3E}">
        <p14:creationId xmlns:p14="http://schemas.microsoft.com/office/powerpoint/2010/main" val="564590474"/>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0"/>
        <p:cNvGrpSpPr/>
        <p:nvPr/>
      </p:nvGrpSpPr>
      <p:grpSpPr>
        <a:xfrm>
          <a:off x="0" y="0"/>
          <a:ext cx="0" cy="0"/>
          <a:chOff x="0" y="0"/>
          <a:chExt cx="0" cy="0"/>
        </a:xfrm>
      </p:grpSpPr>
      <p:grpSp>
        <p:nvGrpSpPr>
          <p:cNvPr id="131" name="Google Shape;131;p14"/>
          <p:cNvGrpSpPr/>
          <p:nvPr/>
        </p:nvGrpSpPr>
        <p:grpSpPr>
          <a:xfrm>
            <a:off x="181733" y="186067"/>
            <a:ext cx="11747600" cy="6507200"/>
            <a:chOff x="136300" y="139550"/>
            <a:chExt cx="8810700" cy="4880400"/>
          </a:xfrm>
        </p:grpSpPr>
        <p:sp>
          <p:nvSpPr>
            <p:cNvPr id="132" name="Google Shape;132;p1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4" name="Google Shape;134;p14"/>
          <p:cNvSpPr txBox="1">
            <a:spLocks noGrp="1"/>
          </p:cNvSpPr>
          <p:nvPr>
            <p:ph type="ctrTitle"/>
          </p:nvPr>
        </p:nvSpPr>
        <p:spPr>
          <a:xfrm>
            <a:off x="950967" y="3132400"/>
            <a:ext cx="6194800" cy="1122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35" name="Google Shape;135;p14"/>
          <p:cNvSpPr txBox="1">
            <a:spLocks noGrp="1"/>
          </p:cNvSpPr>
          <p:nvPr>
            <p:ph type="title" idx="2" hasCustomPrompt="1"/>
          </p:nvPr>
        </p:nvSpPr>
        <p:spPr>
          <a:xfrm>
            <a:off x="5150367" y="1578244"/>
            <a:ext cx="19952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36" name="Google Shape;136;p14"/>
          <p:cNvSpPr txBox="1">
            <a:spLocks noGrp="1"/>
          </p:cNvSpPr>
          <p:nvPr>
            <p:ph type="subTitle" idx="1"/>
          </p:nvPr>
        </p:nvSpPr>
        <p:spPr>
          <a:xfrm>
            <a:off x="950967" y="4326267"/>
            <a:ext cx="6194800" cy="5484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37" name="Google Shape;137;p14"/>
          <p:cNvPicPr preferRelativeResize="0"/>
          <p:nvPr/>
        </p:nvPicPr>
        <p:blipFill>
          <a:blip r:embed="rId2">
            <a:alphaModFix/>
          </a:blip>
          <a:stretch>
            <a:fillRect/>
          </a:stretch>
        </p:blipFill>
        <p:spPr>
          <a:xfrm rot="5400000" flipH="1">
            <a:off x="5955999" y="-428666"/>
            <a:ext cx="7523767" cy="7523767"/>
          </a:xfrm>
          <a:prstGeom prst="rect">
            <a:avLst/>
          </a:prstGeom>
          <a:noFill/>
          <a:ln>
            <a:noFill/>
          </a:ln>
        </p:spPr>
      </p:pic>
      <p:pic>
        <p:nvPicPr>
          <p:cNvPr id="138" name="Google Shape;138;p14"/>
          <p:cNvPicPr preferRelativeResize="0"/>
          <p:nvPr/>
        </p:nvPicPr>
        <p:blipFill rotWithShape="1">
          <a:blip r:embed="rId3">
            <a:alphaModFix/>
          </a:blip>
          <a:srcRect l="357" r="347"/>
          <a:stretch/>
        </p:blipFill>
        <p:spPr>
          <a:xfrm>
            <a:off x="-34233" y="91000"/>
            <a:ext cx="1677932" cy="1203267"/>
          </a:xfrm>
          <a:prstGeom prst="rect">
            <a:avLst/>
          </a:prstGeom>
          <a:noFill/>
          <a:ln>
            <a:noFill/>
          </a:ln>
        </p:spPr>
      </p:pic>
      <p:pic>
        <p:nvPicPr>
          <p:cNvPr id="139" name="Google Shape;139;p14"/>
          <p:cNvPicPr preferRelativeResize="0"/>
          <p:nvPr/>
        </p:nvPicPr>
        <p:blipFill>
          <a:blip r:embed="rId4">
            <a:alphaModFix/>
          </a:blip>
          <a:stretch>
            <a:fillRect/>
          </a:stretch>
        </p:blipFill>
        <p:spPr>
          <a:xfrm flipH="1">
            <a:off x="72896" y="5685100"/>
            <a:ext cx="1117139" cy="1122400"/>
          </a:xfrm>
          <a:prstGeom prst="rect">
            <a:avLst/>
          </a:prstGeom>
          <a:noFill/>
          <a:ln>
            <a:noFill/>
          </a:ln>
        </p:spPr>
      </p:pic>
      <p:pic>
        <p:nvPicPr>
          <p:cNvPr id="140" name="Google Shape;140;p14"/>
          <p:cNvPicPr preferRelativeResize="0"/>
          <p:nvPr/>
        </p:nvPicPr>
        <p:blipFill>
          <a:blip r:embed="rId5">
            <a:alphaModFix/>
          </a:blip>
          <a:stretch>
            <a:fillRect/>
          </a:stretch>
        </p:blipFill>
        <p:spPr>
          <a:xfrm rot="-5400000" flipH="1">
            <a:off x="10991698" y="-260270"/>
            <a:ext cx="880601" cy="1203267"/>
          </a:xfrm>
          <a:prstGeom prst="rect">
            <a:avLst/>
          </a:prstGeom>
          <a:noFill/>
          <a:ln>
            <a:noFill/>
          </a:ln>
        </p:spPr>
      </p:pic>
      <p:pic>
        <p:nvPicPr>
          <p:cNvPr id="141" name="Google Shape;141;p14"/>
          <p:cNvPicPr preferRelativeResize="0"/>
          <p:nvPr/>
        </p:nvPicPr>
        <p:blipFill rotWithShape="1">
          <a:blip r:embed="rId3">
            <a:alphaModFix/>
          </a:blip>
          <a:srcRect l="347" r="357"/>
          <a:stretch/>
        </p:blipFill>
        <p:spPr>
          <a:xfrm rot="10800000">
            <a:off x="10830371" y="5804639"/>
            <a:ext cx="1459532" cy="1046600"/>
          </a:xfrm>
          <a:prstGeom prst="rect">
            <a:avLst/>
          </a:prstGeom>
          <a:noFill/>
          <a:ln>
            <a:noFill/>
          </a:ln>
        </p:spPr>
      </p:pic>
    </p:spTree>
    <p:extLst>
      <p:ext uri="{BB962C8B-B14F-4D97-AF65-F5344CB8AC3E}">
        <p14:creationId xmlns:p14="http://schemas.microsoft.com/office/powerpoint/2010/main" val="806300316"/>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42"/>
        <p:cNvGrpSpPr/>
        <p:nvPr/>
      </p:nvGrpSpPr>
      <p:grpSpPr>
        <a:xfrm>
          <a:off x="0" y="0"/>
          <a:ext cx="0" cy="0"/>
          <a:chOff x="0" y="0"/>
          <a:chExt cx="0" cy="0"/>
        </a:xfrm>
      </p:grpSpPr>
      <p:grpSp>
        <p:nvGrpSpPr>
          <p:cNvPr id="143" name="Google Shape;143;p15"/>
          <p:cNvGrpSpPr/>
          <p:nvPr/>
        </p:nvGrpSpPr>
        <p:grpSpPr>
          <a:xfrm>
            <a:off x="181733" y="186067"/>
            <a:ext cx="11747600" cy="6507200"/>
            <a:chOff x="136300" y="139550"/>
            <a:chExt cx="8810700" cy="4880400"/>
          </a:xfrm>
        </p:grpSpPr>
        <p:sp>
          <p:nvSpPr>
            <p:cNvPr id="144" name="Google Shape;144;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 name="Google Shape;146;p15"/>
          <p:cNvSpPr txBox="1">
            <a:spLocks noGrp="1"/>
          </p:cNvSpPr>
          <p:nvPr>
            <p:ph type="ctrTitle"/>
          </p:nvPr>
        </p:nvSpPr>
        <p:spPr>
          <a:xfrm>
            <a:off x="1747400" y="3108633"/>
            <a:ext cx="5649200" cy="112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2"/>
              </a:buClr>
              <a:buSzPts val="5000"/>
              <a:buNone/>
              <a:defRPr sz="6667" b="1">
                <a:solidFill>
                  <a:schemeClr val="dk1"/>
                </a:solidFill>
              </a:defRPr>
            </a:lvl1pPr>
            <a:lvl2pPr lvl="1" algn="ctr" rtl="0">
              <a:lnSpc>
                <a:spcPct val="80000"/>
              </a:lnSpc>
              <a:spcBef>
                <a:spcPts val="0"/>
              </a:spcBef>
              <a:spcAft>
                <a:spcPts val="0"/>
              </a:spcAft>
              <a:buClr>
                <a:schemeClr val="accent4"/>
              </a:buClr>
              <a:buSzPts val="5000"/>
              <a:buNone/>
              <a:defRPr sz="6667">
                <a:solidFill>
                  <a:schemeClr val="accent4"/>
                </a:solidFill>
              </a:defRPr>
            </a:lvl2pPr>
            <a:lvl3pPr lvl="2" algn="ctr" rtl="0">
              <a:lnSpc>
                <a:spcPct val="80000"/>
              </a:lnSpc>
              <a:spcBef>
                <a:spcPts val="0"/>
              </a:spcBef>
              <a:spcAft>
                <a:spcPts val="0"/>
              </a:spcAft>
              <a:buClr>
                <a:schemeClr val="accent4"/>
              </a:buClr>
              <a:buSzPts val="5000"/>
              <a:buNone/>
              <a:defRPr sz="6667">
                <a:solidFill>
                  <a:schemeClr val="accent4"/>
                </a:solidFill>
              </a:defRPr>
            </a:lvl3pPr>
            <a:lvl4pPr lvl="3" algn="ctr" rtl="0">
              <a:lnSpc>
                <a:spcPct val="80000"/>
              </a:lnSpc>
              <a:spcBef>
                <a:spcPts val="0"/>
              </a:spcBef>
              <a:spcAft>
                <a:spcPts val="0"/>
              </a:spcAft>
              <a:buClr>
                <a:schemeClr val="accent4"/>
              </a:buClr>
              <a:buSzPts val="5000"/>
              <a:buNone/>
              <a:defRPr sz="6667">
                <a:solidFill>
                  <a:schemeClr val="accent4"/>
                </a:solidFill>
              </a:defRPr>
            </a:lvl4pPr>
            <a:lvl5pPr lvl="4" algn="ctr" rtl="0">
              <a:lnSpc>
                <a:spcPct val="80000"/>
              </a:lnSpc>
              <a:spcBef>
                <a:spcPts val="0"/>
              </a:spcBef>
              <a:spcAft>
                <a:spcPts val="0"/>
              </a:spcAft>
              <a:buClr>
                <a:schemeClr val="accent4"/>
              </a:buClr>
              <a:buSzPts val="5000"/>
              <a:buNone/>
              <a:defRPr sz="6667">
                <a:solidFill>
                  <a:schemeClr val="accent4"/>
                </a:solidFill>
              </a:defRPr>
            </a:lvl5pPr>
            <a:lvl6pPr lvl="5" algn="ctr" rtl="0">
              <a:lnSpc>
                <a:spcPct val="80000"/>
              </a:lnSpc>
              <a:spcBef>
                <a:spcPts val="0"/>
              </a:spcBef>
              <a:spcAft>
                <a:spcPts val="0"/>
              </a:spcAft>
              <a:buClr>
                <a:schemeClr val="accent4"/>
              </a:buClr>
              <a:buSzPts val="5000"/>
              <a:buNone/>
              <a:defRPr sz="6667">
                <a:solidFill>
                  <a:schemeClr val="accent4"/>
                </a:solidFill>
              </a:defRPr>
            </a:lvl6pPr>
            <a:lvl7pPr lvl="6" algn="ctr" rtl="0">
              <a:lnSpc>
                <a:spcPct val="80000"/>
              </a:lnSpc>
              <a:spcBef>
                <a:spcPts val="0"/>
              </a:spcBef>
              <a:spcAft>
                <a:spcPts val="0"/>
              </a:spcAft>
              <a:buClr>
                <a:schemeClr val="accent4"/>
              </a:buClr>
              <a:buSzPts val="5000"/>
              <a:buNone/>
              <a:defRPr sz="6667">
                <a:solidFill>
                  <a:schemeClr val="accent4"/>
                </a:solidFill>
              </a:defRPr>
            </a:lvl7pPr>
            <a:lvl8pPr lvl="7" algn="ctr" rtl="0">
              <a:lnSpc>
                <a:spcPct val="80000"/>
              </a:lnSpc>
              <a:spcBef>
                <a:spcPts val="0"/>
              </a:spcBef>
              <a:spcAft>
                <a:spcPts val="0"/>
              </a:spcAft>
              <a:buClr>
                <a:schemeClr val="accent4"/>
              </a:buClr>
              <a:buSzPts val="5000"/>
              <a:buNone/>
              <a:defRPr sz="6667">
                <a:solidFill>
                  <a:schemeClr val="accent4"/>
                </a:solidFill>
              </a:defRPr>
            </a:lvl8pPr>
            <a:lvl9pPr lvl="8" algn="ct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47" name="Google Shape;147;p15"/>
          <p:cNvSpPr txBox="1">
            <a:spLocks noGrp="1"/>
          </p:cNvSpPr>
          <p:nvPr>
            <p:ph type="title" idx="2" hasCustomPrompt="1"/>
          </p:nvPr>
        </p:nvSpPr>
        <p:spPr>
          <a:xfrm>
            <a:off x="3518000" y="1578244"/>
            <a:ext cx="2108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148" name="Google Shape;148;p15"/>
          <p:cNvSpPr txBox="1">
            <a:spLocks noGrp="1"/>
          </p:cNvSpPr>
          <p:nvPr>
            <p:ph type="subTitle" idx="1"/>
          </p:nvPr>
        </p:nvSpPr>
        <p:spPr>
          <a:xfrm>
            <a:off x="1747367" y="4302500"/>
            <a:ext cx="5649200" cy="93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pic>
        <p:nvPicPr>
          <p:cNvPr id="149" name="Google Shape;149;p15"/>
          <p:cNvPicPr preferRelativeResize="0"/>
          <p:nvPr/>
        </p:nvPicPr>
        <p:blipFill>
          <a:blip r:embed="rId2">
            <a:alphaModFix/>
          </a:blip>
          <a:stretch>
            <a:fillRect/>
          </a:stretch>
        </p:blipFill>
        <p:spPr>
          <a:xfrm rot="-6727200">
            <a:off x="6385617" y="-658916"/>
            <a:ext cx="7523767" cy="7523767"/>
          </a:xfrm>
          <a:prstGeom prst="rect">
            <a:avLst/>
          </a:prstGeom>
          <a:noFill/>
          <a:ln>
            <a:noFill/>
          </a:ln>
        </p:spPr>
      </p:pic>
      <p:pic>
        <p:nvPicPr>
          <p:cNvPr id="150" name="Google Shape;150;p15"/>
          <p:cNvPicPr preferRelativeResize="0"/>
          <p:nvPr/>
        </p:nvPicPr>
        <p:blipFill rotWithShape="1">
          <a:blip r:embed="rId3">
            <a:alphaModFix/>
          </a:blip>
          <a:srcRect l="357" r="347"/>
          <a:stretch/>
        </p:blipFill>
        <p:spPr>
          <a:xfrm>
            <a:off x="52167" y="-101400"/>
            <a:ext cx="1677932" cy="1203267"/>
          </a:xfrm>
          <a:prstGeom prst="rect">
            <a:avLst/>
          </a:prstGeom>
          <a:noFill/>
          <a:ln>
            <a:noFill/>
          </a:ln>
        </p:spPr>
      </p:pic>
      <p:pic>
        <p:nvPicPr>
          <p:cNvPr id="151" name="Google Shape;151;p15"/>
          <p:cNvPicPr preferRelativeResize="0"/>
          <p:nvPr/>
        </p:nvPicPr>
        <p:blipFill rotWithShape="1">
          <a:blip r:embed="rId3">
            <a:alphaModFix/>
          </a:blip>
          <a:srcRect l="347" r="357"/>
          <a:stretch/>
        </p:blipFill>
        <p:spPr>
          <a:xfrm rot="10800000" flipH="1">
            <a:off x="270567" y="5804639"/>
            <a:ext cx="1459532" cy="1046600"/>
          </a:xfrm>
          <a:prstGeom prst="rect">
            <a:avLst/>
          </a:prstGeom>
          <a:noFill/>
          <a:ln>
            <a:noFill/>
          </a:ln>
        </p:spPr>
      </p:pic>
      <p:pic>
        <p:nvPicPr>
          <p:cNvPr id="152" name="Google Shape;152;p15"/>
          <p:cNvPicPr preferRelativeResize="0"/>
          <p:nvPr/>
        </p:nvPicPr>
        <p:blipFill rotWithShape="1">
          <a:blip r:embed="rId4">
            <a:alphaModFix/>
          </a:blip>
          <a:srcRect t="670" b="680"/>
          <a:stretch/>
        </p:blipFill>
        <p:spPr>
          <a:xfrm rot="4894782" flipH="1">
            <a:off x="11213119" y="-32807"/>
            <a:ext cx="886896" cy="1214217"/>
          </a:xfrm>
          <a:prstGeom prst="rect">
            <a:avLst/>
          </a:prstGeom>
          <a:noFill/>
          <a:ln>
            <a:noFill/>
          </a:ln>
        </p:spPr>
      </p:pic>
      <p:pic>
        <p:nvPicPr>
          <p:cNvPr id="153" name="Google Shape;153;p15"/>
          <p:cNvPicPr preferRelativeResize="0"/>
          <p:nvPr/>
        </p:nvPicPr>
        <p:blipFill rotWithShape="1">
          <a:blip r:embed="rId4">
            <a:alphaModFix/>
          </a:blip>
          <a:srcRect t="670" b="680"/>
          <a:stretch/>
        </p:blipFill>
        <p:spPr>
          <a:xfrm rot="5905218">
            <a:off x="11406419" y="5818193"/>
            <a:ext cx="886896" cy="1214217"/>
          </a:xfrm>
          <a:prstGeom prst="rect">
            <a:avLst/>
          </a:prstGeom>
          <a:noFill/>
          <a:ln>
            <a:noFill/>
          </a:ln>
        </p:spPr>
      </p:pic>
    </p:spTree>
    <p:extLst>
      <p:ext uri="{BB962C8B-B14F-4D97-AF65-F5344CB8AC3E}">
        <p14:creationId xmlns:p14="http://schemas.microsoft.com/office/powerpoint/2010/main" val="2924017957"/>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54"/>
        <p:cNvGrpSpPr/>
        <p:nvPr/>
      </p:nvGrpSpPr>
      <p:grpSpPr>
        <a:xfrm>
          <a:off x="0" y="0"/>
          <a:ext cx="0" cy="0"/>
          <a:chOff x="0" y="0"/>
          <a:chExt cx="0" cy="0"/>
        </a:xfrm>
      </p:grpSpPr>
      <p:sp>
        <p:nvSpPr>
          <p:cNvPr id="155" name="Google Shape;155;p16"/>
          <p:cNvSpPr txBox="1">
            <a:spLocks noGrp="1"/>
          </p:cNvSpPr>
          <p:nvPr>
            <p:ph type="ctrTitle"/>
          </p:nvPr>
        </p:nvSpPr>
        <p:spPr>
          <a:xfrm>
            <a:off x="737468" y="3112495"/>
            <a:ext cx="5322000" cy="112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6667" b="1">
                <a:solidFill>
                  <a:schemeClr val="dk1"/>
                </a:solidFill>
              </a:defRPr>
            </a:lvl1pPr>
            <a:lvl2pPr lvl="1" algn="r" rtl="0">
              <a:lnSpc>
                <a:spcPct val="80000"/>
              </a:lnSpc>
              <a:spcBef>
                <a:spcPts val="0"/>
              </a:spcBef>
              <a:spcAft>
                <a:spcPts val="0"/>
              </a:spcAft>
              <a:buClr>
                <a:schemeClr val="accent4"/>
              </a:buClr>
              <a:buSzPts val="5000"/>
              <a:buNone/>
              <a:defRPr sz="6667">
                <a:solidFill>
                  <a:schemeClr val="accent4"/>
                </a:solidFill>
              </a:defRPr>
            </a:lvl2pPr>
            <a:lvl3pPr lvl="2" algn="r" rtl="0">
              <a:lnSpc>
                <a:spcPct val="80000"/>
              </a:lnSpc>
              <a:spcBef>
                <a:spcPts val="0"/>
              </a:spcBef>
              <a:spcAft>
                <a:spcPts val="0"/>
              </a:spcAft>
              <a:buClr>
                <a:schemeClr val="accent4"/>
              </a:buClr>
              <a:buSzPts val="5000"/>
              <a:buNone/>
              <a:defRPr sz="6667">
                <a:solidFill>
                  <a:schemeClr val="accent4"/>
                </a:solidFill>
              </a:defRPr>
            </a:lvl3pPr>
            <a:lvl4pPr lvl="3" algn="r" rtl="0">
              <a:lnSpc>
                <a:spcPct val="80000"/>
              </a:lnSpc>
              <a:spcBef>
                <a:spcPts val="0"/>
              </a:spcBef>
              <a:spcAft>
                <a:spcPts val="0"/>
              </a:spcAft>
              <a:buClr>
                <a:schemeClr val="accent4"/>
              </a:buClr>
              <a:buSzPts val="5000"/>
              <a:buNone/>
              <a:defRPr sz="6667">
                <a:solidFill>
                  <a:schemeClr val="accent4"/>
                </a:solidFill>
              </a:defRPr>
            </a:lvl4pPr>
            <a:lvl5pPr lvl="4" algn="r" rtl="0">
              <a:lnSpc>
                <a:spcPct val="80000"/>
              </a:lnSpc>
              <a:spcBef>
                <a:spcPts val="0"/>
              </a:spcBef>
              <a:spcAft>
                <a:spcPts val="0"/>
              </a:spcAft>
              <a:buClr>
                <a:schemeClr val="accent4"/>
              </a:buClr>
              <a:buSzPts val="5000"/>
              <a:buNone/>
              <a:defRPr sz="6667">
                <a:solidFill>
                  <a:schemeClr val="accent4"/>
                </a:solidFill>
              </a:defRPr>
            </a:lvl5pPr>
            <a:lvl6pPr lvl="5" algn="r" rtl="0">
              <a:lnSpc>
                <a:spcPct val="80000"/>
              </a:lnSpc>
              <a:spcBef>
                <a:spcPts val="0"/>
              </a:spcBef>
              <a:spcAft>
                <a:spcPts val="0"/>
              </a:spcAft>
              <a:buClr>
                <a:schemeClr val="accent4"/>
              </a:buClr>
              <a:buSzPts val="5000"/>
              <a:buNone/>
              <a:defRPr sz="6667">
                <a:solidFill>
                  <a:schemeClr val="accent4"/>
                </a:solidFill>
              </a:defRPr>
            </a:lvl6pPr>
            <a:lvl7pPr lvl="6" algn="r" rtl="0">
              <a:lnSpc>
                <a:spcPct val="80000"/>
              </a:lnSpc>
              <a:spcBef>
                <a:spcPts val="0"/>
              </a:spcBef>
              <a:spcAft>
                <a:spcPts val="0"/>
              </a:spcAft>
              <a:buClr>
                <a:schemeClr val="accent4"/>
              </a:buClr>
              <a:buSzPts val="5000"/>
              <a:buNone/>
              <a:defRPr sz="6667">
                <a:solidFill>
                  <a:schemeClr val="accent4"/>
                </a:solidFill>
              </a:defRPr>
            </a:lvl7pPr>
            <a:lvl8pPr lvl="7" algn="r" rtl="0">
              <a:lnSpc>
                <a:spcPct val="80000"/>
              </a:lnSpc>
              <a:spcBef>
                <a:spcPts val="0"/>
              </a:spcBef>
              <a:spcAft>
                <a:spcPts val="0"/>
              </a:spcAft>
              <a:buClr>
                <a:schemeClr val="accent4"/>
              </a:buClr>
              <a:buSzPts val="5000"/>
              <a:buNone/>
              <a:defRPr sz="6667">
                <a:solidFill>
                  <a:schemeClr val="accent4"/>
                </a:solidFill>
              </a:defRPr>
            </a:lvl8pPr>
            <a:lvl9pPr lvl="8" algn="r" rtl="0">
              <a:lnSpc>
                <a:spcPct val="80000"/>
              </a:lnSpc>
              <a:spcBef>
                <a:spcPts val="0"/>
              </a:spcBef>
              <a:spcAft>
                <a:spcPts val="0"/>
              </a:spcAft>
              <a:buClr>
                <a:schemeClr val="accent3"/>
              </a:buClr>
              <a:buSzPts val="5000"/>
              <a:buNone/>
              <a:defRPr sz="6667">
                <a:solidFill>
                  <a:schemeClr val="accent3"/>
                </a:solidFill>
              </a:defRPr>
            </a:lvl9pPr>
          </a:lstStyle>
          <a:p>
            <a:endParaRPr/>
          </a:p>
        </p:txBody>
      </p:sp>
      <p:sp>
        <p:nvSpPr>
          <p:cNvPr id="156" name="Google Shape;156;p16"/>
          <p:cNvSpPr txBox="1">
            <a:spLocks noGrp="1"/>
          </p:cNvSpPr>
          <p:nvPr>
            <p:ph type="title" idx="2" hasCustomPrompt="1"/>
          </p:nvPr>
        </p:nvSpPr>
        <p:spPr>
          <a:xfrm>
            <a:off x="711808" y="1578233"/>
            <a:ext cx="1606000" cy="14152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6667"/>
            </a:lvl1pPr>
            <a:lvl2pPr lvl="1" algn="r" rtl="0">
              <a:spcBef>
                <a:spcPts val="0"/>
              </a:spcBef>
              <a:spcAft>
                <a:spcPts val="0"/>
              </a:spcAft>
              <a:buSzPts val="7200"/>
              <a:buNone/>
              <a:defRPr sz="9600"/>
            </a:lvl2pPr>
            <a:lvl3pPr lvl="2" algn="r" rtl="0">
              <a:spcBef>
                <a:spcPts val="0"/>
              </a:spcBef>
              <a:spcAft>
                <a:spcPts val="0"/>
              </a:spcAft>
              <a:buSzPts val="7200"/>
              <a:buNone/>
              <a:defRPr sz="9600"/>
            </a:lvl3pPr>
            <a:lvl4pPr lvl="3" algn="r" rtl="0">
              <a:spcBef>
                <a:spcPts val="0"/>
              </a:spcBef>
              <a:spcAft>
                <a:spcPts val="0"/>
              </a:spcAft>
              <a:buSzPts val="7200"/>
              <a:buNone/>
              <a:defRPr sz="9600"/>
            </a:lvl4pPr>
            <a:lvl5pPr lvl="4" algn="r" rtl="0">
              <a:spcBef>
                <a:spcPts val="0"/>
              </a:spcBef>
              <a:spcAft>
                <a:spcPts val="0"/>
              </a:spcAft>
              <a:buSzPts val="7200"/>
              <a:buNone/>
              <a:defRPr sz="9600"/>
            </a:lvl5pPr>
            <a:lvl6pPr lvl="5" algn="r" rtl="0">
              <a:spcBef>
                <a:spcPts val="0"/>
              </a:spcBef>
              <a:spcAft>
                <a:spcPts val="0"/>
              </a:spcAft>
              <a:buSzPts val="7200"/>
              <a:buNone/>
              <a:defRPr sz="9600"/>
            </a:lvl6pPr>
            <a:lvl7pPr lvl="6" algn="r" rtl="0">
              <a:spcBef>
                <a:spcPts val="0"/>
              </a:spcBef>
              <a:spcAft>
                <a:spcPts val="0"/>
              </a:spcAft>
              <a:buSzPts val="7200"/>
              <a:buNone/>
              <a:defRPr sz="9600"/>
            </a:lvl7pPr>
            <a:lvl8pPr lvl="7" algn="r" rtl="0">
              <a:spcBef>
                <a:spcPts val="0"/>
              </a:spcBef>
              <a:spcAft>
                <a:spcPts val="0"/>
              </a:spcAft>
              <a:buSzPts val="7200"/>
              <a:buNone/>
              <a:defRPr sz="9600"/>
            </a:lvl8pPr>
            <a:lvl9pPr lvl="8" algn="r" rtl="0">
              <a:spcBef>
                <a:spcPts val="0"/>
              </a:spcBef>
              <a:spcAft>
                <a:spcPts val="0"/>
              </a:spcAft>
              <a:buSzPts val="7200"/>
              <a:buNone/>
              <a:defRPr sz="9600"/>
            </a:lvl9pPr>
          </a:lstStyle>
          <a:p>
            <a:r>
              <a:t>xx%</a:t>
            </a:r>
          </a:p>
        </p:txBody>
      </p:sp>
      <p:sp>
        <p:nvSpPr>
          <p:cNvPr id="157" name="Google Shape;157;p16"/>
          <p:cNvSpPr txBox="1">
            <a:spLocks noGrp="1"/>
          </p:cNvSpPr>
          <p:nvPr>
            <p:ph type="subTitle" idx="1"/>
          </p:nvPr>
        </p:nvSpPr>
        <p:spPr>
          <a:xfrm>
            <a:off x="737468" y="4306364"/>
            <a:ext cx="5322000" cy="93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2133"/>
            </a:lvl1pPr>
            <a:lvl2pPr lvl="1" algn="r" rtl="0">
              <a:lnSpc>
                <a:spcPct val="100000"/>
              </a:lnSpc>
              <a:spcBef>
                <a:spcPts val="0"/>
              </a:spcBef>
              <a:spcAft>
                <a:spcPts val="0"/>
              </a:spcAft>
              <a:buSzPts val="1200"/>
              <a:buNone/>
              <a:defRPr sz="1600"/>
            </a:lvl2pPr>
            <a:lvl3pPr lvl="2" algn="r" rtl="0">
              <a:lnSpc>
                <a:spcPct val="100000"/>
              </a:lnSpc>
              <a:spcBef>
                <a:spcPts val="0"/>
              </a:spcBef>
              <a:spcAft>
                <a:spcPts val="0"/>
              </a:spcAft>
              <a:buSzPts val="1200"/>
              <a:buNone/>
              <a:defRPr sz="1600"/>
            </a:lvl3pPr>
            <a:lvl4pPr lvl="3" algn="r" rtl="0">
              <a:lnSpc>
                <a:spcPct val="100000"/>
              </a:lnSpc>
              <a:spcBef>
                <a:spcPts val="0"/>
              </a:spcBef>
              <a:spcAft>
                <a:spcPts val="0"/>
              </a:spcAft>
              <a:buSzPts val="1200"/>
              <a:buNone/>
              <a:defRPr sz="1600"/>
            </a:lvl4pPr>
            <a:lvl5pPr lvl="4" algn="r" rtl="0">
              <a:lnSpc>
                <a:spcPct val="100000"/>
              </a:lnSpc>
              <a:spcBef>
                <a:spcPts val="0"/>
              </a:spcBef>
              <a:spcAft>
                <a:spcPts val="0"/>
              </a:spcAft>
              <a:buSzPts val="1200"/>
              <a:buNone/>
              <a:defRPr sz="1600"/>
            </a:lvl5pPr>
            <a:lvl6pPr lvl="5" algn="r" rtl="0">
              <a:lnSpc>
                <a:spcPct val="100000"/>
              </a:lnSpc>
              <a:spcBef>
                <a:spcPts val="0"/>
              </a:spcBef>
              <a:spcAft>
                <a:spcPts val="0"/>
              </a:spcAft>
              <a:buSzPts val="1200"/>
              <a:buNone/>
              <a:defRPr sz="1600"/>
            </a:lvl6pPr>
            <a:lvl7pPr lvl="6" algn="r" rtl="0">
              <a:lnSpc>
                <a:spcPct val="100000"/>
              </a:lnSpc>
              <a:spcBef>
                <a:spcPts val="0"/>
              </a:spcBef>
              <a:spcAft>
                <a:spcPts val="0"/>
              </a:spcAft>
              <a:buSzPts val="1200"/>
              <a:buNone/>
              <a:defRPr sz="1600"/>
            </a:lvl7pPr>
            <a:lvl8pPr lvl="7" algn="r" rtl="0">
              <a:lnSpc>
                <a:spcPct val="100000"/>
              </a:lnSpc>
              <a:spcBef>
                <a:spcPts val="0"/>
              </a:spcBef>
              <a:spcAft>
                <a:spcPts val="0"/>
              </a:spcAft>
              <a:buSzPts val="1200"/>
              <a:buNone/>
              <a:defRPr sz="1600"/>
            </a:lvl8pPr>
            <a:lvl9pPr lvl="8" algn="r" rtl="0">
              <a:lnSpc>
                <a:spcPct val="100000"/>
              </a:lnSpc>
              <a:spcBef>
                <a:spcPts val="0"/>
              </a:spcBef>
              <a:spcAft>
                <a:spcPts val="0"/>
              </a:spcAft>
              <a:buSzPts val="1200"/>
              <a:buNone/>
              <a:defRPr sz="1600"/>
            </a:lvl9pPr>
          </a:lstStyle>
          <a:p>
            <a:endParaRPr/>
          </a:p>
        </p:txBody>
      </p:sp>
      <p:grpSp>
        <p:nvGrpSpPr>
          <p:cNvPr id="158" name="Google Shape;158;p16"/>
          <p:cNvGrpSpPr/>
          <p:nvPr/>
        </p:nvGrpSpPr>
        <p:grpSpPr>
          <a:xfrm>
            <a:off x="181733" y="186067"/>
            <a:ext cx="11747600" cy="6507200"/>
            <a:chOff x="136300" y="139550"/>
            <a:chExt cx="8810700" cy="4880400"/>
          </a:xfrm>
        </p:grpSpPr>
        <p:sp>
          <p:nvSpPr>
            <p:cNvPr id="159" name="Google Shape;159;p16"/>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6"/>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61" name="Google Shape;161;p16"/>
          <p:cNvPicPr preferRelativeResize="0"/>
          <p:nvPr/>
        </p:nvPicPr>
        <p:blipFill>
          <a:blip r:embed="rId2">
            <a:alphaModFix/>
          </a:blip>
          <a:stretch>
            <a:fillRect/>
          </a:stretch>
        </p:blipFill>
        <p:spPr>
          <a:xfrm rot="5400000" flipH="1">
            <a:off x="5346399" y="180934"/>
            <a:ext cx="7523767" cy="7523767"/>
          </a:xfrm>
          <a:prstGeom prst="rect">
            <a:avLst/>
          </a:prstGeom>
          <a:noFill/>
          <a:ln>
            <a:noFill/>
          </a:ln>
        </p:spPr>
      </p:pic>
      <p:pic>
        <p:nvPicPr>
          <p:cNvPr id="162" name="Google Shape;162;p16"/>
          <p:cNvPicPr preferRelativeResize="0"/>
          <p:nvPr/>
        </p:nvPicPr>
        <p:blipFill rotWithShape="1">
          <a:blip r:embed="rId3">
            <a:alphaModFix/>
          </a:blip>
          <a:srcRect t="670" b="680"/>
          <a:stretch/>
        </p:blipFill>
        <p:spPr>
          <a:xfrm rot="5905218">
            <a:off x="11761219" y="2747993"/>
            <a:ext cx="886896" cy="1214217"/>
          </a:xfrm>
          <a:prstGeom prst="rect">
            <a:avLst/>
          </a:prstGeom>
          <a:noFill/>
          <a:ln>
            <a:noFill/>
          </a:ln>
        </p:spPr>
      </p:pic>
      <p:pic>
        <p:nvPicPr>
          <p:cNvPr id="163" name="Google Shape;163;p16"/>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pic>
        <p:nvPicPr>
          <p:cNvPr id="164" name="Google Shape;164;p16"/>
          <p:cNvPicPr preferRelativeResize="0"/>
          <p:nvPr/>
        </p:nvPicPr>
        <p:blipFill rotWithShape="1">
          <a:blip r:embed="rId4">
            <a:alphaModFix/>
          </a:blip>
          <a:srcRect l="357" r="347"/>
          <a:stretch/>
        </p:blipFill>
        <p:spPr>
          <a:xfrm rot="10800000">
            <a:off x="5199536" y="5724432"/>
            <a:ext cx="1792933" cy="1285733"/>
          </a:xfrm>
          <a:prstGeom prst="rect">
            <a:avLst/>
          </a:prstGeom>
          <a:noFill/>
          <a:ln>
            <a:noFill/>
          </a:ln>
        </p:spPr>
      </p:pic>
    </p:spTree>
    <p:extLst>
      <p:ext uri="{BB962C8B-B14F-4D97-AF65-F5344CB8AC3E}">
        <p14:creationId xmlns:p14="http://schemas.microsoft.com/office/powerpoint/2010/main" val="2908807430"/>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1"/>
        <p:cNvGrpSpPr/>
        <p:nvPr/>
      </p:nvGrpSpPr>
      <p:grpSpPr>
        <a:xfrm>
          <a:off x="0" y="0"/>
          <a:ext cx="0" cy="0"/>
          <a:chOff x="0" y="0"/>
          <a:chExt cx="0" cy="0"/>
        </a:xfrm>
      </p:grpSpPr>
      <p:pic>
        <p:nvPicPr>
          <p:cNvPr id="182" name="Google Shape;182;p18"/>
          <p:cNvPicPr preferRelativeResize="0"/>
          <p:nvPr/>
        </p:nvPicPr>
        <p:blipFill>
          <a:blip r:embed="rId2">
            <a:alphaModFix/>
          </a:blip>
          <a:stretch>
            <a:fillRect/>
          </a:stretch>
        </p:blipFill>
        <p:spPr>
          <a:xfrm rot="10800000" flipH="1">
            <a:off x="2298234" y="-610000"/>
            <a:ext cx="7523767" cy="7523767"/>
          </a:xfrm>
          <a:prstGeom prst="rect">
            <a:avLst/>
          </a:prstGeom>
          <a:noFill/>
          <a:ln>
            <a:noFill/>
          </a:ln>
        </p:spPr>
      </p:pic>
      <p:grpSp>
        <p:nvGrpSpPr>
          <p:cNvPr id="183" name="Google Shape;183;p18"/>
          <p:cNvGrpSpPr/>
          <p:nvPr/>
        </p:nvGrpSpPr>
        <p:grpSpPr>
          <a:xfrm>
            <a:off x="181733" y="186067"/>
            <a:ext cx="11747600" cy="6507200"/>
            <a:chOff x="136300" y="139550"/>
            <a:chExt cx="8810700" cy="4880400"/>
          </a:xfrm>
        </p:grpSpPr>
        <p:sp>
          <p:nvSpPr>
            <p:cNvPr id="184" name="Google Shape;184;p1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186" name="Google Shape;186;p18"/>
          <p:cNvPicPr preferRelativeResize="0"/>
          <p:nvPr/>
        </p:nvPicPr>
        <p:blipFill rotWithShape="1">
          <a:blip r:embed="rId3">
            <a:alphaModFix/>
          </a:blip>
          <a:srcRect l="357" r="347"/>
          <a:stretch/>
        </p:blipFill>
        <p:spPr>
          <a:xfrm rot="10800000" flipH="1">
            <a:off x="-114168" y="-15"/>
            <a:ext cx="1793433" cy="1286100"/>
          </a:xfrm>
          <a:prstGeom prst="rect">
            <a:avLst/>
          </a:prstGeom>
          <a:noFill/>
          <a:ln>
            <a:noFill/>
          </a:ln>
        </p:spPr>
      </p:pic>
      <p:pic>
        <p:nvPicPr>
          <p:cNvPr id="187" name="Google Shape;187;p18"/>
          <p:cNvPicPr preferRelativeResize="0"/>
          <p:nvPr/>
        </p:nvPicPr>
        <p:blipFill rotWithShape="1">
          <a:blip r:embed="rId3">
            <a:alphaModFix/>
          </a:blip>
          <a:srcRect l="357" r="347"/>
          <a:stretch/>
        </p:blipFill>
        <p:spPr>
          <a:xfrm flipH="1">
            <a:off x="10499903" y="5501900"/>
            <a:ext cx="1792933" cy="1285733"/>
          </a:xfrm>
          <a:prstGeom prst="rect">
            <a:avLst/>
          </a:prstGeom>
          <a:noFill/>
          <a:ln>
            <a:noFill/>
          </a:ln>
        </p:spPr>
      </p:pic>
      <p:sp>
        <p:nvSpPr>
          <p:cNvPr id="188" name="Google Shape;188;p18"/>
          <p:cNvSpPr txBox="1">
            <a:spLocks noGrp="1"/>
          </p:cNvSpPr>
          <p:nvPr>
            <p:ph type="title"/>
          </p:nvPr>
        </p:nvSpPr>
        <p:spPr>
          <a:xfrm>
            <a:off x="3080117" y="3903733"/>
            <a:ext cx="5960000" cy="81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3733" b="1"/>
            </a:lvl1pPr>
            <a:lvl2pPr lvl="1" algn="ctr" rtl="0">
              <a:spcBef>
                <a:spcPts val="0"/>
              </a:spcBef>
              <a:spcAft>
                <a:spcPts val="0"/>
              </a:spcAft>
              <a:buNone/>
              <a:defRPr sz="3733" b="1"/>
            </a:lvl2pPr>
            <a:lvl3pPr lvl="2" algn="ctr" rtl="0">
              <a:spcBef>
                <a:spcPts val="0"/>
              </a:spcBef>
              <a:spcAft>
                <a:spcPts val="0"/>
              </a:spcAft>
              <a:buNone/>
              <a:defRPr sz="3733" b="1"/>
            </a:lvl3pPr>
            <a:lvl4pPr lvl="3" algn="ctr" rtl="0">
              <a:spcBef>
                <a:spcPts val="0"/>
              </a:spcBef>
              <a:spcAft>
                <a:spcPts val="0"/>
              </a:spcAft>
              <a:buNone/>
              <a:defRPr sz="3733" b="1"/>
            </a:lvl4pPr>
            <a:lvl5pPr lvl="4" algn="ctr" rtl="0">
              <a:spcBef>
                <a:spcPts val="0"/>
              </a:spcBef>
              <a:spcAft>
                <a:spcPts val="0"/>
              </a:spcAft>
              <a:buNone/>
              <a:defRPr sz="3733" b="1"/>
            </a:lvl5pPr>
            <a:lvl6pPr lvl="5" algn="ctr" rtl="0">
              <a:spcBef>
                <a:spcPts val="0"/>
              </a:spcBef>
              <a:spcAft>
                <a:spcPts val="0"/>
              </a:spcAft>
              <a:buNone/>
              <a:defRPr sz="3733" b="1"/>
            </a:lvl6pPr>
            <a:lvl7pPr lvl="6" algn="ctr" rtl="0">
              <a:spcBef>
                <a:spcPts val="0"/>
              </a:spcBef>
              <a:spcAft>
                <a:spcPts val="0"/>
              </a:spcAft>
              <a:buNone/>
              <a:defRPr sz="3733" b="1"/>
            </a:lvl7pPr>
            <a:lvl8pPr lvl="7" algn="ctr" rtl="0">
              <a:spcBef>
                <a:spcPts val="0"/>
              </a:spcBef>
              <a:spcAft>
                <a:spcPts val="0"/>
              </a:spcAft>
              <a:buNone/>
              <a:defRPr sz="3733" b="1"/>
            </a:lvl8pPr>
            <a:lvl9pPr lvl="8" algn="ctr" rtl="0">
              <a:spcBef>
                <a:spcPts val="0"/>
              </a:spcBef>
              <a:spcAft>
                <a:spcPts val="0"/>
              </a:spcAft>
              <a:buNone/>
              <a:defRPr sz="3733" b="1"/>
            </a:lvl9pPr>
          </a:lstStyle>
          <a:p>
            <a:endParaRPr/>
          </a:p>
        </p:txBody>
      </p:sp>
      <p:sp>
        <p:nvSpPr>
          <p:cNvPr id="189" name="Google Shape;189;p18"/>
          <p:cNvSpPr txBox="1">
            <a:spLocks noGrp="1"/>
          </p:cNvSpPr>
          <p:nvPr>
            <p:ph type="subTitle" idx="1"/>
          </p:nvPr>
        </p:nvSpPr>
        <p:spPr>
          <a:xfrm>
            <a:off x="2329517" y="1968533"/>
            <a:ext cx="7461200" cy="1739200"/>
          </a:xfrm>
          <a:prstGeom prst="rect">
            <a:avLst/>
          </a:prstGeom>
          <a:noFill/>
        </p:spPr>
        <p:txBody>
          <a:bodyPr spcFirstLastPara="1" wrap="square" lIns="91425" tIns="91425" rIns="91425" bIns="91425" anchor="ctr" anchorCtr="0">
            <a:noAutofit/>
          </a:bodyPr>
          <a:lstStyle>
            <a:lvl1pPr marR="50799" lvl="0" algn="ctr" rtl="0">
              <a:lnSpc>
                <a:spcPct val="100000"/>
              </a:lnSpc>
              <a:spcBef>
                <a:spcPts val="0"/>
              </a:spcBef>
              <a:spcAft>
                <a:spcPts val="0"/>
              </a:spcAft>
              <a:buClr>
                <a:schemeClr val="dk1"/>
              </a:buClr>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88023561"/>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09"/>
        <p:cNvGrpSpPr/>
        <p:nvPr/>
      </p:nvGrpSpPr>
      <p:grpSpPr>
        <a:xfrm>
          <a:off x="0" y="0"/>
          <a:ext cx="0" cy="0"/>
          <a:chOff x="0" y="0"/>
          <a:chExt cx="0" cy="0"/>
        </a:xfrm>
      </p:grpSpPr>
      <p:grpSp>
        <p:nvGrpSpPr>
          <p:cNvPr id="210" name="Google Shape;210;p20"/>
          <p:cNvGrpSpPr/>
          <p:nvPr/>
        </p:nvGrpSpPr>
        <p:grpSpPr>
          <a:xfrm>
            <a:off x="181733" y="186067"/>
            <a:ext cx="11747600" cy="6507200"/>
            <a:chOff x="136300" y="139550"/>
            <a:chExt cx="8810700" cy="4880400"/>
          </a:xfrm>
        </p:grpSpPr>
        <p:sp>
          <p:nvSpPr>
            <p:cNvPr id="211" name="Google Shape;211;p2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2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13" name="Google Shape;213;p20"/>
          <p:cNvSpPr txBox="1">
            <a:spLocks noGrp="1"/>
          </p:cNvSpPr>
          <p:nvPr>
            <p:ph type="title"/>
          </p:nvPr>
        </p:nvSpPr>
        <p:spPr>
          <a:xfrm>
            <a:off x="960000" y="3488767"/>
            <a:ext cx="28684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4" name="Google Shape;214;p20"/>
          <p:cNvSpPr txBox="1">
            <a:spLocks noGrp="1"/>
          </p:cNvSpPr>
          <p:nvPr>
            <p:ph type="subTitle" idx="1"/>
          </p:nvPr>
        </p:nvSpPr>
        <p:spPr>
          <a:xfrm>
            <a:off x="948140" y="4595933"/>
            <a:ext cx="28684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 name="Google Shape;215;p20"/>
          <p:cNvSpPr txBox="1">
            <a:spLocks noGrp="1"/>
          </p:cNvSpPr>
          <p:nvPr>
            <p:ph type="title" idx="2"/>
          </p:nvPr>
        </p:nvSpPr>
        <p:spPr>
          <a:xfrm>
            <a:off x="4667683" y="3488767"/>
            <a:ext cx="28632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6" name="Google Shape;216;p20"/>
          <p:cNvSpPr txBox="1">
            <a:spLocks noGrp="1"/>
          </p:cNvSpPr>
          <p:nvPr>
            <p:ph type="subTitle" idx="3"/>
          </p:nvPr>
        </p:nvSpPr>
        <p:spPr>
          <a:xfrm>
            <a:off x="4655837" y="4595867"/>
            <a:ext cx="28632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7" name="Google Shape;217;p20"/>
          <p:cNvSpPr txBox="1">
            <a:spLocks noGrp="1"/>
          </p:cNvSpPr>
          <p:nvPr>
            <p:ph type="title" idx="4"/>
          </p:nvPr>
        </p:nvSpPr>
        <p:spPr>
          <a:xfrm>
            <a:off x="8370167" y="3488767"/>
            <a:ext cx="2858000" cy="1272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218" name="Google Shape;218;p20"/>
          <p:cNvSpPr txBox="1">
            <a:spLocks noGrp="1"/>
          </p:cNvSpPr>
          <p:nvPr>
            <p:ph type="subTitle" idx="5"/>
          </p:nvPr>
        </p:nvSpPr>
        <p:spPr>
          <a:xfrm>
            <a:off x="8358335" y="4595933"/>
            <a:ext cx="2858000" cy="763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9" name="Google Shape;219;p20"/>
          <p:cNvSpPr txBox="1">
            <a:spLocks noGrp="1"/>
          </p:cNvSpPr>
          <p:nvPr>
            <p:ph type="title" idx="6"/>
          </p:nvPr>
        </p:nvSpPr>
        <p:spPr>
          <a:xfrm>
            <a:off x="960000" y="719333"/>
            <a:ext cx="10272000" cy="76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20" name="Google Shape;220;p20"/>
          <p:cNvPicPr preferRelativeResize="0"/>
          <p:nvPr/>
        </p:nvPicPr>
        <p:blipFill rotWithShape="1">
          <a:blip r:embed="rId2">
            <a:alphaModFix/>
          </a:blip>
          <a:srcRect l="357" r="347"/>
          <a:stretch/>
        </p:blipFill>
        <p:spPr>
          <a:xfrm>
            <a:off x="3" y="5562867"/>
            <a:ext cx="1792933" cy="1285733"/>
          </a:xfrm>
          <a:prstGeom prst="rect">
            <a:avLst/>
          </a:prstGeom>
          <a:noFill/>
          <a:ln>
            <a:noFill/>
          </a:ln>
        </p:spPr>
      </p:pic>
      <p:pic>
        <p:nvPicPr>
          <p:cNvPr id="221" name="Google Shape;221;p20"/>
          <p:cNvPicPr preferRelativeResize="0"/>
          <p:nvPr/>
        </p:nvPicPr>
        <p:blipFill rotWithShape="1">
          <a:blip r:embed="rId3">
            <a:alphaModFix/>
          </a:blip>
          <a:srcRect t="670" b="680"/>
          <a:stretch/>
        </p:blipFill>
        <p:spPr>
          <a:xfrm rot="5905218">
            <a:off x="10928185" y="112226"/>
            <a:ext cx="886896" cy="1214217"/>
          </a:xfrm>
          <a:prstGeom prst="rect">
            <a:avLst/>
          </a:prstGeom>
          <a:noFill/>
          <a:ln>
            <a:noFill/>
          </a:ln>
        </p:spPr>
      </p:pic>
      <p:pic>
        <p:nvPicPr>
          <p:cNvPr id="222" name="Google Shape;222;p20"/>
          <p:cNvPicPr preferRelativeResize="0"/>
          <p:nvPr/>
        </p:nvPicPr>
        <p:blipFill rotWithShape="1">
          <a:blip r:embed="rId2">
            <a:alphaModFix/>
          </a:blip>
          <a:srcRect l="357" r="347"/>
          <a:stretch/>
        </p:blipFill>
        <p:spPr>
          <a:xfrm flipH="1">
            <a:off x="10399070" y="5562867"/>
            <a:ext cx="1792933" cy="1285733"/>
          </a:xfrm>
          <a:prstGeom prst="rect">
            <a:avLst/>
          </a:prstGeom>
          <a:noFill/>
          <a:ln>
            <a:noFill/>
          </a:ln>
        </p:spPr>
      </p:pic>
    </p:spTree>
    <p:extLst>
      <p:ext uri="{BB962C8B-B14F-4D97-AF65-F5344CB8AC3E}">
        <p14:creationId xmlns:p14="http://schemas.microsoft.com/office/powerpoint/2010/main" val="3792907002"/>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09"/>
        <p:cNvGrpSpPr/>
        <p:nvPr/>
      </p:nvGrpSpPr>
      <p:grpSpPr>
        <a:xfrm>
          <a:off x="0" y="0"/>
          <a:ext cx="0" cy="0"/>
          <a:chOff x="0" y="0"/>
          <a:chExt cx="0" cy="0"/>
        </a:xfrm>
      </p:grpSpPr>
      <p:grpSp>
        <p:nvGrpSpPr>
          <p:cNvPr id="310" name="Google Shape;310;p30"/>
          <p:cNvGrpSpPr/>
          <p:nvPr/>
        </p:nvGrpSpPr>
        <p:grpSpPr>
          <a:xfrm>
            <a:off x="181733" y="186067"/>
            <a:ext cx="11747600" cy="6507200"/>
            <a:chOff x="136300" y="139550"/>
            <a:chExt cx="8810700" cy="4880400"/>
          </a:xfrm>
        </p:grpSpPr>
        <p:sp>
          <p:nvSpPr>
            <p:cNvPr id="311" name="Google Shape;311;p3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3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13" name="Google Shape;313;p30"/>
          <p:cNvPicPr preferRelativeResize="0"/>
          <p:nvPr/>
        </p:nvPicPr>
        <p:blipFill>
          <a:blip r:embed="rId2">
            <a:alphaModFix/>
          </a:blip>
          <a:stretch>
            <a:fillRect/>
          </a:stretch>
        </p:blipFill>
        <p:spPr>
          <a:xfrm rot="8614935" flipH="1">
            <a:off x="4939667" y="-665068"/>
            <a:ext cx="7599135" cy="7599135"/>
          </a:xfrm>
          <a:prstGeom prst="rect">
            <a:avLst/>
          </a:prstGeom>
          <a:noFill/>
          <a:ln>
            <a:noFill/>
          </a:ln>
        </p:spPr>
      </p:pic>
      <p:sp>
        <p:nvSpPr>
          <p:cNvPr id="314" name="Google Shape;314;p30"/>
          <p:cNvSpPr txBox="1">
            <a:spLocks noGrp="1"/>
          </p:cNvSpPr>
          <p:nvPr>
            <p:ph type="title"/>
          </p:nvPr>
        </p:nvSpPr>
        <p:spPr>
          <a:xfrm>
            <a:off x="6447833" y="2415533"/>
            <a:ext cx="4793200" cy="763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15" name="Google Shape;315;p30"/>
          <p:cNvSpPr txBox="1">
            <a:spLocks noGrp="1"/>
          </p:cNvSpPr>
          <p:nvPr>
            <p:ph type="subTitle" idx="1"/>
          </p:nvPr>
        </p:nvSpPr>
        <p:spPr>
          <a:xfrm>
            <a:off x="6447833" y="3278067"/>
            <a:ext cx="4793200" cy="1178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867"/>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pic>
        <p:nvPicPr>
          <p:cNvPr id="316" name="Google Shape;316;p30"/>
          <p:cNvPicPr preferRelativeResize="0"/>
          <p:nvPr/>
        </p:nvPicPr>
        <p:blipFill rotWithShape="1">
          <a:blip r:embed="rId3">
            <a:alphaModFix/>
          </a:blip>
          <a:srcRect l="357" r="347"/>
          <a:stretch/>
        </p:blipFill>
        <p:spPr>
          <a:xfrm>
            <a:off x="27252" y="-1"/>
            <a:ext cx="1792933" cy="1285735"/>
          </a:xfrm>
          <a:prstGeom prst="rect">
            <a:avLst/>
          </a:prstGeom>
          <a:noFill/>
          <a:ln>
            <a:noFill/>
          </a:ln>
        </p:spPr>
      </p:pic>
      <p:pic>
        <p:nvPicPr>
          <p:cNvPr id="317" name="Google Shape;317;p30"/>
          <p:cNvPicPr preferRelativeResize="0"/>
          <p:nvPr/>
        </p:nvPicPr>
        <p:blipFill rotWithShape="1">
          <a:blip r:embed="rId3">
            <a:alphaModFix/>
          </a:blip>
          <a:srcRect l="357" r="347"/>
          <a:stretch/>
        </p:blipFill>
        <p:spPr>
          <a:xfrm rot="10800000">
            <a:off x="10344570" y="5562866"/>
            <a:ext cx="1792933" cy="1285733"/>
          </a:xfrm>
          <a:prstGeom prst="rect">
            <a:avLst/>
          </a:prstGeom>
          <a:noFill/>
          <a:ln>
            <a:noFill/>
          </a:ln>
        </p:spPr>
      </p:pic>
    </p:spTree>
    <p:extLst>
      <p:ext uri="{BB962C8B-B14F-4D97-AF65-F5344CB8AC3E}">
        <p14:creationId xmlns:p14="http://schemas.microsoft.com/office/powerpoint/2010/main" val="3573320851"/>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8"/>
        <p:cNvGrpSpPr/>
        <p:nvPr/>
      </p:nvGrpSpPr>
      <p:grpSpPr>
        <a:xfrm>
          <a:off x="0" y="0"/>
          <a:ext cx="0" cy="0"/>
          <a:chOff x="0" y="0"/>
          <a:chExt cx="0" cy="0"/>
        </a:xfrm>
      </p:grpSpPr>
      <p:grpSp>
        <p:nvGrpSpPr>
          <p:cNvPr id="349" name="Google Shape;349;p34"/>
          <p:cNvGrpSpPr/>
          <p:nvPr/>
        </p:nvGrpSpPr>
        <p:grpSpPr>
          <a:xfrm>
            <a:off x="181733" y="186067"/>
            <a:ext cx="11747600" cy="6507200"/>
            <a:chOff x="136300" y="139550"/>
            <a:chExt cx="8810700" cy="4880400"/>
          </a:xfrm>
        </p:grpSpPr>
        <p:sp>
          <p:nvSpPr>
            <p:cNvPr id="350" name="Google Shape;35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52" name="Google Shape;352;p34"/>
          <p:cNvSpPr txBox="1">
            <a:spLocks noGrp="1"/>
          </p:cNvSpPr>
          <p:nvPr>
            <p:ph type="subTitle" idx="1"/>
          </p:nvPr>
        </p:nvSpPr>
        <p:spPr>
          <a:xfrm>
            <a:off x="950967" y="3971052"/>
            <a:ext cx="4950400" cy="12856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4"/>
          <p:cNvSpPr txBox="1">
            <a:spLocks noGrp="1"/>
          </p:cNvSpPr>
          <p:nvPr>
            <p:ph type="title"/>
          </p:nvPr>
        </p:nvSpPr>
        <p:spPr>
          <a:xfrm>
            <a:off x="951059" y="2434151"/>
            <a:ext cx="4950400" cy="172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4000"/>
              <a:buNone/>
              <a:defRPr sz="4800"/>
            </a:lvl1pPr>
            <a:lvl2pPr lvl="1" rtl="0">
              <a:spcBef>
                <a:spcPts val="0"/>
              </a:spcBef>
              <a:spcAft>
                <a:spcPts val="0"/>
              </a:spcAft>
              <a:buSzPts val="2800"/>
              <a:buNone/>
              <a:defRPr>
                <a:latin typeface="Anaheim"/>
                <a:ea typeface="Anaheim"/>
                <a:cs typeface="Anaheim"/>
                <a:sym typeface="Anaheim"/>
              </a:defRPr>
            </a:lvl2pPr>
            <a:lvl3pPr lvl="2" rtl="0">
              <a:spcBef>
                <a:spcPts val="0"/>
              </a:spcBef>
              <a:spcAft>
                <a:spcPts val="0"/>
              </a:spcAft>
              <a:buSzPts val="2800"/>
              <a:buNone/>
              <a:defRPr>
                <a:latin typeface="Anaheim"/>
                <a:ea typeface="Anaheim"/>
                <a:cs typeface="Anaheim"/>
                <a:sym typeface="Anaheim"/>
              </a:defRPr>
            </a:lvl3pPr>
            <a:lvl4pPr lvl="3" rtl="0">
              <a:spcBef>
                <a:spcPts val="0"/>
              </a:spcBef>
              <a:spcAft>
                <a:spcPts val="0"/>
              </a:spcAft>
              <a:buSzPts val="2800"/>
              <a:buNone/>
              <a:defRPr>
                <a:latin typeface="Anaheim"/>
                <a:ea typeface="Anaheim"/>
                <a:cs typeface="Anaheim"/>
                <a:sym typeface="Anaheim"/>
              </a:defRPr>
            </a:lvl4pPr>
            <a:lvl5pPr lvl="4" rtl="0">
              <a:spcBef>
                <a:spcPts val="0"/>
              </a:spcBef>
              <a:spcAft>
                <a:spcPts val="0"/>
              </a:spcAft>
              <a:buSzPts val="2800"/>
              <a:buNone/>
              <a:defRPr>
                <a:latin typeface="Anaheim"/>
                <a:ea typeface="Anaheim"/>
                <a:cs typeface="Anaheim"/>
                <a:sym typeface="Anaheim"/>
              </a:defRPr>
            </a:lvl5pPr>
            <a:lvl6pPr lvl="5" rtl="0">
              <a:spcBef>
                <a:spcPts val="0"/>
              </a:spcBef>
              <a:spcAft>
                <a:spcPts val="0"/>
              </a:spcAft>
              <a:buSzPts val="2800"/>
              <a:buNone/>
              <a:defRPr>
                <a:latin typeface="Anaheim"/>
                <a:ea typeface="Anaheim"/>
                <a:cs typeface="Anaheim"/>
                <a:sym typeface="Anaheim"/>
              </a:defRPr>
            </a:lvl6pPr>
            <a:lvl7pPr lvl="6" rtl="0">
              <a:spcBef>
                <a:spcPts val="0"/>
              </a:spcBef>
              <a:spcAft>
                <a:spcPts val="0"/>
              </a:spcAft>
              <a:buSzPts val="2800"/>
              <a:buNone/>
              <a:defRPr>
                <a:latin typeface="Anaheim"/>
                <a:ea typeface="Anaheim"/>
                <a:cs typeface="Anaheim"/>
                <a:sym typeface="Anaheim"/>
              </a:defRPr>
            </a:lvl7pPr>
            <a:lvl8pPr lvl="7" rtl="0">
              <a:spcBef>
                <a:spcPts val="0"/>
              </a:spcBef>
              <a:spcAft>
                <a:spcPts val="0"/>
              </a:spcAft>
              <a:buSzPts val="2800"/>
              <a:buNone/>
              <a:defRPr>
                <a:latin typeface="Anaheim"/>
                <a:ea typeface="Anaheim"/>
                <a:cs typeface="Anaheim"/>
                <a:sym typeface="Anaheim"/>
              </a:defRPr>
            </a:lvl8pPr>
            <a:lvl9pPr lvl="8" rtl="0">
              <a:spcBef>
                <a:spcPts val="0"/>
              </a:spcBef>
              <a:spcAft>
                <a:spcPts val="0"/>
              </a:spcAft>
              <a:buSzPts val="2800"/>
              <a:buNone/>
              <a:defRPr>
                <a:latin typeface="Anaheim"/>
                <a:ea typeface="Anaheim"/>
                <a:cs typeface="Anaheim"/>
                <a:sym typeface="Anaheim"/>
              </a:defRPr>
            </a:lvl9pPr>
          </a:lstStyle>
          <a:p>
            <a:endParaRPr/>
          </a:p>
        </p:txBody>
      </p:sp>
      <p:pic>
        <p:nvPicPr>
          <p:cNvPr id="354" name="Google Shape;354;p34"/>
          <p:cNvPicPr preferRelativeResize="0"/>
          <p:nvPr/>
        </p:nvPicPr>
        <p:blipFill rotWithShape="1">
          <a:blip r:embed="rId2">
            <a:alphaModFix/>
          </a:blip>
          <a:srcRect t="670" b="680"/>
          <a:stretch/>
        </p:blipFill>
        <p:spPr>
          <a:xfrm rot="-5905218" flipH="1">
            <a:off x="-231381" y="2897993"/>
            <a:ext cx="886896" cy="1214217"/>
          </a:xfrm>
          <a:prstGeom prst="rect">
            <a:avLst/>
          </a:prstGeom>
          <a:noFill/>
          <a:ln>
            <a:noFill/>
          </a:ln>
        </p:spPr>
      </p:pic>
      <p:pic>
        <p:nvPicPr>
          <p:cNvPr id="355" name="Google Shape;355;p34"/>
          <p:cNvPicPr preferRelativeResize="0"/>
          <p:nvPr/>
        </p:nvPicPr>
        <p:blipFill rotWithShape="1">
          <a:blip r:embed="rId3">
            <a:alphaModFix/>
          </a:blip>
          <a:srcRect l="357" r="347"/>
          <a:stretch/>
        </p:blipFill>
        <p:spPr>
          <a:xfrm rot="10800000">
            <a:off x="5199536" y="5724432"/>
            <a:ext cx="1792933" cy="1285733"/>
          </a:xfrm>
          <a:prstGeom prst="rect">
            <a:avLst/>
          </a:prstGeom>
          <a:noFill/>
          <a:ln>
            <a:noFill/>
          </a:ln>
        </p:spPr>
      </p:pic>
      <p:pic>
        <p:nvPicPr>
          <p:cNvPr id="356" name="Google Shape;356;p34"/>
          <p:cNvPicPr preferRelativeResize="0"/>
          <p:nvPr/>
        </p:nvPicPr>
        <p:blipFill rotWithShape="1">
          <a:blip r:embed="rId3">
            <a:alphaModFix/>
          </a:blip>
          <a:srcRect l="357" r="347"/>
          <a:stretch/>
        </p:blipFill>
        <p:spPr>
          <a:xfrm>
            <a:off x="5199519" y="-108701"/>
            <a:ext cx="1792933" cy="1285735"/>
          </a:xfrm>
          <a:prstGeom prst="rect">
            <a:avLst/>
          </a:prstGeom>
          <a:noFill/>
          <a:ln>
            <a:noFill/>
          </a:ln>
        </p:spPr>
      </p:pic>
      <p:pic>
        <p:nvPicPr>
          <p:cNvPr id="357" name="Google Shape;357;p34"/>
          <p:cNvPicPr preferRelativeResize="0"/>
          <p:nvPr/>
        </p:nvPicPr>
        <p:blipFill>
          <a:blip r:embed="rId4">
            <a:alphaModFix/>
          </a:blip>
          <a:stretch>
            <a:fillRect/>
          </a:stretch>
        </p:blipFill>
        <p:spPr>
          <a:xfrm rot="10800000" flipH="1">
            <a:off x="5706734" y="1"/>
            <a:ext cx="6716700" cy="6716700"/>
          </a:xfrm>
          <a:prstGeom prst="rect">
            <a:avLst/>
          </a:prstGeom>
          <a:noFill/>
          <a:ln>
            <a:noFill/>
          </a:ln>
        </p:spPr>
      </p:pic>
    </p:spTree>
    <p:extLst>
      <p:ext uri="{BB962C8B-B14F-4D97-AF65-F5344CB8AC3E}">
        <p14:creationId xmlns:p14="http://schemas.microsoft.com/office/powerpoint/2010/main" val="3935364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B87D3B4-FFA3-41C1-9C9F-E8C7D0F49A4B}" type="slidenum">
              <a:rPr lang="en-US" altLang="en-US"/>
              <a:pPr>
                <a:defRPr/>
              </a:pPr>
              <a:t>‹#›</a:t>
            </a:fld>
            <a:endParaRPr lang="en-US" altLang="en-US"/>
          </a:p>
        </p:txBody>
      </p:sp>
    </p:spTree>
    <p:extLst>
      <p:ext uri="{BB962C8B-B14F-4D97-AF65-F5344CB8AC3E}">
        <p14:creationId xmlns:p14="http://schemas.microsoft.com/office/powerpoint/2010/main" val="10267888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64401E24-AD84-4F24-92B5-F38924620608}"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387119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5"/>
        <p:cNvGrpSpPr/>
        <p:nvPr/>
      </p:nvGrpSpPr>
      <p:grpSpPr>
        <a:xfrm>
          <a:off x="0" y="0"/>
          <a:ext cx="0" cy="0"/>
          <a:chOff x="0" y="0"/>
          <a:chExt cx="0" cy="0"/>
        </a:xfrm>
      </p:grpSpPr>
      <p:grpSp>
        <p:nvGrpSpPr>
          <p:cNvPr id="376" name="Google Shape;376;p37"/>
          <p:cNvGrpSpPr/>
          <p:nvPr/>
        </p:nvGrpSpPr>
        <p:grpSpPr>
          <a:xfrm>
            <a:off x="181733" y="186067"/>
            <a:ext cx="11747600" cy="6507200"/>
            <a:chOff x="136300" y="139550"/>
            <a:chExt cx="8810700" cy="4880400"/>
          </a:xfrm>
        </p:grpSpPr>
        <p:sp>
          <p:nvSpPr>
            <p:cNvPr id="377" name="Google Shape;377;p3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3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379" name="Google Shape;379;p37"/>
          <p:cNvPicPr preferRelativeResize="0"/>
          <p:nvPr/>
        </p:nvPicPr>
        <p:blipFill>
          <a:blip r:embed="rId2">
            <a:alphaModFix/>
          </a:blip>
          <a:stretch>
            <a:fillRect/>
          </a:stretch>
        </p:blipFill>
        <p:spPr>
          <a:xfrm rot="-5400000">
            <a:off x="-1108501" y="394267"/>
            <a:ext cx="7523767" cy="7523767"/>
          </a:xfrm>
          <a:prstGeom prst="rect">
            <a:avLst/>
          </a:prstGeom>
          <a:noFill/>
          <a:ln>
            <a:noFill/>
          </a:ln>
        </p:spPr>
      </p:pic>
      <p:sp>
        <p:nvSpPr>
          <p:cNvPr id="380" name="Google Shape;380;p37"/>
          <p:cNvSpPr txBox="1">
            <a:spLocks noGrp="1"/>
          </p:cNvSpPr>
          <p:nvPr>
            <p:ph type="title"/>
          </p:nvPr>
        </p:nvSpPr>
        <p:spPr>
          <a:xfrm>
            <a:off x="950967" y="719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1" name="Google Shape;381;p37"/>
          <p:cNvSpPr txBox="1">
            <a:spLocks noGrp="1"/>
          </p:cNvSpPr>
          <p:nvPr>
            <p:ph type="body" idx="1"/>
          </p:nvPr>
        </p:nvSpPr>
        <p:spPr>
          <a:xfrm>
            <a:off x="5548500" y="1602367"/>
            <a:ext cx="5692400" cy="4542400"/>
          </a:xfrm>
          <a:prstGeom prst="rect">
            <a:avLst/>
          </a:prstGeom>
          <a:noFill/>
        </p:spPr>
        <p:txBody>
          <a:bodyPr spcFirstLastPara="1" wrap="square" lIns="91425" tIns="91425" rIns="91425" bIns="91425" anchor="ctr" anchorCtr="0">
            <a:noAutofit/>
          </a:bodyPr>
          <a:lstStyle>
            <a:lvl1pPr marL="609585" lvl="0" indent="-393690" rtl="0">
              <a:lnSpc>
                <a:spcPct val="115000"/>
              </a:lnSpc>
              <a:spcBef>
                <a:spcPts val="0"/>
              </a:spcBef>
              <a:spcAft>
                <a:spcPts val="0"/>
              </a:spcAft>
              <a:buClr>
                <a:schemeClr val="dk2"/>
              </a:buClr>
              <a:buSzPts val="1050"/>
              <a:buFont typeface="Poppins"/>
              <a:buChar char="●"/>
              <a:defRPr sz="1867"/>
            </a:lvl1pPr>
            <a:lvl2pPr marL="1219170" lvl="1" indent="-397923" rtl="0">
              <a:spcBef>
                <a:spcPts val="0"/>
              </a:spcBef>
              <a:spcAft>
                <a:spcPts val="0"/>
              </a:spcAft>
              <a:buClr>
                <a:srgbClr val="000000"/>
              </a:buClr>
              <a:buSzPts val="1100"/>
              <a:buFont typeface="Arial"/>
              <a:buAutoNum type="alphaLcPeriod"/>
              <a:defRPr sz="1600"/>
            </a:lvl2pPr>
            <a:lvl3pPr marL="1828754" lvl="2" indent="-397923" rtl="0">
              <a:spcBef>
                <a:spcPts val="0"/>
              </a:spcBef>
              <a:spcAft>
                <a:spcPts val="0"/>
              </a:spcAft>
              <a:buClr>
                <a:srgbClr val="000000"/>
              </a:buClr>
              <a:buSzPts val="1100"/>
              <a:buFont typeface="Arial"/>
              <a:buAutoNum type="romanLcPeriod"/>
              <a:defRPr sz="1600"/>
            </a:lvl3pPr>
            <a:lvl4pPr marL="2438339" lvl="3" indent="-397923" rtl="0">
              <a:spcBef>
                <a:spcPts val="0"/>
              </a:spcBef>
              <a:spcAft>
                <a:spcPts val="0"/>
              </a:spcAft>
              <a:buClr>
                <a:srgbClr val="000000"/>
              </a:buClr>
              <a:buSzPts val="1100"/>
              <a:buFont typeface="Arial"/>
              <a:buAutoNum type="arabicPeriod"/>
              <a:defRPr sz="1600"/>
            </a:lvl4pPr>
            <a:lvl5pPr marL="3047924" lvl="4" indent="-397923" rtl="0">
              <a:spcBef>
                <a:spcPts val="0"/>
              </a:spcBef>
              <a:spcAft>
                <a:spcPts val="0"/>
              </a:spcAft>
              <a:buClr>
                <a:srgbClr val="000000"/>
              </a:buClr>
              <a:buSzPts val="1100"/>
              <a:buFont typeface="Arial"/>
              <a:buAutoNum type="alphaLcPeriod"/>
              <a:defRPr sz="1600"/>
            </a:lvl5pPr>
            <a:lvl6pPr marL="3657509" lvl="5" indent="-397923" rtl="0">
              <a:spcBef>
                <a:spcPts val="0"/>
              </a:spcBef>
              <a:spcAft>
                <a:spcPts val="0"/>
              </a:spcAft>
              <a:buClr>
                <a:srgbClr val="000000"/>
              </a:buClr>
              <a:buSzPts val="1100"/>
              <a:buFont typeface="Arial"/>
              <a:buAutoNum type="romanLcPeriod"/>
              <a:defRPr sz="1600"/>
            </a:lvl6pPr>
            <a:lvl7pPr marL="4267093" lvl="6" indent="-397923" rtl="0">
              <a:spcBef>
                <a:spcPts val="0"/>
              </a:spcBef>
              <a:spcAft>
                <a:spcPts val="0"/>
              </a:spcAft>
              <a:buClr>
                <a:srgbClr val="000000"/>
              </a:buClr>
              <a:buSzPts val="1100"/>
              <a:buFont typeface="Arial"/>
              <a:buAutoNum type="arabicPeriod"/>
              <a:defRPr sz="1600"/>
            </a:lvl7pPr>
            <a:lvl8pPr marL="4876678" lvl="7" indent="-397923" rtl="0">
              <a:spcBef>
                <a:spcPts val="0"/>
              </a:spcBef>
              <a:spcAft>
                <a:spcPts val="0"/>
              </a:spcAft>
              <a:buClr>
                <a:srgbClr val="000000"/>
              </a:buClr>
              <a:buSzPts val="1100"/>
              <a:buFont typeface="Arial"/>
              <a:buAutoNum type="alphaLcPeriod"/>
              <a:defRPr sz="1600"/>
            </a:lvl8pPr>
            <a:lvl9pPr marL="5486263" lvl="8" indent="-397923" rtl="0">
              <a:spcBef>
                <a:spcPts val="0"/>
              </a:spcBef>
              <a:spcAft>
                <a:spcPts val="0"/>
              </a:spcAft>
              <a:buClr>
                <a:srgbClr val="000000"/>
              </a:buClr>
              <a:buSzPts val="1100"/>
              <a:buFont typeface="Arial"/>
              <a:buAutoNum type="romanLcPeriod"/>
              <a:defRPr sz="1600"/>
            </a:lvl9pPr>
          </a:lstStyle>
          <a:p>
            <a:endParaRPr/>
          </a:p>
        </p:txBody>
      </p:sp>
      <p:pic>
        <p:nvPicPr>
          <p:cNvPr id="382" name="Google Shape;382;p37"/>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383" name="Google Shape;383;p37"/>
          <p:cNvPicPr preferRelativeResize="0"/>
          <p:nvPr/>
        </p:nvPicPr>
        <p:blipFill rotWithShape="1">
          <a:blip r:embed="rId4">
            <a:alphaModFix/>
          </a:blip>
          <a:srcRect l="357" r="347"/>
          <a:stretch/>
        </p:blipFill>
        <p:spPr>
          <a:xfrm flipH="1">
            <a:off x="10686170" y="-101400"/>
            <a:ext cx="1677932" cy="1203267"/>
          </a:xfrm>
          <a:prstGeom prst="rect">
            <a:avLst/>
          </a:prstGeom>
          <a:noFill/>
          <a:ln>
            <a:noFill/>
          </a:ln>
        </p:spPr>
      </p:pic>
      <p:pic>
        <p:nvPicPr>
          <p:cNvPr id="384" name="Google Shape;384;p37"/>
          <p:cNvPicPr preferRelativeResize="0"/>
          <p:nvPr/>
        </p:nvPicPr>
        <p:blipFill rotWithShape="1">
          <a:blip r:embed="rId4">
            <a:alphaModFix/>
          </a:blip>
          <a:srcRect l="347" r="357"/>
          <a:stretch/>
        </p:blipFill>
        <p:spPr>
          <a:xfrm rot="10800000">
            <a:off x="10686170" y="5804639"/>
            <a:ext cx="1459532" cy="1046600"/>
          </a:xfrm>
          <a:prstGeom prst="rect">
            <a:avLst/>
          </a:prstGeom>
          <a:noFill/>
          <a:ln>
            <a:noFill/>
          </a:ln>
        </p:spPr>
      </p:pic>
      <p:pic>
        <p:nvPicPr>
          <p:cNvPr id="385" name="Google Shape;385;p37"/>
          <p:cNvPicPr preferRelativeResize="0"/>
          <p:nvPr/>
        </p:nvPicPr>
        <p:blipFill rotWithShape="1">
          <a:blip r:embed="rId4">
            <a:alphaModFix/>
          </a:blip>
          <a:srcRect l="357" r="347"/>
          <a:stretch/>
        </p:blipFill>
        <p:spPr>
          <a:xfrm>
            <a:off x="5199519" y="-108701"/>
            <a:ext cx="1792933" cy="1285735"/>
          </a:xfrm>
          <a:prstGeom prst="rect">
            <a:avLst/>
          </a:prstGeom>
          <a:noFill/>
          <a:ln>
            <a:noFill/>
          </a:ln>
        </p:spPr>
      </p:pic>
    </p:spTree>
    <p:extLst>
      <p:ext uri="{BB962C8B-B14F-4D97-AF65-F5344CB8AC3E}">
        <p14:creationId xmlns:p14="http://schemas.microsoft.com/office/powerpoint/2010/main" val="788969613"/>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406"/>
        <p:cNvGrpSpPr/>
        <p:nvPr/>
      </p:nvGrpSpPr>
      <p:grpSpPr>
        <a:xfrm>
          <a:off x="0" y="0"/>
          <a:ext cx="0" cy="0"/>
          <a:chOff x="0" y="0"/>
          <a:chExt cx="0" cy="0"/>
        </a:xfrm>
      </p:grpSpPr>
      <p:pic>
        <p:nvPicPr>
          <p:cNvPr id="407" name="Google Shape;407;p40"/>
          <p:cNvPicPr preferRelativeResize="0"/>
          <p:nvPr/>
        </p:nvPicPr>
        <p:blipFill rotWithShape="1">
          <a:blip r:embed="rId2">
            <a:alphaModFix/>
          </a:blip>
          <a:srcRect l="357" r="347"/>
          <a:stretch/>
        </p:blipFill>
        <p:spPr>
          <a:xfrm rot="10800000" flipH="1">
            <a:off x="3" y="5562866"/>
            <a:ext cx="1792933" cy="1285733"/>
          </a:xfrm>
          <a:prstGeom prst="rect">
            <a:avLst/>
          </a:prstGeom>
          <a:noFill/>
          <a:ln>
            <a:noFill/>
          </a:ln>
        </p:spPr>
      </p:pic>
      <p:pic>
        <p:nvPicPr>
          <p:cNvPr id="408" name="Google Shape;408;p40"/>
          <p:cNvPicPr preferRelativeResize="0"/>
          <p:nvPr/>
        </p:nvPicPr>
        <p:blipFill rotWithShape="1">
          <a:blip r:embed="rId2">
            <a:alphaModFix/>
          </a:blip>
          <a:srcRect l="357" r="347"/>
          <a:stretch/>
        </p:blipFill>
        <p:spPr>
          <a:xfrm rot="10800000">
            <a:off x="10399070" y="5562866"/>
            <a:ext cx="1792933" cy="1285733"/>
          </a:xfrm>
          <a:prstGeom prst="rect">
            <a:avLst/>
          </a:prstGeom>
          <a:noFill/>
          <a:ln>
            <a:noFill/>
          </a:ln>
        </p:spPr>
      </p:pic>
      <p:grpSp>
        <p:nvGrpSpPr>
          <p:cNvPr id="409" name="Google Shape;409;p40"/>
          <p:cNvGrpSpPr/>
          <p:nvPr/>
        </p:nvGrpSpPr>
        <p:grpSpPr>
          <a:xfrm>
            <a:off x="181733" y="186067"/>
            <a:ext cx="11747600" cy="6507200"/>
            <a:chOff x="136300" y="139550"/>
            <a:chExt cx="8810700" cy="4880400"/>
          </a:xfrm>
        </p:grpSpPr>
        <p:sp>
          <p:nvSpPr>
            <p:cNvPr id="410" name="Google Shape;410;p4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09004461"/>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2"/>
        <p:cNvGrpSpPr/>
        <p:nvPr/>
      </p:nvGrpSpPr>
      <p:grpSpPr>
        <a:xfrm>
          <a:off x="0" y="0"/>
          <a:ext cx="0" cy="0"/>
          <a:chOff x="0" y="0"/>
          <a:chExt cx="0" cy="0"/>
        </a:xfrm>
      </p:grpSpPr>
      <p:pic>
        <p:nvPicPr>
          <p:cNvPr id="413" name="Google Shape;413;p41"/>
          <p:cNvPicPr preferRelativeResize="0"/>
          <p:nvPr/>
        </p:nvPicPr>
        <p:blipFill>
          <a:blip r:embed="rId2">
            <a:alphaModFix/>
          </a:blip>
          <a:stretch>
            <a:fillRect/>
          </a:stretch>
        </p:blipFill>
        <p:spPr>
          <a:xfrm rot="-5400000">
            <a:off x="2507533" y="-153500"/>
            <a:ext cx="7523767" cy="7523767"/>
          </a:xfrm>
          <a:prstGeom prst="rect">
            <a:avLst/>
          </a:prstGeom>
          <a:noFill/>
          <a:ln>
            <a:noFill/>
          </a:ln>
        </p:spPr>
      </p:pic>
      <p:pic>
        <p:nvPicPr>
          <p:cNvPr id="414" name="Google Shape;414;p41"/>
          <p:cNvPicPr preferRelativeResize="0"/>
          <p:nvPr/>
        </p:nvPicPr>
        <p:blipFill rotWithShape="1">
          <a:blip r:embed="rId3">
            <a:alphaModFix/>
          </a:blip>
          <a:srcRect t="670" b="680"/>
          <a:stretch/>
        </p:blipFill>
        <p:spPr>
          <a:xfrm rot="-5905218" flipH="1">
            <a:off x="-394381" y="3266459"/>
            <a:ext cx="886896" cy="1214217"/>
          </a:xfrm>
          <a:prstGeom prst="rect">
            <a:avLst/>
          </a:prstGeom>
          <a:noFill/>
          <a:ln>
            <a:noFill/>
          </a:ln>
        </p:spPr>
      </p:pic>
      <p:pic>
        <p:nvPicPr>
          <p:cNvPr id="415" name="Google Shape;415;p41"/>
          <p:cNvPicPr preferRelativeResize="0"/>
          <p:nvPr/>
        </p:nvPicPr>
        <p:blipFill rotWithShape="1">
          <a:blip r:embed="rId3">
            <a:alphaModFix/>
          </a:blip>
          <a:srcRect t="670" b="680"/>
          <a:stretch/>
        </p:blipFill>
        <p:spPr>
          <a:xfrm rot="5905218">
            <a:off x="11463085" y="3001276"/>
            <a:ext cx="886896" cy="1214217"/>
          </a:xfrm>
          <a:prstGeom prst="rect">
            <a:avLst/>
          </a:prstGeom>
          <a:noFill/>
          <a:ln>
            <a:noFill/>
          </a:ln>
        </p:spPr>
      </p:pic>
      <p:grpSp>
        <p:nvGrpSpPr>
          <p:cNvPr id="416" name="Google Shape;416;p41"/>
          <p:cNvGrpSpPr/>
          <p:nvPr/>
        </p:nvGrpSpPr>
        <p:grpSpPr>
          <a:xfrm>
            <a:off x="181733" y="186067"/>
            <a:ext cx="11747600" cy="6507200"/>
            <a:chOff x="136300" y="139550"/>
            <a:chExt cx="8810700" cy="4880400"/>
          </a:xfrm>
        </p:grpSpPr>
        <p:sp>
          <p:nvSpPr>
            <p:cNvPr id="417" name="Google Shape;417;p4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4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71568546"/>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noProof="1"/>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1"/>
              <a:t>Click to edit Master subtitle style</a:t>
            </a:r>
          </a:p>
        </p:txBody>
      </p:sp>
      <p:sp>
        <p:nvSpPr>
          <p:cNvPr id="4" name="Date Placeholder 3">
            <a:extLst>
              <a:ext uri="{FF2B5EF4-FFF2-40B4-BE49-F238E27FC236}">
                <a16:creationId xmlns:a16="http://schemas.microsoft.com/office/drawing/2014/main" id="{2E650ACF-02EF-1FD9-B148-46A0444A3937}"/>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5" name="Footer Placeholder 4">
            <a:extLst>
              <a:ext uri="{FF2B5EF4-FFF2-40B4-BE49-F238E27FC236}">
                <a16:creationId xmlns:a16="http://schemas.microsoft.com/office/drawing/2014/main" id="{72A6AF81-7ECF-84AA-8022-782A5D3E4A45}"/>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57950705-1108-E469-C673-77418CDD266D}"/>
              </a:ext>
            </a:extLst>
          </p:cNvPr>
          <p:cNvSpPr>
            <a:spLocks noGrp="1"/>
          </p:cNvSpPr>
          <p:nvPr>
            <p:ph type="sldNum" sz="quarter" idx="12"/>
          </p:nvPr>
        </p:nvSpPr>
        <p:spPr/>
        <p:txBody>
          <a:bodyPr/>
          <a:lstStyle>
            <a:lvl1pPr>
              <a:defRPr/>
            </a:lvl1pPr>
          </a:lstStyle>
          <a:p>
            <a:fld id="{8AF68110-4153-4572-848D-F444E02CC4F3}" type="slidenum">
              <a:rPr lang="en-US" altLang="zh-CN"/>
              <a:pPr/>
              <a:t>‹#›</a:t>
            </a:fld>
            <a:endParaRPr lang="en-US" altLang="zh-CN"/>
          </a:p>
        </p:txBody>
      </p:sp>
    </p:spTree>
    <p:extLst>
      <p:ext uri="{BB962C8B-B14F-4D97-AF65-F5344CB8AC3E}">
        <p14:creationId xmlns:p14="http://schemas.microsoft.com/office/powerpoint/2010/main" val="1829362848"/>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307C059B-4599-C655-DA3E-8BAD77FAABFF}"/>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5" name="Footer Placeholder 4">
            <a:extLst>
              <a:ext uri="{FF2B5EF4-FFF2-40B4-BE49-F238E27FC236}">
                <a16:creationId xmlns:a16="http://schemas.microsoft.com/office/drawing/2014/main" id="{FA3501F7-2401-1EF4-DAE7-DF1427A305E0}"/>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F806AFC0-297F-21B7-BC5F-1705CDEDD82A}"/>
              </a:ext>
            </a:extLst>
          </p:cNvPr>
          <p:cNvSpPr>
            <a:spLocks noGrp="1"/>
          </p:cNvSpPr>
          <p:nvPr>
            <p:ph type="sldNum" sz="quarter" idx="12"/>
          </p:nvPr>
        </p:nvSpPr>
        <p:spPr/>
        <p:txBody>
          <a:bodyPr/>
          <a:lstStyle>
            <a:lvl1pPr>
              <a:defRPr/>
            </a:lvl1pPr>
          </a:lstStyle>
          <a:p>
            <a:fld id="{F8B40175-D221-40D4-B9DF-09AD3CDD0354}" type="slidenum">
              <a:rPr lang="en-US" altLang="zh-CN"/>
              <a:pPr/>
              <a:t>‹#›</a:t>
            </a:fld>
            <a:endParaRPr lang="en-US" altLang="zh-CN"/>
          </a:p>
        </p:txBody>
      </p:sp>
    </p:spTree>
    <p:extLst>
      <p:ext uri="{BB962C8B-B14F-4D97-AF65-F5344CB8AC3E}">
        <p14:creationId xmlns:p14="http://schemas.microsoft.com/office/powerpoint/2010/main" val="3324588418"/>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noProof="1"/>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16:creationId xmlns:a16="http://schemas.microsoft.com/office/drawing/2014/main" id="{4CC3D7C2-6989-121B-1986-B0397FABFC41}"/>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5" name="Footer Placeholder 4">
            <a:extLst>
              <a:ext uri="{FF2B5EF4-FFF2-40B4-BE49-F238E27FC236}">
                <a16:creationId xmlns:a16="http://schemas.microsoft.com/office/drawing/2014/main" id="{27EEDFA1-25F1-9450-C68D-3EAC352E5D11}"/>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DA6EAE96-1AD4-BE4F-B0C2-72670C69387B}"/>
              </a:ext>
            </a:extLst>
          </p:cNvPr>
          <p:cNvSpPr>
            <a:spLocks noGrp="1"/>
          </p:cNvSpPr>
          <p:nvPr>
            <p:ph type="sldNum" sz="quarter" idx="12"/>
          </p:nvPr>
        </p:nvSpPr>
        <p:spPr/>
        <p:txBody>
          <a:bodyPr/>
          <a:lstStyle>
            <a:lvl1pPr>
              <a:defRPr/>
            </a:lvl1pPr>
          </a:lstStyle>
          <a:p>
            <a:fld id="{E47E2D2F-64FD-4A45-97B0-D02344118077}" type="slidenum">
              <a:rPr lang="en-US" altLang="zh-CN"/>
              <a:pPr/>
              <a:t>‹#›</a:t>
            </a:fld>
            <a:endParaRPr lang="en-US" altLang="zh-CN"/>
          </a:p>
        </p:txBody>
      </p:sp>
    </p:spTree>
    <p:extLst>
      <p:ext uri="{BB962C8B-B14F-4D97-AF65-F5344CB8AC3E}">
        <p14:creationId xmlns:p14="http://schemas.microsoft.com/office/powerpoint/2010/main" val="1224530172"/>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id="{22ED8DE5-47E6-154E-1DF1-A83EAC4F3C82}"/>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6" name="Footer Placeholder 4">
            <a:extLst>
              <a:ext uri="{FF2B5EF4-FFF2-40B4-BE49-F238E27FC236}">
                <a16:creationId xmlns:a16="http://schemas.microsoft.com/office/drawing/2014/main" id="{F5E0E8DD-42FB-8692-37E0-F6A46ACB5BE5}"/>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F43C6EA7-7588-AA02-F42B-E36DEC7F99D1}"/>
              </a:ext>
            </a:extLst>
          </p:cNvPr>
          <p:cNvSpPr>
            <a:spLocks noGrp="1"/>
          </p:cNvSpPr>
          <p:nvPr>
            <p:ph type="sldNum" sz="quarter" idx="12"/>
          </p:nvPr>
        </p:nvSpPr>
        <p:spPr/>
        <p:txBody>
          <a:bodyPr/>
          <a:lstStyle>
            <a:lvl1pPr>
              <a:defRPr/>
            </a:lvl1pPr>
          </a:lstStyle>
          <a:p>
            <a:fld id="{ADD41E43-2870-49A6-AAF3-698AF2BA1A12}" type="slidenum">
              <a:rPr lang="en-US" altLang="zh-CN"/>
              <a:pPr/>
              <a:t>‹#›</a:t>
            </a:fld>
            <a:endParaRPr lang="en-US" altLang="zh-CN"/>
          </a:p>
        </p:txBody>
      </p:sp>
    </p:spTree>
    <p:extLst>
      <p:ext uri="{BB962C8B-B14F-4D97-AF65-F5344CB8AC3E}">
        <p14:creationId xmlns:p14="http://schemas.microsoft.com/office/powerpoint/2010/main" val="360175729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noProof="1"/>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id="{DBF64078-2F31-3A5C-F348-87DCDA2D14F3}"/>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8" name="Footer Placeholder 4">
            <a:extLst>
              <a:ext uri="{FF2B5EF4-FFF2-40B4-BE49-F238E27FC236}">
                <a16:creationId xmlns:a16="http://schemas.microsoft.com/office/drawing/2014/main" id="{C37306F4-0809-3988-21C0-71FFF3E55CB8}"/>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3C019955-16C6-4E13-9B2C-FB25CE7C8D8A}"/>
              </a:ext>
            </a:extLst>
          </p:cNvPr>
          <p:cNvSpPr>
            <a:spLocks noGrp="1"/>
          </p:cNvSpPr>
          <p:nvPr>
            <p:ph type="sldNum" sz="quarter" idx="12"/>
          </p:nvPr>
        </p:nvSpPr>
        <p:spPr/>
        <p:txBody>
          <a:bodyPr/>
          <a:lstStyle>
            <a:lvl1pPr>
              <a:defRPr/>
            </a:lvl1pPr>
          </a:lstStyle>
          <a:p>
            <a:fld id="{BE4F1BCF-4346-4120-A259-39C288EA9544}" type="slidenum">
              <a:rPr lang="en-US" altLang="zh-CN"/>
              <a:pPr/>
              <a:t>‹#›</a:t>
            </a:fld>
            <a:endParaRPr lang="en-US" altLang="zh-CN"/>
          </a:p>
        </p:txBody>
      </p:sp>
    </p:spTree>
    <p:extLst>
      <p:ext uri="{BB962C8B-B14F-4D97-AF65-F5344CB8AC3E}">
        <p14:creationId xmlns:p14="http://schemas.microsoft.com/office/powerpoint/2010/main" val="1639145057"/>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id="{B9B142AB-D83F-8C99-5174-9D29FC0DEF47}"/>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4" name="Footer Placeholder 4">
            <a:extLst>
              <a:ext uri="{FF2B5EF4-FFF2-40B4-BE49-F238E27FC236}">
                <a16:creationId xmlns:a16="http://schemas.microsoft.com/office/drawing/2014/main" id="{079AA427-EED7-CA28-3A35-55761918D1B7}"/>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id="{2C241C5E-93CC-6F33-23D0-5D548A83F30E}"/>
              </a:ext>
            </a:extLst>
          </p:cNvPr>
          <p:cNvSpPr>
            <a:spLocks noGrp="1"/>
          </p:cNvSpPr>
          <p:nvPr>
            <p:ph type="sldNum" sz="quarter" idx="12"/>
          </p:nvPr>
        </p:nvSpPr>
        <p:spPr/>
        <p:txBody>
          <a:bodyPr/>
          <a:lstStyle>
            <a:lvl1pPr>
              <a:defRPr/>
            </a:lvl1pPr>
          </a:lstStyle>
          <a:p>
            <a:fld id="{9E2A26A3-CC86-467B-89F6-DBEEA82F83A5}" type="slidenum">
              <a:rPr lang="en-US" altLang="zh-CN"/>
              <a:pPr/>
              <a:t>‹#›</a:t>
            </a:fld>
            <a:endParaRPr lang="en-US" altLang="zh-CN"/>
          </a:p>
        </p:txBody>
      </p:sp>
    </p:spTree>
    <p:extLst>
      <p:ext uri="{BB962C8B-B14F-4D97-AF65-F5344CB8AC3E}">
        <p14:creationId xmlns:p14="http://schemas.microsoft.com/office/powerpoint/2010/main" val="2718394412"/>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03EED6E-B5B5-45C1-6229-668F4677AAB4}"/>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3" name="Footer Placeholder 4">
            <a:extLst>
              <a:ext uri="{FF2B5EF4-FFF2-40B4-BE49-F238E27FC236}">
                <a16:creationId xmlns:a16="http://schemas.microsoft.com/office/drawing/2014/main" id="{105F9E2B-EE76-6E8A-0E07-37C0A2E056AC}"/>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B1F484CB-F80A-6A78-75AB-C28ED64E4B97}"/>
              </a:ext>
            </a:extLst>
          </p:cNvPr>
          <p:cNvSpPr>
            <a:spLocks noGrp="1"/>
          </p:cNvSpPr>
          <p:nvPr>
            <p:ph type="sldNum" sz="quarter" idx="12"/>
          </p:nvPr>
        </p:nvSpPr>
        <p:spPr/>
        <p:txBody>
          <a:bodyPr/>
          <a:lstStyle>
            <a:lvl1pPr>
              <a:defRPr/>
            </a:lvl1pPr>
          </a:lstStyle>
          <a:p>
            <a:fld id="{3AFA170C-8CF0-4138-AA0D-4F170A16A87E}" type="slidenum">
              <a:rPr lang="en-US" altLang="zh-CN"/>
              <a:pPr/>
              <a:t>‹#›</a:t>
            </a:fld>
            <a:endParaRPr lang="en-US" altLang="zh-CN"/>
          </a:p>
        </p:txBody>
      </p:sp>
    </p:spTree>
    <p:extLst>
      <p:ext uri="{BB962C8B-B14F-4D97-AF65-F5344CB8AC3E}">
        <p14:creationId xmlns:p14="http://schemas.microsoft.com/office/powerpoint/2010/main" val="32745104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A21C74A2-09D1-49A0-A4D7-B4B2A34A3BE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624660694"/>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noProof="1"/>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642F47CA-D582-D8D4-0ECD-85C85BFA45E1}"/>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6" name="Footer Placeholder 4">
            <a:extLst>
              <a:ext uri="{FF2B5EF4-FFF2-40B4-BE49-F238E27FC236}">
                <a16:creationId xmlns:a16="http://schemas.microsoft.com/office/drawing/2014/main" id="{BB5CD96C-49B1-9328-6285-54E17A9D9E0E}"/>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046C59DF-8C26-EFA7-05E4-9AC1C28CA555}"/>
              </a:ext>
            </a:extLst>
          </p:cNvPr>
          <p:cNvSpPr>
            <a:spLocks noGrp="1"/>
          </p:cNvSpPr>
          <p:nvPr>
            <p:ph type="sldNum" sz="quarter" idx="12"/>
          </p:nvPr>
        </p:nvSpPr>
        <p:spPr/>
        <p:txBody>
          <a:bodyPr/>
          <a:lstStyle>
            <a:lvl1pPr>
              <a:defRPr/>
            </a:lvl1pPr>
          </a:lstStyle>
          <a:p>
            <a:fld id="{98671AA6-EA6C-4C9E-98B4-890953493811}" type="slidenum">
              <a:rPr lang="en-US" altLang="zh-CN"/>
              <a:pPr/>
              <a:t>‹#›</a:t>
            </a:fld>
            <a:endParaRPr lang="en-US" altLang="zh-CN"/>
          </a:p>
        </p:txBody>
      </p:sp>
    </p:spTree>
    <p:extLst>
      <p:ext uri="{BB962C8B-B14F-4D97-AF65-F5344CB8AC3E}">
        <p14:creationId xmlns:p14="http://schemas.microsoft.com/office/powerpoint/2010/main" val="278701495"/>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noProof="1"/>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B78D7D18-7D47-C3D2-2FBE-403469E47503}"/>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6" name="Footer Placeholder 4">
            <a:extLst>
              <a:ext uri="{FF2B5EF4-FFF2-40B4-BE49-F238E27FC236}">
                <a16:creationId xmlns:a16="http://schemas.microsoft.com/office/drawing/2014/main" id="{3AC0AD2D-940D-555D-19D6-EBFD67D742E1}"/>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42FA97D4-ED17-40AB-7761-0EDC1FD002B7}"/>
              </a:ext>
            </a:extLst>
          </p:cNvPr>
          <p:cNvSpPr>
            <a:spLocks noGrp="1"/>
          </p:cNvSpPr>
          <p:nvPr>
            <p:ph type="sldNum" sz="quarter" idx="12"/>
          </p:nvPr>
        </p:nvSpPr>
        <p:spPr/>
        <p:txBody>
          <a:bodyPr/>
          <a:lstStyle>
            <a:lvl1pPr>
              <a:defRPr/>
            </a:lvl1pPr>
          </a:lstStyle>
          <a:p>
            <a:fld id="{8D3160A6-CE25-4E21-81CB-E64E3403F383}" type="slidenum">
              <a:rPr lang="en-US" altLang="zh-CN"/>
              <a:pPr/>
              <a:t>‹#›</a:t>
            </a:fld>
            <a:endParaRPr lang="en-US" altLang="zh-CN"/>
          </a:p>
        </p:txBody>
      </p:sp>
    </p:spTree>
    <p:extLst>
      <p:ext uri="{BB962C8B-B14F-4D97-AF65-F5344CB8AC3E}">
        <p14:creationId xmlns:p14="http://schemas.microsoft.com/office/powerpoint/2010/main" val="1859406156"/>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01BE8942-B788-BF39-AE99-A8A508A63282}"/>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5" name="Footer Placeholder 4">
            <a:extLst>
              <a:ext uri="{FF2B5EF4-FFF2-40B4-BE49-F238E27FC236}">
                <a16:creationId xmlns:a16="http://schemas.microsoft.com/office/drawing/2014/main" id="{4E196440-F56B-52F2-2211-4E90CE66EF0B}"/>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60CCF3D9-7E4E-5B51-9B16-746229A500AD}"/>
              </a:ext>
            </a:extLst>
          </p:cNvPr>
          <p:cNvSpPr>
            <a:spLocks noGrp="1"/>
          </p:cNvSpPr>
          <p:nvPr>
            <p:ph type="sldNum" sz="quarter" idx="12"/>
          </p:nvPr>
        </p:nvSpPr>
        <p:spPr/>
        <p:txBody>
          <a:bodyPr/>
          <a:lstStyle>
            <a:lvl1pPr>
              <a:defRPr/>
            </a:lvl1pPr>
          </a:lstStyle>
          <a:p>
            <a:fld id="{C9374C0C-19F4-4D7C-B116-8F66265A899C}" type="slidenum">
              <a:rPr lang="en-US" altLang="zh-CN"/>
              <a:pPr/>
              <a:t>‹#›</a:t>
            </a:fld>
            <a:endParaRPr lang="en-US" altLang="zh-CN"/>
          </a:p>
        </p:txBody>
      </p:sp>
    </p:spTree>
    <p:extLst>
      <p:ext uri="{BB962C8B-B14F-4D97-AF65-F5344CB8AC3E}">
        <p14:creationId xmlns:p14="http://schemas.microsoft.com/office/powerpoint/2010/main" val="354077854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C4C68096-52E4-838A-0128-C5F4886546C5}"/>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5" name="Footer Placeholder 4">
            <a:extLst>
              <a:ext uri="{FF2B5EF4-FFF2-40B4-BE49-F238E27FC236}">
                <a16:creationId xmlns:a16="http://schemas.microsoft.com/office/drawing/2014/main" id="{4656FA57-EC18-8A31-65E6-F89AA6C9D7D2}"/>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19AE0576-BD6D-2442-21AE-03E3CC1FB8AD}"/>
              </a:ext>
            </a:extLst>
          </p:cNvPr>
          <p:cNvSpPr>
            <a:spLocks noGrp="1"/>
          </p:cNvSpPr>
          <p:nvPr>
            <p:ph type="sldNum" sz="quarter" idx="12"/>
          </p:nvPr>
        </p:nvSpPr>
        <p:spPr/>
        <p:txBody>
          <a:bodyPr/>
          <a:lstStyle>
            <a:lvl1pPr>
              <a:defRPr/>
            </a:lvl1pPr>
          </a:lstStyle>
          <a:p>
            <a:fld id="{3379E27D-7386-43BC-BDF9-30EBD195126A}" type="slidenum">
              <a:rPr lang="en-US" altLang="zh-CN"/>
              <a:pPr/>
              <a:t>‹#›</a:t>
            </a:fld>
            <a:endParaRPr lang="en-US" altLang="zh-CN"/>
          </a:p>
        </p:txBody>
      </p:sp>
    </p:spTree>
    <p:extLst>
      <p:ext uri="{BB962C8B-B14F-4D97-AF65-F5344CB8AC3E}">
        <p14:creationId xmlns:p14="http://schemas.microsoft.com/office/powerpoint/2010/main" val="1573265081"/>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47BE43-55A1-422C-AEEA-6C5E9E43A9B3}" type="slidenum">
              <a:rPr lang="en-US" altLang="en-US"/>
              <a:pPr>
                <a:defRPr/>
              </a:pPr>
              <a:t>‹#›</a:t>
            </a:fld>
            <a:endParaRPr lang="en-US" altLang="en-US"/>
          </a:p>
        </p:txBody>
      </p:sp>
    </p:spTree>
    <p:extLst>
      <p:ext uri="{BB962C8B-B14F-4D97-AF65-F5344CB8AC3E}">
        <p14:creationId xmlns:p14="http://schemas.microsoft.com/office/powerpoint/2010/main" val="2057032204"/>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4CD4DE-8573-49BB-B739-F9FE1CB5A264}" type="slidenum">
              <a:rPr lang="en-US" altLang="en-US"/>
              <a:pPr>
                <a:defRPr/>
              </a:pPr>
              <a:t>‹#›</a:t>
            </a:fld>
            <a:endParaRPr lang="en-US" altLang="en-US"/>
          </a:p>
        </p:txBody>
      </p:sp>
    </p:spTree>
    <p:extLst>
      <p:ext uri="{BB962C8B-B14F-4D97-AF65-F5344CB8AC3E}">
        <p14:creationId xmlns:p14="http://schemas.microsoft.com/office/powerpoint/2010/main" val="814972692"/>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98B45E-78AB-4B0D-8193-F6CE9D6FD08E}" type="slidenum">
              <a:rPr lang="en-US" altLang="en-US"/>
              <a:pPr>
                <a:defRPr/>
              </a:pPr>
              <a:t>‹#›</a:t>
            </a:fld>
            <a:endParaRPr lang="en-US" altLang="en-US"/>
          </a:p>
        </p:txBody>
      </p:sp>
    </p:spTree>
    <p:extLst>
      <p:ext uri="{BB962C8B-B14F-4D97-AF65-F5344CB8AC3E}">
        <p14:creationId xmlns:p14="http://schemas.microsoft.com/office/powerpoint/2010/main" val="2429178215"/>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C617E1-0226-4BA7-9C08-56EBD0C324CB}" type="slidenum">
              <a:rPr lang="en-US" altLang="en-US"/>
              <a:pPr>
                <a:defRPr/>
              </a:pPr>
              <a:t>‹#›</a:t>
            </a:fld>
            <a:endParaRPr lang="en-US" altLang="en-US"/>
          </a:p>
        </p:txBody>
      </p:sp>
    </p:spTree>
    <p:extLst>
      <p:ext uri="{BB962C8B-B14F-4D97-AF65-F5344CB8AC3E}">
        <p14:creationId xmlns:p14="http://schemas.microsoft.com/office/powerpoint/2010/main" val="62291454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17C3A3-5F53-4DEB-B3AF-81C78B2E266E}" type="slidenum">
              <a:rPr lang="en-US" altLang="en-US"/>
              <a:pPr>
                <a:defRPr/>
              </a:pPr>
              <a:t>‹#›</a:t>
            </a:fld>
            <a:endParaRPr lang="en-US" altLang="en-US"/>
          </a:p>
        </p:txBody>
      </p:sp>
    </p:spTree>
    <p:extLst>
      <p:ext uri="{BB962C8B-B14F-4D97-AF65-F5344CB8AC3E}">
        <p14:creationId xmlns:p14="http://schemas.microsoft.com/office/powerpoint/2010/main" val="377557470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44B9B9-87C2-4CE9-8B9D-4FF62CD2EE11}" type="slidenum">
              <a:rPr lang="en-US" altLang="en-US"/>
              <a:pPr>
                <a:defRPr/>
              </a:pPr>
              <a:t>‹#›</a:t>
            </a:fld>
            <a:endParaRPr lang="en-US" altLang="en-US"/>
          </a:p>
        </p:txBody>
      </p:sp>
    </p:spTree>
    <p:extLst>
      <p:ext uri="{BB962C8B-B14F-4D97-AF65-F5344CB8AC3E}">
        <p14:creationId xmlns:p14="http://schemas.microsoft.com/office/powerpoint/2010/main" val="11157743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BAD8EF05-271B-4A9C-BB75-FDA598A591CA}"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1845756770"/>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B87D3B4-FFA3-41C1-9C9F-E8C7D0F49A4B}" type="slidenum">
              <a:rPr lang="en-US" altLang="en-US"/>
              <a:pPr>
                <a:defRPr/>
              </a:pPr>
              <a:t>‹#›</a:t>
            </a:fld>
            <a:endParaRPr lang="en-US" altLang="en-US"/>
          </a:p>
        </p:txBody>
      </p:sp>
    </p:spTree>
    <p:extLst>
      <p:ext uri="{BB962C8B-B14F-4D97-AF65-F5344CB8AC3E}">
        <p14:creationId xmlns:p14="http://schemas.microsoft.com/office/powerpoint/2010/main" val="1057925022"/>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9FDA1A-0A5C-4086-BAAE-393827270E1A}" type="slidenum">
              <a:rPr lang="en-US" altLang="en-US"/>
              <a:pPr>
                <a:defRPr/>
              </a:pPr>
              <a:t>‹#›</a:t>
            </a:fld>
            <a:endParaRPr lang="en-US" altLang="en-US"/>
          </a:p>
        </p:txBody>
      </p:sp>
    </p:spTree>
    <p:extLst>
      <p:ext uri="{BB962C8B-B14F-4D97-AF65-F5344CB8AC3E}">
        <p14:creationId xmlns:p14="http://schemas.microsoft.com/office/powerpoint/2010/main" val="4019382129"/>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9513A4-8B3D-4981-823D-43EF09538468}" type="slidenum">
              <a:rPr lang="en-US" altLang="en-US"/>
              <a:pPr>
                <a:defRPr/>
              </a:pPr>
              <a:t>‹#›</a:t>
            </a:fld>
            <a:endParaRPr lang="en-US" altLang="en-US"/>
          </a:p>
        </p:txBody>
      </p:sp>
    </p:spTree>
    <p:extLst>
      <p:ext uri="{BB962C8B-B14F-4D97-AF65-F5344CB8AC3E}">
        <p14:creationId xmlns:p14="http://schemas.microsoft.com/office/powerpoint/2010/main" val="4148846827"/>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268F74-3C92-4024-8B6E-F898CD1705AE}" type="slidenum">
              <a:rPr lang="en-US" altLang="en-US"/>
              <a:pPr>
                <a:defRPr/>
              </a:pPr>
              <a:t>‹#›</a:t>
            </a:fld>
            <a:endParaRPr lang="en-US" altLang="en-US"/>
          </a:p>
        </p:txBody>
      </p:sp>
    </p:spTree>
    <p:extLst>
      <p:ext uri="{BB962C8B-B14F-4D97-AF65-F5344CB8AC3E}">
        <p14:creationId xmlns:p14="http://schemas.microsoft.com/office/powerpoint/2010/main" val="1708364985"/>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8C0AA-9B02-4E04-A45C-F3489F43E104}" type="slidenum">
              <a:rPr lang="en-US" altLang="en-US"/>
              <a:pPr>
                <a:defRPr/>
              </a:pPr>
              <a:t>‹#›</a:t>
            </a:fld>
            <a:endParaRPr lang="en-US" altLang="en-US"/>
          </a:p>
        </p:txBody>
      </p:sp>
    </p:spTree>
    <p:extLst>
      <p:ext uri="{BB962C8B-B14F-4D97-AF65-F5344CB8AC3E}">
        <p14:creationId xmlns:p14="http://schemas.microsoft.com/office/powerpoint/2010/main" val="1619980025"/>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290FA4-727E-4706-9BDC-D8BBB2635059}" type="slidenum">
              <a:rPr lang="en-US" altLang="en-US"/>
              <a:pPr>
                <a:defRPr/>
              </a:pPr>
              <a:t>‹#›</a:t>
            </a:fld>
            <a:endParaRPr lang="en-US" altLang="en-US"/>
          </a:p>
        </p:txBody>
      </p:sp>
    </p:spTree>
    <p:extLst>
      <p:ext uri="{BB962C8B-B14F-4D97-AF65-F5344CB8AC3E}">
        <p14:creationId xmlns:p14="http://schemas.microsoft.com/office/powerpoint/2010/main" val="3235140392"/>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28D0455C-84E0-402B-BC4F-5235A95E79A8}" type="slidenum">
              <a:rPr lang="en-US" altLang="en-US"/>
              <a:pPr>
                <a:defRPr/>
              </a:pPr>
              <a:t>‹#›</a:t>
            </a:fld>
            <a:endParaRPr lang="en-US" altLang="en-US"/>
          </a:p>
        </p:txBody>
      </p:sp>
    </p:spTree>
    <p:extLst>
      <p:ext uri="{BB962C8B-B14F-4D97-AF65-F5344CB8AC3E}">
        <p14:creationId xmlns:p14="http://schemas.microsoft.com/office/powerpoint/2010/main" val="627469087"/>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39"/>
            <a:ext cx="5384800" cy="4352925"/>
          </a:xfrm>
        </p:spPr>
        <p:txBody>
          <a:bodyPr/>
          <a:lstStyle/>
          <a:p>
            <a:pPr lvl="0"/>
            <a:endParaRPr lang="en-US" noProof="0"/>
          </a:p>
        </p:txBody>
      </p:sp>
      <p:sp>
        <p:nvSpPr>
          <p:cNvPr id="4" name="Text Placeholder 3"/>
          <p:cNvSpPr>
            <a:spLocks noGrp="1"/>
          </p:cNvSpPr>
          <p:nvPr>
            <p:ph type="body" sz="half" idx="2"/>
          </p:nvPr>
        </p:nvSpPr>
        <p:spPr>
          <a:xfrm>
            <a:off x="6197600" y="1773239"/>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p:cNvSpPr>
            <a:spLocks noGrp="1" noChangeArrowheads="1"/>
          </p:cNvSpPr>
          <p:nvPr>
            <p:ph type="dt" sz="half" idx="10"/>
          </p:nvPr>
        </p:nvSpPr>
        <p:spPr/>
        <p:txBody>
          <a:bodyPr/>
          <a:lstStyle>
            <a:lvl1pPr>
              <a:defRPr/>
            </a:lvl1pPr>
          </a:lstStyle>
          <a:p>
            <a:pPr>
              <a:defRPr/>
            </a:pPr>
            <a:endParaRPr lang="en-US"/>
          </a:p>
        </p:txBody>
      </p:sp>
      <p:sp>
        <p:nvSpPr>
          <p:cNvPr id="6" name="Footer Placeholder 7"/>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8"/>
          <p:cNvSpPr>
            <a:spLocks noGrp="1" noChangeArrowheads="1"/>
          </p:cNvSpPr>
          <p:nvPr>
            <p:ph type="sldNum" sz="quarter" idx="12"/>
          </p:nvPr>
        </p:nvSpPr>
        <p:spPr/>
        <p:txBody>
          <a:bodyPr/>
          <a:lstStyle>
            <a:lvl1pPr>
              <a:defRPr/>
            </a:lvl1pPr>
          </a:lstStyle>
          <a:p>
            <a:pPr>
              <a:defRPr/>
            </a:pPr>
            <a:fld id="{F51723D9-4483-4BEE-A45C-53F35D5C6E44}" type="slidenum">
              <a:rPr lang="en-US" altLang="en-US"/>
              <a:pPr>
                <a:defRPr/>
              </a:pPr>
              <a:t>‹#›</a:t>
            </a:fld>
            <a:endParaRPr lang="en-US" altLang="en-US"/>
          </a:p>
        </p:txBody>
      </p:sp>
    </p:spTree>
    <p:extLst>
      <p:ext uri="{BB962C8B-B14F-4D97-AF65-F5344CB8AC3E}">
        <p14:creationId xmlns:p14="http://schemas.microsoft.com/office/powerpoint/2010/main" val="1015600222"/>
      </p:ext>
    </p:extLst>
  </p:cSld>
  <p:clrMapOvr>
    <a:masterClrMapping/>
  </p:clrMapOvr>
  <p:transition>
    <p:cover dir="r"/>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noProof="1"/>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1"/>
              <a:t>Click to edit Master subtitle style</a:t>
            </a:r>
          </a:p>
        </p:txBody>
      </p:sp>
      <p:sp>
        <p:nvSpPr>
          <p:cNvPr id="4" name="Date Placeholder 3">
            <a:extLst>
              <a:ext uri="{FF2B5EF4-FFF2-40B4-BE49-F238E27FC236}">
                <a16:creationId xmlns:a16="http://schemas.microsoft.com/office/drawing/2014/main" id="{20CF85BE-C2BD-3AF8-3DC7-68D0A849B91F}"/>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5" name="Footer Placeholder 4">
            <a:extLst>
              <a:ext uri="{FF2B5EF4-FFF2-40B4-BE49-F238E27FC236}">
                <a16:creationId xmlns:a16="http://schemas.microsoft.com/office/drawing/2014/main" id="{2F11DE32-C80F-8667-9F54-B21135AEBD1C}"/>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C8C632BA-86B9-153E-22F9-E59640E7B973}"/>
              </a:ext>
            </a:extLst>
          </p:cNvPr>
          <p:cNvSpPr>
            <a:spLocks noGrp="1"/>
          </p:cNvSpPr>
          <p:nvPr>
            <p:ph type="sldNum" sz="quarter" idx="12"/>
          </p:nvPr>
        </p:nvSpPr>
        <p:spPr/>
        <p:txBody>
          <a:bodyPr/>
          <a:lstStyle>
            <a:lvl1pPr>
              <a:defRPr/>
            </a:lvl1pPr>
          </a:lstStyle>
          <a:p>
            <a:fld id="{7AED7B0D-9F13-4F27-8DDF-1DF303711FC9}" type="slidenum">
              <a:rPr lang="en-US" altLang="zh-CN"/>
              <a:pPr/>
              <a:t>‹#›</a:t>
            </a:fld>
            <a:endParaRPr lang="en-US" altLang="zh-CN"/>
          </a:p>
        </p:txBody>
      </p:sp>
    </p:spTree>
    <p:extLst>
      <p:ext uri="{BB962C8B-B14F-4D97-AF65-F5344CB8AC3E}">
        <p14:creationId xmlns:p14="http://schemas.microsoft.com/office/powerpoint/2010/main" val="1947297419"/>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018CD84A-29E9-9649-B588-75192540DA6C}"/>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5" name="Footer Placeholder 4">
            <a:extLst>
              <a:ext uri="{FF2B5EF4-FFF2-40B4-BE49-F238E27FC236}">
                <a16:creationId xmlns:a16="http://schemas.microsoft.com/office/drawing/2014/main" id="{13A2C0F5-BCC9-45B5-D886-57F9A8287B93}"/>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AF1F0AC9-4B99-E8AC-C241-C7B0CE68548A}"/>
              </a:ext>
            </a:extLst>
          </p:cNvPr>
          <p:cNvSpPr>
            <a:spLocks noGrp="1"/>
          </p:cNvSpPr>
          <p:nvPr>
            <p:ph type="sldNum" sz="quarter" idx="12"/>
          </p:nvPr>
        </p:nvSpPr>
        <p:spPr/>
        <p:txBody>
          <a:bodyPr/>
          <a:lstStyle>
            <a:lvl1pPr>
              <a:defRPr/>
            </a:lvl1pPr>
          </a:lstStyle>
          <a:p>
            <a:fld id="{1F45374F-106A-4541-BE79-4C8F4EBBC398}" type="slidenum">
              <a:rPr lang="en-US" altLang="zh-CN"/>
              <a:pPr/>
              <a:t>‹#›</a:t>
            </a:fld>
            <a:endParaRPr lang="en-US" altLang="zh-CN"/>
          </a:p>
        </p:txBody>
      </p:sp>
    </p:spTree>
    <p:extLst>
      <p:ext uri="{BB962C8B-B14F-4D97-AF65-F5344CB8AC3E}">
        <p14:creationId xmlns:p14="http://schemas.microsoft.com/office/powerpoint/2010/main" val="356213838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0BBD928-69CF-48F1-837A-01F24559EACF}"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535266322"/>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noProof="1"/>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1"/>
              <a:t>Click to edit Master text styles</a:t>
            </a:r>
          </a:p>
        </p:txBody>
      </p:sp>
      <p:sp>
        <p:nvSpPr>
          <p:cNvPr id="4" name="Date Placeholder 3">
            <a:extLst>
              <a:ext uri="{FF2B5EF4-FFF2-40B4-BE49-F238E27FC236}">
                <a16:creationId xmlns:a16="http://schemas.microsoft.com/office/drawing/2014/main" id="{14AC9BAE-75D9-A5DB-1271-CDBB9DEA9DEA}"/>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5" name="Footer Placeholder 4">
            <a:extLst>
              <a:ext uri="{FF2B5EF4-FFF2-40B4-BE49-F238E27FC236}">
                <a16:creationId xmlns:a16="http://schemas.microsoft.com/office/drawing/2014/main" id="{43940070-8FD1-F04E-1E10-9D20C3D15936}"/>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542F8746-858B-6B8A-F9E4-BFC6E7944680}"/>
              </a:ext>
            </a:extLst>
          </p:cNvPr>
          <p:cNvSpPr>
            <a:spLocks noGrp="1"/>
          </p:cNvSpPr>
          <p:nvPr>
            <p:ph type="sldNum" sz="quarter" idx="12"/>
          </p:nvPr>
        </p:nvSpPr>
        <p:spPr/>
        <p:txBody>
          <a:bodyPr/>
          <a:lstStyle>
            <a:lvl1pPr>
              <a:defRPr/>
            </a:lvl1pPr>
          </a:lstStyle>
          <a:p>
            <a:fld id="{C80C8730-D8D2-4844-8626-171256BFCF89}" type="slidenum">
              <a:rPr lang="en-US" altLang="zh-CN"/>
              <a:pPr/>
              <a:t>‹#›</a:t>
            </a:fld>
            <a:endParaRPr lang="en-US" altLang="zh-CN"/>
          </a:p>
        </p:txBody>
      </p:sp>
    </p:spTree>
    <p:extLst>
      <p:ext uri="{BB962C8B-B14F-4D97-AF65-F5344CB8AC3E}">
        <p14:creationId xmlns:p14="http://schemas.microsoft.com/office/powerpoint/2010/main" val="520235299"/>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Date Placeholder 3">
            <a:extLst>
              <a:ext uri="{FF2B5EF4-FFF2-40B4-BE49-F238E27FC236}">
                <a16:creationId xmlns:a16="http://schemas.microsoft.com/office/drawing/2014/main" id="{7B0B2DE3-6FAE-CCF3-FBD2-902892175006}"/>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6" name="Footer Placeholder 4">
            <a:extLst>
              <a:ext uri="{FF2B5EF4-FFF2-40B4-BE49-F238E27FC236}">
                <a16:creationId xmlns:a16="http://schemas.microsoft.com/office/drawing/2014/main" id="{88BBEE34-3950-C6B9-2899-E746C4FFD454}"/>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C41EE31A-1FAA-DE12-F556-5B85F3F3706F}"/>
              </a:ext>
            </a:extLst>
          </p:cNvPr>
          <p:cNvSpPr>
            <a:spLocks noGrp="1"/>
          </p:cNvSpPr>
          <p:nvPr>
            <p:ph type="sldNum" sz="quarter" idx="12"/>
          </p:nvPr>
        </p:nvSpPr>
        <p:spPr/>
        <p:txBody>
          <a:bodyPr/>
          <a:lstStyle>
            <a:lvl1pPr>
              <a:defRPr/>
            </a:lvl1pPr>
          </a:lstStyle>
          <a:p>
            <a:fld id="{D8E34EAA-6591-4E40-A5D5-675D681DDF82}" type="slidenum">
              <a:rPr lang="en-US" altLang="zh-CN"/>
              <a:pPr/>
              <a:t>‹#›</a:t>
            </a:fld>
            <a:endParaRPr lang="en-US" altLang="zh-CN"/>
          </a:p>
        </p:txBody>
      </p:sp>
    </p:spTree>
    <p:extLst>
      <p:ext uri="{BB962C8B-B14F-4D97-AF65-F5344CB8AC3E}">
        <p14:creationId xmlns:p14="http://schemas.microsoft.com/office/powerpoint/2010/main" val="4276668919"/>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noProof="1"/>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Date Placeholder 3">
            <a:extLst>
              <a:ext uri="{FF2B5EF4-FFF2-40B4-BE49-F238E27FC236}">
                <a16:creationId xmlns:a16="http://schemas.microsoft.com/office/drawing/2014/main" id="{90E51F4C-9BB0-534A-E933-1A6912658433}"/>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8" name="Footer Placeholder 4">
            <a:extLst>
              <a:ext uri="{FF2B5EF4-FFF2-40B4-BE49-F238E27FC236}">
                <a16:creationId xmlns:a16="http://schemas.microsoft.com/office/drawing/2014/main" id="{5544B27D-C365-896D-2942-F63C966F59D2}"/>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3A2CA64C-E417-009A-182D-9E8E34AB2EF2}"/>
              </a:ext>
            </a:extLst>
          </p:cNvPr>
          <p:cNvSpPr>
            <a:spLocks noGrp="1"/>
          </p:cNvSpPr>
          <p:nvPr>
            <p:ph type="sldNum" sz="quarter" idx="12"/>
          </p:nvPr>
        </p:nvSpPr>
        <p:spPr/>
        <p:txBody>
          <a:bodyPr/>
          <a:lstStyle>
            <a:lvl1pPr>
              <a:defRPr/>
            </a:lvl1pPr>
          </a:lstStyle>
          <a:p>
            <a:fld id="{48BB9DA0-72AB-4460-B25F-1A56A943A872}" type="slidenum">
              <a:rPr lang="en-US" altLang="zh-CN"/>
              <a:pPr/>
              <a:t>‹#›</a:t>
            </a:fld>
            <a:endParaRPr lang="en-US" altLang="zh-CN"/>
          </a:p>
        </p:txBody>
      </p:sp>
    </p:spTree>
    <p:extLst>
      <p:ext uri="{BB962C8B-B14F-4D97-AF65-F5344CB8AC3E}">
        <p14:creationId xmlns:p14="http://schemas.microsoft.com/office/powerpoint/2010/main" val="4163638462"/>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Date Placeholder 3">
            <a:extLst>
              <a:ext uri="{FF2B5EF4-FFF2-40B4-BE49-F238E27FC236}">
                <a16:creationId xmlns:a16="http://schemas.microsoft.com/office/drawing/2014/main" id="{C3BD535D-5797-14D2-EAC0-B2FDE1AF97CD}"/>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4" name="Footer Placeholder 4">
            <a:extLst>
              <a:ext uri="{FF2B5EF4-FFF2-40B4-BE49-F238E27FC236}">
                <a16:creationId xmlns:a16="http://schemas.microsoft.com/office/drawing/2014/main" id="{F5DD34AA-7CCA-1FC1-DEC8-BAEEE7778EB4}"/>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id="{1C22BCEC-E596-E546-0EB5-F240B45F4528}"/>
              </a:ext>
            </a:extLst>
          </p:cNvPr>
          <p:cNvSpPr>
            <a:spLocks noGrp="1"/>
          </p:cNvSpPr>
          <p:nvPr>
            <p:ph type="sldNum" sz="quarter" idx="12"/>
          </p:nvPr>
        </p:nvSpPr>
        <p:spPr/>
        <p:txBody>
          <a:bodyPr/>
          <a:lstStyle>
            <a:lvl1pPr>
              <a:defRPr/>
            </a:lvl1pPr>
          </a:lstStyle>
          <a:p>
            <a:fld id="{B811D172-CC85-4E70-A5B4-DC930A25D8A9}" type="slidenum">
              <a:rPr lang="en-US" altLang="zh-CN"/>
              <a:pPr/>
              <a:t>‹#›</a:t>
            </a:fld>
            <a:endParaRPr lang="en-US" altLang="zh-CN"/>
          </a:p>
        </p:txBody>
      </p:sp>
    </p:spTree>
    <p:extLst>
      <p:ext uri="{BB962C8B-B14F-4D97-AF65-F5344CB8AC3E}">
        <p14:creationId xmlns:p14="http://schemas.microsoft.com/office/powerpoint/2010/main" val="1070338650"/>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D408066-C719-D081-9959-CFBDCDF0C6A2}"/>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3" name="Footer Placeholder 4">
            <a:extLst>
              <a:ext uri="{FF2B5EF4-FFF2-40B4-BE49-F238E27FC236}">
                <a16:creationId xmlns:a16="http://schemas.microsoft.com/office/drawing/2014/main" id="{CC3DFA9C-F573-9110-F272-29F79A07AA33}"/>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48D30C0F-37FE-59CE-2F07-8F409C90D614}"/>
              </a:ext>
            </a:extLst>
          </p:cNvPr>
          <p:cNvSpPr>
            <a:spLocks noGrp="1"/>
          </p:cNvSpPr>
          <p:nvPr>
            <p:ph type="sldNum" sz="quarter" idx="12"/>
          </p:nvPr>
        </p:nvSpPr>
        <p:spPr/>
        <p:txBody>
          <a:bodyPr/>
          <a:lstStyle>
            <a:lvl1pPr>
              <a:defRPr/>
            </a:lvl1pPr>
          </a:lstStyle>
          <a:p>
            <a:fld id="{604522F6-FA89-4EC5-9C8B-4FAC6563F718}" type="slidenum">
              <a:rPr lang="en-US" altLang="zh-CN"/>
              <a:pPr/>
              <a:t>‹#›</a:t>
            </a:fld>
            <a:endParaRPr lang="en-US" altLang="zh-CN"/>
          </a:p>
        </p:txBody>
      </p:sp>
    </p:spTree>
    <p:extLst>
      <p:ext uri="{BB962C8B-B14F-4D97-AF65-F5344CB8AC3E}">
        <p14:creationId xmlns:p14="http://schemas.microsoft.com/office/powerpoint/2010/main" val="2873944871"/>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noProof="1"/>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A928DA11-DF27-3344-9D3C-A596E42AABB2}"/>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6" name="Footer Placeholder 4">
            <a:extLst>
              <a:ext uri="{FF2B5EF4-FFF2-40B4-BE49-F238E27FC236}">
                <a16:creationId xmlns:a16="http://schemas.microsoft.com/office/drawing/2014/main" id="{23CEDD39-A5CC-4EA1-2A91-96DD401F86E4}"/>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96BB0321-863D-6086-CD0D-A1A7BB5BEB99}"/>
              </a:ext>
            </a:extLst>
          </p:cNvPr>
          <p:cNvSpPr>
            <a:spLocks noGrp="1"/>
          </p:cNvSpPr>
          <p:nvPr>
            <p:ph type="sldNum" sz="quarter" idx="12"/>
          </p:nvPr>
        </p:nvSpPr>
        <p:spPr/>
        <p:txBody>
          <a:bodyPr/>
          <a:lstStyle>
            <a:lvl1pPr>
              <a:defRPr/>
            </a:lvl1pPr>
          </a:lstStyle>
          <a:p>
            <a:fld id="{8F04A062-17C2-41F6-BB0C-36ACD4D52822}" type="slidenum">
              <a:rPr lang="en-US" altLang="zh-CN"/>
              <a:pPr/>
              <a:t>‹#›</a:t>
            </a:fld>
            <a:endParaRPr lang="en-US" altLang="zh-CN"/>
          </a:p>
        </p:txBody>
      </p:sp>
    </p:spTree>
    <p:extLst>
      <p:ext uri="{BB962C8B-B14F-4D97-AF65-F5344CB8AC3E}">
        <p14:creationId xmlns:p14="http://schemas.microsoft.com/office/powerpoint/2010/main" val="271267299"/>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noProof="1"/>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noProof="1"/>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1"/>
              <a:t>Click to edit Master text styles</a:t>
            </a:r>
          </a:p>
        </p:txBody>
      </p:sp>
      <p:sp>
        <p:nvSpPr>
          <p:cNvPr id="5" name="Date Placeholder 3">
            <a:extLst>
              <a:ext uri="{FF2B5EF4-FFF2-40B4-BE49-F238E27FC236}">
                <a16:creationId xmlns:a16="http://schemas.microsoft.com/office/drawing/2014/main" id="{1E83F7EF-71A6-4F59-2469-CBB271D48579}"/>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6" name="Footer Placeholder 4">
            <a:extLst>
              <a:ext uri="{FF2B5EF4-FFF2-40B4-BE49-F238E27FC236}">
                <a16:creationId xmlns:a16="http://schemas.microsoft.com/office/drawing/2014/main" id="{52A25354-2DA4-963D-0E3C-F73EFFA061A7}"/>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8D441B24-C138-D16F-5696-3E6C936B696B}"/>
              </a:ext>
            </a:extLst>
          </p:cNvPr>
          <p:cNvSpPr>
            <a:spLocks noGrp="1"/>
          </p:cNvSpPr>
          <p:nvPr>
            <p:ph type="sldNum" sz="quarter" idx="12"/>
          </p:nvPr>
        </p:nvSpPr>
        <p:spPr/>
        <p:txBody>
          <a:bodyPr/>
          <a:lstStyle>
            <a:lvl1pPr>
              <a:defRPr/>
            </a:lvl1pPr>
          </a:lstStyle>
          <a:p>
            <a:fld id="{3D7C057A-FA49-4DFD-8322-4606CAE5F0A4}" type="slidenum">
              <a:rPr lang="en-US" altLang="zh-CN"/>
              <a:pPr/>
              <a:t>‹#›</a:t>
            </a:fld>
            <a:endParaRPr lang="en-US" altLang="zh-CN"/>
          </a:p>
        </p:txBody>
      </p:sp>
    </p:spTree>
    <p:extLst>
      <p:ext uri="{BB962C8B-B14F-4D97-AF65-F5344CB8AC3E}">
        <p14:creationId xmlns:p14="http://schemas.microsoft.com/office/powerpoint/2010/main" val="261862396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9FD67BB1-1AF0-9285-CAD9-6E9E29EF8381}"/>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5" name="Footer Placeholder 4">
            <a:extLst>
              <a:ext uri="{FF2B5EF4-FFF2-40B4-BE49-F238E27FC236}">
                <a16:creationId xmlns:a16="http://schemas.microsoft.com/office/drawing/2014/main" id="{FDC0E3A2-5B16-A024-FB42-A5BA513A3111}"/>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5B909712-E2C7-309C-514D-762EF8178878}"/>
              </a:ext>
            </a:extLst>
          </p:cNvPr>
          <p:cNvSpPr>
            <a:spLocks noGrp="1"/>
          </p:cNvSpPr>
          <p:nvPr>
            <p:ph type="sldNum" sz="quarter" idx="12"/>
          </p:nvPr>
        </p:nvSpPr>
        <p:spPr/>
        <p:txBody>
          <a:bodyPr/>
          <a:lstStyle>
            <a:lvl1pPr>
              <a:defRPr/>
            </a:lvl1pPr>
          </a:lstStyle>
          <a:p>
            <a:fld id="{037E8A2C-5401-4337-A45C-E373365F8972}" type="slidenum">
              <a:rPr lang="en-US" altLang="zh-CN"/>
              <a:pPr/>
              <a:t>‹#›</a:t>
            </a:fld>
            <a:endParaRPr lang="en-US" altLang="zh-CN"/>
          </a:p>
        </p:txBody>
      </p:sp>
    </p:spTree>
    <p:extLst>
      <p:ext uri="{BB962C8B-B14F-4D97-AF65-F5344CB8AC3E}">
        <p14:creationId xmlns:p14="http://schemas.microsoft.com/office/powerpoint/2010/main" val="1525208337"/>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a:extLst>
              <a:ext uri="{FF2B5EF4-FFF2-40B4-BE49-F238E27FC236}">
                <a16:creationId xmlns:a16="http://schemas.microsoft.com/office/drawing/2014/main" id="{B439012A-AEA7-D6DA-B9E7-D09E86B4874E}"/>
              </a:ext>
            </a:extLst>
          </p:cNvPr>
          <p:cNvSpPr>
            <a:spLocks noGrp="1"/>
          </p:cNvSpPr>
          <p:nvPr>
            <p:ph type="dt" sz="half" idx="10"/>
          </p:nvPr>
        </p:nvSpPr>
        <p:spPr/>
        <p:txBody>
          <a:bodyPr/>
          <a:lstStyle>
            <a:lvl1pPr>
              <a:defRPr/>
            </a:lvl1pPr>
          </a:lstStyle>
          <a:p>
            <a:fld id="{63A1C593-65D0-4073-BCC9-577B9352EA97}" type="datetimeFigureOut">
              <a:rPr lang="en-US"/>
              <a:pPr/>
              <a:t>4/1/2024</a:t>
            </a:fld>
            <a:endParaRPr lang="en-US"/>
          </a:p>
        </p:txBody>
      </p:sp>
      <p:sp>
        <p:nvSpPr>
          <p:cNvPr id="5" name="Footer Placeholder 4">
            <a:extLst>
              <a:ext uri="{FF2B5EF4-FFF2-40B4-BE49-F238E27FC236}">
                <a16:creationId xmlns:a16="http://schemas.microsoft.com/office/drawing/2014/main" id="{FBE6BB3C-F820-A86D-B0FE-15C899A63034}"/>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12695572-1724-0C65-5122-E638B29B5D20}"/>
              </a:ext>
            </a:extLst>
          </p:cNvPr>
          <p:cNvSpPr>
            <a:spLocks noGrp="1"/>
          </p:cNvSpPr>
          <p:nvPr>
            <p:ph type="sldNum" sz="quarter" idx="12"/>
          </p:nvPr>
        </p:nvSpPr>
        <p:spPr/>
        <p:txBody>
          <a:bodyPr/>
          <a:lstStyle>
            <a:lvl1pPr>
              <a:defRPr/>
            </a:lvl1pPr>
          </a:lstStyle>
          <a:p>
            <a:fld id="{E6C662C7-4C74-4053-94D1-9AD69EE4569F}" type="slidenum">
              <a:rPr lang="en-US" altLang="zh-CN"/>
              <a:pPr/>
              <a:t>‹#›</a:t>
            </a:fld>
            <a:endParaRPr lang="en-US" altLang="zh-CN"/>
          </a:p>
        </p:txBody>
      </p:sp>
    </p:spTree>
    <p:extLst>
      <p:ext uri="{BB962C8B-B14F-4D97-AF65-F5344CB8AC3E}">
        <p14:creationId xmlns:p14="http://schemas.microsoft.com/office/powerpoint/2010/main" val="28254606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909953C5-2A76-4F6A-8D64-179103D31343}"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40319519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4436279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210677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57838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221110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28856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9FDA1A-0A5C-4086-BAAE-393827270E1A}" type="slidenum">
              <a:rPr lang="en-US" altLang="en-US"/>
              <a:pPr>
                <a:defRPr/>
              </a:pPr>
              <a:t>‹#›</a:t>
            </a:fld>
            <a:endParaRPr lang="en-US" altLang="en-US"/>
          </a:p>
        </p:txBody>
      </p:sp>
    </p:spTree>
    <p:extLst>
      <p:ext uri="{BB962C8B-B14F-4D97-AF65-F5344CB8AC3E}">
        <p14:creationId xmlns:p14="http://schemas.microsoft.com/office/powerpoint/2010/main" val="36438885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598063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405542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vi-VN"/>
              <a:t>Bấm để sửa kiểu tiêu đề Bản cái</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BB23AAC-C9D7-472A-B1F7-BA9365A4CD3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365133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812799" y="609600"/>
            <a:ext cx="8463619" cy="3845718"/>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29B120E-6EBC-4FEC-A094-5CCD98F4858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340989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C210748-56E7-42A8-B827-FD3D6DB7950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2288373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BBA51D0-182E-4C37-AA12-0608CA9DCB07}"/>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66716A2-E3F0-47D8-A001-E6474CE8188A}"/>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F7BE23BC-FA0F-4C6F-B3C0-AA0AAA434D87}"/>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46ACD545-9CCF-42E9-8275-8A8389FB7B90}"/>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162A32A9-07C3-4F20-8A25-E2B2469A9FE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62471C8B-F2F5-4DA4-BB38-94CA3CA499D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034704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F25C8738-C469-4A32-9178-7035009A035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799826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rích dẫn Danh Thiếp">
    <p:spTree>
      <p:nvGrpSpPr>
        <p:cNvPr id="1" name=""/>
        <p:cNvGrpSpPr/>
        <p:nvPr/>
      </p:nvGrpSpPr>
      <p:grpSpPr>
        <a:xfrm>
          <a:off x="0" y="0"/>
          <a:ext cx="0" cy="0"/>
          <a:chOff x="0" y="0"/>
          <a:chExt cx="0" cy="0"/>
        </a:xfrm>
      </p:grpSpPr>
      <p:sp>
        <p:nvSpPr>
          <p:cNvPr id="5" name="TextBox 23">
            <a:extLst>
              <a:ext uri="{FF2B5EF4-FFF2-40B4-BE49-F238E27FC236}">
                <a16:creationId xmlns:a16="http://schemas.microsoft.com/office/drawing/2014/main" id="{E5CC1742-A769-4954-9BA1-4560AD4F5F31}"/>
              </a:ext>
            </a:extLst>
          </p:cNvPr>
          <p:cNvSpPr txBox="1">
            <a:spLocks noChangeArrowheads="1"/>
          </p:cNvSpPr>
          <p:nvPr/>
        </p:nvSpPr>
        <p:spPr bwMode="auto">
          <a:xfrm>
            <a:off x="643467" y="790575"/>
            <a:ext cx="609600" cy="584200"/>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6" name="TextBox 24">
            <a:extLst>
              <a:ext uri="{FF2B5EF4-FFF2-40B4-BE49-F238E27FC236}">
                <a16:creationId xmlns:a16="http://schemas.microsoft.com/office/drawing/2014/main" id="{5EB7583E-40EF-471A-854E-AF150415ABD5}"/>
              </a:ext>
            </a:extLst>
          </p:cNvPr>
          <p:cNvSpPr txBox="1">
            <a:spLocks noChangeArrowheads="1"/>
          </p:cNvSpPr>
          <p:nvPr/>
        </p:nvSpPr>
        <p:spPr bwMode="auto">
          <a:xfrm>
            <a:off x="8997951" y="2886075"/>
            <a:ext cx="609600" cy="585788"/>
          </a:xfrm>
          <a:prstGeom prst="rect">
            <a:avLst/>
          </a:prstGeom>
          <a:noFill/>
          <a:ln>
            <a:noFill/>
          </a:ln>
        </p:spPr>
        <p:txBody>
          <a:bodyPr anchor="ctr"/>
          <a:lstStyle>
            <a:lvl1pPr>
              <a:defRPr>
                <a:solidFill>
                  <a:schemeClr val="tx1"/>
                </a:solidFill>
                <a:latin typeface="Trebuchet MS" panose="020B0603020202020204" pitchFamily="34" charset="0"/>
              </a:defRPr>
            </a:lvl1pPr>
            <a:lvl2pPr marL="742950" indent="-285750">
              <a:defRPr>
                <a:solidFill>
                  <a:schemeClr val="tx1"/>
                </a:solidFill>
                <a:latin typeface="Trebuchet MS" panose="020B0603020202020204" pitchFamily="34" charset="0"/>
              </a:defRPr>
            </a:lvl2pPr>
            <a:lvl3pPr marL="1143000" indent="-228600">
              <a:defRPr>
                <a:solidFill>
                  <a:schemeClr val="tx1"/>
                </a:solidFill>
                <a:latin typeface="Trebuchet MS" panose="020B0603020202020204" pitchFamily="34" charset="0"/>
              </a:defRPr>
            </a:lvl3pPr>
            <a:lvl4pPr marL="1600200" indent="-228600">
              <a:defRPr>
                <a:solidFill>
                  <a:schemeClr val="tx1"/>
                </a:solidFill>
                <a:latin typeface="Trebuchet MS" panose="020B0603020202020204" pitchFamily="34" charset="0"/>
              </a:defRPr>
            </a:lvl4pPr>
            <a:lvl5pPr marL="2057400" indent="-228600">
              <a:defRPr>
                <a:solidFill>
                  <a:schemeClr val="tx1"/>
                </a:solidFill>
                <a:latin typeface="Trebuchet MS" panose="020B0603020202020204" pitchFamily="34" charset="0"/>
              </a:defRPr>
            </a:lvl5pPr>
            <a:lvl6pPr marL="2514600" indent="-228600" defTabSz="457200" fontAlgn="base">
              <a:spcBef>
                <a:spcPct val="0"/>
              </a:spcBef>
              <a:spcAft>
                <a:spcPct val="0"/>
              </a:spcAft>
              <a:defRPr>
                <a:solidFill>
                  <a:schemeClr val="tx1"/>
                </a:solidFill>
                <a:latin typeface="Trebuchet MS" panose="020B0603020202020204" pitchFamily="34" charset="0"/>
              </a:defRPr>
            </a:lvl6pPr>
            <a:lvl7pPr marL="2971800" indent="-228600" defTabSz="457200" fontAlgn="base">
              <a:spcBef>
                <a:spcPct val="0"/>
              </a:spcBef>
              <a:spcAft>
                <a:spcPct val="0"/>
              </a:spcAft>
              <a:defRPr>
                <a:solidFill>
                  <a:schemeClr val="tx1"/>
                </a:solidFill>
                <a:latin typeface="Trebuchet MS" panose="020B0603020202020204" pitchFamily="34" charset="0"/>
              </a:defRPr>
            </a:lvl7pPr>
            <a:lvl8pPr marL="3429000" indent="-228600" defTabSz="457200" fontAlgn="base">
              <a:spcBef>
                <a:spcPct val="0"/>
              </a:spcBef>
              <a:spcAft>
                <a:spcPct val="0"/>
              </a:spcAft>
              <a:defRPr>
                <a:solidFill>
                  <a:schemeClr val="tx1"/>
                </a:solidFill>
                <a:latin typeface="Trebuchet MS" panose="020B0603020202020204" pitchFamily="34" charset="0"/>
              </a:defRPr>
            </a:lvl8pPr>
            <a:lvl9pPr marL="3886200" indent="-228600" defTabSz="457200" fontAlgn="base">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8000" b="0" i="0" u="none" strike="noStrike" kern="1200" cap="none" spc="0" normalizeH="0" baseline="0" noProof="0">
                <a:ln>
                  <a:noFill/>
                </a:ln>
                <a:solidFill>
                  <a:srgbClr val="C0E474"/>
                </a:solidFill>
                <a:effectLst/>
                <a:uLnTx/>
                <a:uFillTx/>
                <a:latin typeface="Arial" panose="020B0604020202020204" pitchFamily="34" charset="0"/>
                <a:ea typeface="+mn-ea"/>
                <a:cs typeface="+mn-cs"/>
              </a:rPr>
              <a:t>”</a:t>
            </a:r>
          </a:p>
        </p:txBody>
      </p:sp>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7" name="Date Placeholder 3">
            <a:extLst>
              <a:ext uri="{FF2B5EF4-FFF2-40B4-BE49-F238E27FC236}">
                <a16:creationId xmlns:a16="http://schemas.microsoft.com/office/drawing/2014/main" id="{354F06C2-D9FC-4B99-828A-9A10E2E91D18}"/>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68081DBF-2E4F-4C0F-8B90-BB2455B8731A}"/>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2F6B1DFC-A467-4CCC-B7B3-67EDEAE013B1}"/>
              </a:ext>
            </a:extLst>
          </p:cNvPr>
          <p:cNvSpPr>
            <a:spLocks noGrp="1"/>
          </p:cNvSpPr>
          <p:nvPr>
            <p:ph type="sldNum" sz="quarter" idx="16"/>
          </p:nvPr>
        </p:nvSpPr>
        <p:spPr/>
        <p:txBody>
          <a:bodyPr/>
          <a:lstStyle>
            <a:lvl1pPr>
              <a:defRPr smtClean="0"/>
            </a:lvl1pPr>
          </a:lstStyle>
          <a:p>
            <a:pPr fontAlgn="base">
              <a:spcBef>
                <a:spcPct val="0"/>
              </a:spcBef>
              <a:spcAft>
                <a:spcPct val="0"/>
              </a:spcAft>
              <a:defRPr/>
            </a:pPr>
            <a:fld id="{7686E6F4-5600-4507-B69A-6B00D894C15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182436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Đúng hoặc Sai">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vi-VN"/>
              <a:t>Bấm để sửa kiểu tiêu đề Bản cái</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vi-VN"/>
              <a:t>Bấm để chỉnh sửa kiểu văn bản của Bản cái</a:t>
            </a:r>
          </a:p>
        </p:txBody>
      </p:sp>
      <p:sp>
        <p:nvSpPr>
          <p:cNvPr id="3" name="Text Placeholder 2"/>
          <p:cNvSpPr>
            <a:spLocks noGrp="1"/>
          </p:cNvSpPr>
          <p:nvPr>
            <p:ph type="body" idx="1"/>
          </p:nvPr>
        </p:nvSpPr>
        <p:spPr>
          <a:xfrm>
            <a:off x="812798" y="4527448"/>
            <a:ext cx="8463620" cy="1513914"/>
          </a:xfrm>
        </p:spPr>
        <p:txBody>
          <a:bodyPr>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4"/>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5"/>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6"/>
          </p:nvPr>
        </p:nvSpPr>
        <p:spPr/>
        <p:txBody>
          <a:bodyPr/>
          <a:lstStyle>
            <a:lvl1pPr>
              <a:defRPr/>
            </a:lvl1pPr>
          </a:lstStyle>
          <a:p>
            <a:pPr fontAlgn="base">
              <a:spcBef>
                <a:spcPct val="0"/>
              </a:spcBef>
              <a:spcAft>
                <a:spcPct val="0"/>
              </a:spcAft>
              <a:defRPr/>
            </a:pPr>
            <a:fld id="{39334D3E-8E15-4A41-82A7-809D35C1DEEB}"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9991690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068B8251-A817-4A9D-9316-3BA0B53BAAE3}"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91180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9513A4-8B3D-4981-823D-43EF09538468}" type="slidenum">
              <a:rPr lang="en-US" altLang="en-US"/>
              <a:pPr>
                <a:defRPr/>
              </a:pPr>
              <a:t>‹#›</a:t>
            </a:fld>
            <a:endParaRPr lang="en-US" altLang="en-US"/>
          </a:p>
        </p:txBody>
      </p:sp>
    </p:spTree>
    <p:extLst>
      <p:ext uri="{BB962C8B-B14F-4D97-AF65-F5344CB8AC3E}">
        <p14:creationId xmlns:p14="http://schemas.microsoft.com/office/powerpoint/2010/main" val="16697230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vi-VN"/>
              <a:t>Bấm để sửa kiểu tiêu đề Bản cái</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1F97F09-152F-41E9-A9AB-8ACB4DE61FEC}"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8936473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773241"/>
            <a:ext cx="5384800" cy="4352925"/>
          </a:xfrm>
        </p:spPr>
        <p:txBody>
          <a:bodyPr rtlCol="0">
            <a:normAutofit/>
          </a:bodyPr>
          <a:lstStyle/>
          <a:p>
            <a:pPr lvl="0"/>
            <a:endParaRPr lang="en-US" noProof="0"/>
          </a:p>
        </p:txBody>
      </p:sp>
      <p:sp>
        <p:nvSpPr>
          <p:cNvPr id="4" name="Text Placeholder 3"/>
          <p:cNvSpPr>
            <a:spLocks noGrp="1"/>
          </p:cNvSpPr>
          <p:nvPr>
            <p:ph type="body" sz="half" idx="2"/>
          </p:nvPr>
        </p:nvSpPr>
        <p:spPr>
          <a:xfrm>
            <a:off x="6197600" y="1773241"/>
            <a:ext cx="5384800" cy="4352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CAF67E3A-8CF1-4C79-AB59-5E9B08B0FF2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251570079"/>
      </p:ext>
    </p:extLst>
  </p:cSld>
  <p:clrMapOvr>
    <a:masterClrMapping/>
  </p:clrMapOvr>
  <p:transition>
    <p:cover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5DBDE4C6-710C-49F2-B993-BBA4EF541E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809185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10583" y="-7938"/>
            <a:ext cx="12225868" cy="6873876"/>
            <a:chOff x="-8466" y="-8468"/>
            <a:chExt cx="9169804" cy="6874935"/>
          </a:xfrm>
        </p:grpSpPr>
        <p:cxnSp>
          <p:nvCxnSpPr>
            <p:cNvPr id="5" name="Straight Connector 16">
              <a:extLst>
                <a:ext uri="{FF2B5EF4-FFF2-40B4-BE49-F238E27FC236}">
                  <a16:creationId xmlns:a16="http://schemas.microsoft.com/office/drawing/2014/main" id="{564025B5-B719-4402-9AE1-E77348063927}"/>
                </a:ext>
              </a:extLst>
            </p:cNvPr>
            <p:cNvCxnSpPr/>
            <p:nvPr/>
          </p:nvCxnSpPr>
          <p:spPr>
            <a:xfrm flipV="1">
              <a:off x="5130498"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17">
              <a:extLst>
                <a:ext uri="{FF2B5EF4-FFF2-40B4-BE49-F238E27FC236}">
                  <a16:creationId xmlns:a16="http://schemas.microsoft.com/office/drawing/2014/main" id="{FA17A0DF-5120-42AF-8185-85B24AD3D35A}"/>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7" name="Freeform 18">
              <a:extLst>
                <a:ext uri="{FF2B5EF4-FFF2-40B4-BE49-F238E27FC236}">
                  <a16:creationId xmlns:a16="http://schemas.microsoft.com/office/drawing/2014/main" id="{A52E5881-49E8-4FD6-8E43-4B5BB9631C94}"/>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Freeform 19">
              <a:extLst>
                <a:ext uri="{FF2B5EF4-FFF2-40B4-BE49-F238E27FC236}">
                  <a16:creationId xmlns:a16="http://schemas.microsoft.com/office/drawing/2014/main" id="{04E4AF8F-EC0A-4DF6-980C-3EBFAD4B31AB}"/>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Freeform 20">
              <a:extLst>
                <a:ext uri="{FF2B5EF4-FFF2-40B4-BE49-F238E27FC236}">
                  <a16:creationId xmlns:a16="http://schemas.microsoft.com/office/drawing/2014/main" id="{545F4123-B923-4A14-B26F-4497B4390A55}"/>
                </a:ext>
              </a:extLst>
            </p:cNvPr>
            <p:cNvSpPr/>
            <p:nvPr/>
          </p:nvSpPr>
          <p:spPr>
            <a:xfrm>
              <a:off x="6638689" y="3919613"/>
              <a:ext cx="2513123"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21">
              <a:extLst>
                <a:ext uri="{FF2B5EF4-FFF2-40B4-BE49-F238E27FC236}">
                  <a16:creationId xmlns:a16="http://schemas.microsoft.com/office/drawing/2014/main" id="{B660BC39-A2D9-4A70-9500-E66D89526809}"/>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22">
              <a:extLst>
                <a:ext uri="{FF2B5EF4-FFF2-40B4-BE49-F238E27FC236}">
                  <a16:creationId xmlns:a16="http://schemas.microsoft.com/office/drawing/2014/main" id="{9B6E5116-37EA-4452-A80D-8C00440D4D07}"/>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23">
              <a:extLst>
                <a:ext uri="{FF2B5EF4-FFF2-40B4-BE49-F238E27FC236}">
                  <a16:creationId xmlns:a16="http://schemas.microsoft.com/office/drawing/2014/main" id="{5C59DBA9-AC28-49E2-85BF-BB41970F9323}"/>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24">
              <a:extLst>
                <a:ext uri="{FF2B5EF4-FFF2-40B4-BE49-F238E27FC236}">
                  <a16:creationId xmlns:a16="http://schemas.microsoft.com/office/drawing/2014/main" id="{D5127205-4C88-4C46-B0BE-ED875D8EE015}"/>
                </a:ext>
              </a:extLst>
            </p:cNvPr>
            <p:cNvSpPr/>
            <p:nvPr/>
          </p:nvSpPr>
          <p:spPr>
            <a:xfrm>
              <a:off x="8059565"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28C22729-C6BA-4B22-98CA-E041955506A9}"/>
                </a:ext>
              </a:extLst>
            </p:cNvPr>
            <p:cNvSpPr/>
            <p:nvPr/>
          </p:nvSpPr>
          <p:spPr>
            <a:xfrm>
              <a:off x="-8466" y="-8468"/>
              <a:ext cx="863639" cy="5698416"/>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1507461" y="4050835"/>
            <a:ext cx="7768959"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Bấm để chỉnh sửa kiểu tiêu đề phụ của Bản cái</a:t>
            </a:r>
            <a:endParaRPr lang="en-US" dirty="0"/>
          </a:p>
        </p:txBody>
      </p:sp>
      <p:sp>
        <p:nvSpPr>
          <p:cNvPr id="15" name="Date Placeholder 3">
            <a:extLst>
              <a:ext uri="{FF2B5EF4-FFF2-40B4-BE49-F238E27FC236}">
                <a16:creationId xmlns:a16="http://schemas.microsoft.com/office/drawing/2014/main" id="{9D0A3777-EBED-45C1-A299-0D85BCA8D1F5}"/>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16" name="Footer Placeholder 4">
            <a:extLst>
              <a:ext uri="{FF2B5EF4-FFF2-40B4-BE49-F238E27FC236}">
                <a16:creationId xmlns:a16="http://schemas.microsoft.com/office/drawing/2014/main" id="{4A809687-A655-4378-B65E-FE45AC2E9B7E}"/>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17" name="Slide Number Placeholder 5">
            <a:extLst>
              <a:ext uri="{FF2B5EF4-FFF2-40B4-BE49-F238E27FC236}">
                <a16:creationId xmlns:a16="http://schemas.microsoft.com/office/drawing/2014/main" id="{97DEA3A5-E4AD-4038-BF3D-DF91314A3EA5}"/>
              </a:ext>
            </a:extLst>
          </p:cNvPr>
          <p:cNvSpPr>
            <a:spLocks noGrp="1"/>
          </p:cNvSpPr>
          <p:nvPr>
            <p:ph type="sldNum" sz="quarter" idx="12"/>
          </p:nvPr>
        </p:nvSpPr>
        <p:spPr/>
        <p:txBody>
          <a:bodyPr/>
          <a:lstStyle>
            <a:lvl1pPr>
              <a:defRPr smtClean="0"/>
            </a:lvl1pPr>
          </a:lstStyle>
          <a:p>
            <a:pPr fontAlgn="base">
              <a:spcBef>
                <a:spcPct val="0"/>
              </a:spcBef>
              <a:spcAft>
                <a:spcPct val="0"/>
              </a:spcAft>
              <a:defRPr/>
            </a:pPr>
            <a:fld id="{71F6D1B1-9A0E-4402-AA53-C81B8A4AE5E1}"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349727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B9BBE12-6A1F-46D3-A007-B9FF905D77F2}"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0117269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vi-VN"/>
              <a:t>Bấm để sửa kiểu tiêu đề Bản cái</a:t>
            </a:r>
            <a:endParaRPr lang="en-US" dirty="0"/>
          </a:p>
        </p:txBody>
      </p:sp>
      <p:sp>
        <p:nvSpPr>
          <p:cNvPr id="3" name="Text Placeholder 2"/>
          <p:cNvSpPr>
            <a:spLocks noGrp="1"/>
          </p:cNvSpPr>
          <p:nvPr>
            <p:ph type="body" idx="1"/>
          </p:nvPr>
        </p:nvSpPr>
        <p:spPr>
          <a:xfrm>
            <a:off x="812798" y="4527448"/>
            <a:ext cx="8463620" cy="860400"/>
          </a:xfrm>
        </p:spPr>
        <p:txBody>
          <a:bodyPr/>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E3564A4E-3CDE-4CDB-8728-C6755ADDDDF0}"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5985500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vi-VN"/>
              <a:t>Bấm để sửa kiểu tiêu đề Bản cái</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16C8171F-486A-4403-ABB9-96EF998DF22E}"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266642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vi-VN"/>
              <a:t>Bấm để sửa kiểu tiêu đề Bản cái</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F0DC2D9-25C7-4A6A-92E8-45617D70D0C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747121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vi-VN"/>
              <a:t>Bấm để sửa kiểu tiêu đề Bản cái</a:t>
            </a:r>
            <a:endParaRPr lang="en-US" dirty="0"/>
          </a:p>
        </p:txBody>
      </p:sp>
      <p:sp>
        <p:nvSpPr>
          <p:cNvPr id="3"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A82BD5C0-A7B7-480C-8213-5C2E28DB42B6}"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858723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AC566F-4154-4505-9B2C-EC280908D191}"/>
              </a:ext>
            </a:extLst>
          </p:cNvPr>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a:extLst>
              <a:ext uri="{FF2B5EF4-FFF2-40B4-BE49-F238E27FC236}">
                <a16:creationId xmlns:a16="http://schemas.microsoft.com/office/drawing/2014/main" id="{06331B18-F58C-4261-89E8-A3D008082D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A1300F7A-0CFD-4053-9531-EDE3C2EAC9D7}"/>
              </a:ext>
            </a:extLst>
          </p:cNvPr>
          <p:cNvSpPr>
            <a:spLocks noGrp="1"/>
          </p:cNvSpPr>
          <p:nvPr>
            <p:ph type="sldNum" sz="quarter" idx="12"/>
          </p:nvPr>
        </p:nvSpPr>
        <p:spPr/>
        <p:txBody>
          <a:bodyPr/>
          <a:lstStyle>
            <a:lvl1pPr>
              <a:defRPr/>
            </a:lvl1pPr>
          </a:lstStyle>
          <a:p>
            <a:pPr fontAlgn="base">
              <a:spcBef>
                <a:spcPct val="0"/>
              </a:spcBef>
              <a:spcAft>
                <a:spcPct val="0"/>
              </a:spcAft>
              <a:defRPr/>
            </a:pPr>
            <a:fld id="{4D48103A-661E-42FF-9997-373BA8641CB5}"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849841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slideLayout" Target="../slideLayouts/slideLayout14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slideLayout" Target="../slideLayouts/slideLayout145.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19" Type="http://schemas.openxmlformats.org/officeDocument/2006/relationships/theme" Target="../theme/theme10.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19" Type="http://schemas.openxmlformats.org/officeDocument/2006/relationships/theme" Target="../theme/theme11.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slideLayout" Target="../slideLayouts/slideLayout182.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slideLayout" Target="../slideLayouts/slideLayout181.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theme" Target="../theme/theme12.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10" Type="http://schemas.openxmlformats.org/officeDocument/2006/relationships/slideLayout" Target="../slideLayouts/slideLayout192.xml"/><Relationship Id="rId19" Type="http://schemas.openxmlformats.org/officeDocument/2006/relationships/theme" Target="../theme/theme13.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slideLayout" Target="../slideLayouts/slideLayout213.xml"/><Relationship Id="rId18" Type="http://schemas.openxmlformats.org/officeDocument/2006/relationships/slideLayout" Target="../slideLayouts/slideLayout21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slideLayout" Target="../slideLayouts/slideLayout212.xml"/><Relationship Id="rId17" Type="http://schemas.openxmlformats.org/officeDocument/2006/relationships/slideLayout" Target="../slideLayouts/slideLayout217.xml"/><Relationship Id="rId2" Type="http://schemas.openxmlformats.org/officeDocument/2006/relationships/slideLayout" Target="../slideLayouts/slideLayout202.xml"/><Relationship Id="rId16" Type="http://schemas.openxmlformats.org/officeDocument/2006/relationships/slideLayout" Target="../slideLayouts/slideLayout216.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slideLayout" Target="../slideLayouts/slideLayout215.xml"/><Relationship Id="rId10" Type="http://schemas.openxmlformats.org/officeDocument/2006/relationships/slideLayout" Target="../slideLayouts/slideLayout210.xml"/><Relationship Id="rId19" Type="http://schemas.openxmlformats.org/officeDocument/2006/relationships/theme" Target="../theme/theme14.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slideLayout" Target="../slideLayouts/slideLayout2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slideLayout" Target="../slideLayouts/slideLayout23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10" Type="http://schemas.openxmlformats.org/officeDocument/2006/relationships/slideLayout" Target="../slideLayouts/slideLayout228.xml"/><Relationship Id="rId19" Type="http://schemas.openxmlformats.org/officeDocument/2006/relationships/theme" Target="../theme/theme15.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slideLayout" Target="../slideLayouts/slideLayout254.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10" Type="http://schemas.openxmlformats.org/officeDocument/2006/relationships/slideLayout" Target="../slideLayouts/slideLayout246.xml"/><Relationship Id="rId19" Type="http://schemas.openxmlformats.org/officeDocument/2006/relationships/theme" Target="../theme/theme1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19" Type="http://schemas.openxmlformats.org/officeDocument/2006/relationships/theme" Target="../theme/theme17.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18" Type="http://schemas.openxmlformats.org/officeDocument/2006/relationships/slideLayout" Target="../slideLayouts/slideLayout29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slideLayout" Target="../slideLayouts/slideLayout289.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10" Type="http://schemas.openxmlformats.org/officeDocument/2006/relationships/slideLayout" Target="../slideLayouts/slideLayout282.xml"/><Relationship Id="rId19" Type="http://schemas.openxmlformats.org/officeDocument/2006/relationships/theme" Target="../theme/theme18.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10" Type="http://schemas.openxmlformats.org/officeDocument/2006/relationships/slideLayout" Target="../slideLayouts/slideLayout300.xml"/><Relationship Id="rId19" Type="http://schemas.openxmlformats.org/officeDocument/2006/relationships/theme" Target="../theme/theme19.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2.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slideLayout" Target="../slideLayouts/slideLayout321.xml"/><Relationship Id="rId18" Type="http://schemas.openxmlformats.org/officeDocument/2006/relationships/slideLayout" Target="../slideLayouts/slideLayout32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slideLayout" Target="../slideLayouts/slideLayout320.xml"/><Relationship Id="rId17" Type="http://schemas.openxmlformats.org/officeDocument/2006/relationships/slideLayout" Target="../slideLayouts/slideLayout325.xml"/><Relationship Id="rId2" Type="http://schemas.openxmlformats.org/officeDocument/2006/relationships/slideLayout" Target="../slideLayouts/slideLayout310.xml"/><Relationship Id="rId16" Type="http://schemas.openxmlformats.org/officeDocument/2006/relationships/slideLayout" Target="../slideLayouts/slideLayout324.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5" Type="http://schemas.openxmlformats.org/officeDocument/2006/relationships/slideLayout" Target="../slideLayouts/slideLayout323.xml"/><Relationship Id="rId10" Type="http://schemas.openxmlformats.org/officeDocument/2006/relationships/slideLayout" Target="../slideLayouts/slideLayout318.xml"/><Relationship Id="rId19" Type="http://schemas.openxmlformats.org/officeDocument/2006/relationships/theme" Target="../theme/theme20.xml"/><Relationship Id="rId4" Type="http://schemas.openxmlformats.org/officeDocument/2006/relationships/slideLayout" Target="../slideLayouts/slideLayout312.xml"/><Relationship Id="rId9" Type="http://schemas.openxmlformats.org/officeDocument/2006/relationships/slideLayout" Target="../slideLayouts/slideLayout317.xml"/><Relationship Id="rId14" Type="http://schemas.openxmlformats.org/officeDocument/2006/relationships/slideLayout" Target="../slideLayouts/slideLayout3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18" Type="http://schemas.openxmlformats.org/officeDocument/2006/relationships/slideLayout" Target="../slideLayouts/slideLayout34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17" Type="http://schemas.openxmlformats.org/officeDocument/2006/relationships/slideLayout" Target="../slideLayouts/slideLayout343.xml"/><Relationship Id="rId2" Type="http://schemas.openxmlformats.org/officeDocument/2006/relationships/slideLayout" Target="../slideLayouts/slideLayout328.xml"/><Relationship Id="rId16" Type="http://schemas.openxmlformats.org/officeDocument/2006/relationships/slideLayout" Target="../slideLayouts/slideLayout342.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5" Type="http://schemas.openxmlformats.org/officeDocument/2006/relationships/slideLayout" Target="../slideLayouts/slideLayout341.xml"/><Relationship Id="rId10" Type="http://schemas.openxmlformats.org/officeDocument/2006/relationships/slideLayout" Target="../slideLayouts/slideLayout336.xml"/><Relationship Id="rId19" Type="http://schemas.openxmlformats.org/officeDocument/2006/relationships/theme" Target="../theme/theme21.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slideLayout" Target="../slideLayouts/slideLayout34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18" Type="http://schemas.openxmlformats.org/officeDocument/2006/relationships/slideLayout" Target="../slideLayouts/slideLayout36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17" Type="http://schemas.openxmlformats.org/officeDocument/2006/relationships/slideLayout" Target="../slideLayouts/slideLayout361.xml"/><Relationship Id="rId2" Type="http://schemas.openxmlformats.org/officeDocument/2006/relationships/slideLayout" Target="../slideLayouts/slideLayout346.xml"/><Relationship Id="rId16" Type="http://schemas.openxmlformats.org/officeDocument/2006/relationships/slideLayout" Target="../slideLayouts/slideLayout360.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5" Type="http://schemas.openxmlformats.org/officeDocument/2006/relationships/slideLayout" Target="../slideLayouts/slideLayout359.xml"/><Relationship Id="rId10" Type="http://schemas.openxmlformats.org/officeDocument/2006/relationships/slideLayout" Target="../slideLayouts/slideLayout354.xml"/><Relationship Id="rId19" Type="http://schemas.openxmlformats.org/officeDocument/2006/relationships/theme" Target="../theme/theme22.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slideLayout" Target="../slideLayouts/slideLayout375.xml"/><Relationship Id="rId18" Type="http://schemas.openxmlformats.org/officeDocument/2006/relationships/slideLayout" Target="../slideLayouts/slideLayout380.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slideLayout" Target="../slideLayouts/slideLayout379.xml"/><Relationship Id="rId2" Type="http://schemas.openxmlformats.org/officeDocument/2006/relationships/slideLayout" Target="../slideLayouts/slideLayout364.xml"/><Relationship Id="rId16" Type="http://schemas.openxmlformats.org/officeDocument/2006/relationships/slideLayout" Target="../slideLayouts/slideLayout378.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10" Type="http://schemas.openxmlformats.org/officeDocument/2006/relationships/slideLayout" Target="../slideLayouts/slideLayout372.xml"/><Relationship Id="rId19" Type="http://schemas.openxmlformats.org/officeDocument/2006/relationships/theme" Target="../theme/theme23.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slideLayout" Target="../slideLayouts/slideLayout393.xml"/><Relationship Id="rId18" Type="http://schemas.openxmlformats.org/officeDocument/2006/relationships/slideLayout" Target="../slideLayouts/slideLayout39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slideLayout" Target="../slideLayouts/slideLayout392.xml"/><Relationship Id="rId17" Type="http://schemas.openxmlformats.org/officeDocument/2006/relationships/slideLayout" Target="../slideLayouts/slideLayout397.xml"/><Relationship Id="rId2" Type="http://schemas.openxmlformats.org/officeDocument/2006/relationships/slideLayout" Target="../slideLayouts/slideLayout382.xml"/><Relationship Id="rId16" Type="http://schemas.openxmlformats.org/officeDocument/2006/relationships/slideLayout" Target="../slideLayouts/slideLayout396.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5" Type="http://schemas.openxmlformats.org/officeDocument/2006/relationships/slideLayout" Target="../slideLayouts/slideLayout395.xml"/><Relationship Id="rId10" Type="http://schemas.openxmlformats.org/officeDocument/2006/relationships/slideLayout" Target="../slideLayouts/slideLayout390.xml"/><Relationship Id="rId19" Type="http://schemas.openxmlformats.org/officeDocument/2006/relationships/theme" Target="../theme/theme24.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slideLayout" Target="../slideLayouts/slideLayout39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slideLayout" Target="../slideLayouts/slideLayout411.xml"/><Relationship Id="rId18" Type="http://schemas.openxmlformats.org/officeDocument/2006/relationships/slideLayout" Target="../slideLayouts/slideLayout41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17" Type="http://schemas.openxmlformats.org/officeDocument/2006/relationships/slideLayout" Target="../slideLayouts/slideLayout415.xml"/><Relationship Id="rId2" Type="http://schemas.openxmlformats.org/officeDocument/2006/relationships/slideLayout" Target="../slideLayouts/slideLayout400.xml"/><Relationship Id="rId16" Type="http://schemas.openxmlformats.org/officeDocument/2006/relationships/slideLayout" Target="../slideLayouts/slideLayout414.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slideLayout" Target="../slideLayouts/slideLayout413.xml"/><Relationship Id="rId10" Type="http://schemas.openxmlformats.org/officeDocument/2006/relationships/slideLayout" Target="../slideLayouts/slideLayout408.xml"/><Relationship Id="rId19" Type="http://schemas.openxmlformats.org/officeDocument/2006/relationships/theme" Target="../theme/theme25.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slideLayout" Target="../slideLayouts/slideLayout41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424.xml"/><Relationship Id="rId13" Type="http://schemas.openxmlformats.org/officeDocument/2006/relationships/slideLayout" Target="../slideLayouts/slideLayout429.xml"/><Relationship Id="rId18" Type="http://schemas.openxmlformats.org/officeDocument/2006/relationships/slideLayout" Target="../slideLayouts/slideLayout43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slideLayout" Target="../slideLayouts/slideLayout428.xml"/><Relationship Id="rId17" Type="http://schemas.openxmlformats.org/officeDocument/2006/relationships/slideLayout" Target="../slideLayouts/slideLayout433.xml"/><Relationship Id="rId2" Type="http://schemas.openxmlformats.org/officeDocument/2006/relationships/slideLayout" Target="../slideLayouts/slideLayout418.xml"/><Relationship Id="rId16" Type="http://schemas.openxmlformats.org/officeDocument/2006/relationships/slideLayout" Target="../slideLayouts/slideLayout432.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5" Type="http://schemas.openxmlformats.org/officeDocument/2006/relationships/slideLayout" Target="../slideLayouts/slideLayout431.xml"/><Relationship Id="rId10" Type="http://schemas.openxmlformats.org/officeDocument/2006/relationships/slideLayout" Target="../slideLayouts/slideLayout426.xml"/><Relationship Id="rId19" Type="http://schemas.openxmlformats.org/officeDocument/2006/relationships/theme" Target="../theme/theme26.xml"/><Relationship Id="rId4" Type="http://schemas.openxmlformats.org/officeDocument/2006/relationships/slideLayout" Target="../slideLayouts/slideLayout420.xml"/><Relationship Id="rId9" Type="http://schemas.openxmlformats.org/officeDocument/2006/relationships/slideLayout" Target="../slideLayouts/slideLayout425.xml"/><Relationship Id="rId14" Type="http://schemas.openxmlformats.org/officeDocument/2006/relationships/slideLayout" Target="../slideLayouts/slideLayout43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slideLayout" Target="../slideLayouts/slideLayout447.xml"/><Relationship Id="rId18" Type="http://schemas.openxmlformats.org/officeDocument/2006/relationships/slideLayout" Target="../slideLayouts/slideLayout45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17" Type="http://schemas.openxmlformats.org/officeDocument/2006/relationships/slideLayout" Target="../slideLayouts/slideLayout451.xml"/><Relationship Id="rId2" Type="http://schemas.openxmlformats.org/officeDocument/2006/relationships/slideLayout" Target="../slideLayouts/slideLayout436.xml"/><Relationship Id="rId16" Type="http://schemas.openxmlformats.org/officeDocument/2006/relationships/slideLayout" Target="../slideLayouts/slideLayout450.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5" Type="http://schemas.openxmlformats.org/officeDocument/2006/relationships/slideLayout" Target="../slideLayouts/slideLayout449.xml"/><Relationship Id="rId10" Type="http://schemas.openxmlformats.org/officeDocument/2006/relationships/slideLayout" Target="../slideLayouts/slideLayout444.xml"/><Relationship Id="rId19" Type="http://schemas.openxmlformats.org/officeDocument/2006/relationships/theme" Target="../theme/theme27.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slideLayout" Target="../slideLayouts/slideLayout44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60.xml"/><Relationship Id="rId13" Type="http://schemas.openxmlformats.org/officeDocument/2006/relationships/slideLayout" Target="../slideLayouts/slideLayout465.xml"/><Relationship Id="rId18" Type="http://schemas.openxmlformats.org/officeDocument/2006/relationships/slideLayout" Target="../slideLayouts/slideLayout47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slideLayout" Target="../slideLayouts/slideLayout464.xml"/><Relationship Id="rId17" Type="http://schemas.openxmlformats.org/officeDocument/2006/relationships/slideLayout" Target="../slideLayouts/slideLayout469.xml"/><Relationship Id="rId2" Type="http://schemas.openxmlformats.org/officeDocument/2006/relationships/slideLayout" Target="../slideLayouts/slideLayout454.xml"/><Relationship Id="rId16" Type="http://schemas.openxmlformats.org/officeDocument/2006/relationships/slideLayout" Target="../slideLayouts/slideLayout468.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5" Type="http://schemas.openxmlformats.org/officeDocument/2006/relationships/slideLayout" Target="../slideLayouts/slideLayout467.xml"/><Relationship Id="rId10" Type="http://schemas.openxmlformats.org/officeDocument/2006/relationships/slideLayout" Target="../slideLayouts/slideLayout462.xml"/><Relationship Id="rId19" Type="http://schemas.openxmlformats.org/officeDocument/2006/relationships/theme" Target="../theme/theme28.xml"/><Relationship Id="rId4" Type="http://schemas.openxmlformats.org/officeDocument/2006/relationships/slideLayout" Target="../slideLayouts/slideLayout456.xml"/><Relationship Id="rId9" Type="http://schemas.openxmlformats.org/officeDocument/2006/relationships/slideLayout" Target="../slideLayouts/slideLayout461.xml"/><Relationship Id="rId14" Type="http://schemas.openxmlformats.org/officeDocument/2006/relationships/slideLayout" Target="../slideLayouts/slideLayout46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78.xml"/><Relationship Id="rId13" Type="http://schemas.openxmlformats.org/officeDocument/2006/relationships/slideLayout" Target="../slideLayouts/slideLayout483.xml"/><Relationship Id="rId18" Type="http://schemas.openxmlformats.org/officeDocument/2006/relationships/slideLayout" Target="../slideLayouts/slideLayout488.xml"/><Relationship Id="rId3" Type="http://schemas.openxmlformats.org/officeDocument/2006/relationships/slideLayout" Target="../slideLayouts/slideLayout473.xml"/><Relationship Id="rId7" Type="http://schemas.openxmlformats.org/officeDocument/2006/relationships/slideLayout" Target="../slideLayouts/slideLayout477.xml"/><Relationship Id="rId12" Type="http://schemas.openxmlformats.org/officeDocument/2006/relationships/slideLayout" Target="../slideLayouts/slideLayout482.xml"/><Relationship Id="rId17" Type="http://schemas.openxmlformats.org/officeDocument/2006/relationships/slideLayout" Target="../slideLayouts/slideLayout487.xml"/><Relationship Id="rId2" Type="http://schemas.openxmlformats.org/officeDocument/2006/relationships/slideLayout" Target="../slideLayouts/slideLayout472.xml"/><Relationship Id="rId16" Type="http://schemas.openxmlformats.org/officeDocument/2006/relationships/slideLayout" Target="../slideLayouts/slideLayout486.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11" Type="http://schemas.openxmlformats.org/officeDocument/2006/relationships/slideLayout" Target="../slideLayouts/slideLayout481.xml"/><Relationship Id="rId5" Type="http://schemas.openxmlformats.org/officeDocument/2006/relationships/slideLayout" Target="../slideLayouts/slideLayout475.xml"/><Relationship Id="rId15" Type="http://schemas.openxmlformats.org/officeDocument/2006/relationships/slideLayout" Target="../slideLayouts/slideLayout485.xml"/><Relationship Id="rId10" Type="http://schemas.openxmlformats.org/officeDocument/2006/relationships/slideLayout" Target="../slideLayouts/slideLayout480.xml"/><Relationship Id="rId19" Type="http://schemas.openxmlformats.org/officeDocument/2006/relationships/theme" Target="../theme/theme29.xml"/><Relationship Id="rId4" Type="http://schemas.openxmlformats.org/officeDocument/2006/relationships/slideLayout" Target="../slideLayouts/slideLayout474.xml"/><Relationship Id="rId9" Type="http://schemas.openxmlformats.org/officeDocument/2006/relationships/slideLayout" Target="../slideLayouts/slideLayout479.xml"/><Relationship Id="rId14" Type="http://schemas.openxmlformats.org/officeDocument/2006/relationships/slideLayout" Target="../slideLayouts/slideLayout4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slideLayout" Target="../slideLayouts/slideLayout501.xml"/><Relationship Id="rId18" Type="http://schemas.openxmlformats.org/officeDocument/2006/relationships/slideLayout" Target="../slideLayouts/slideLayout506.xml"/><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slideLayout" Target="../slideLayouts/slideLayout500.xml"/><Relationship Id="rId17" Type="http://schemas.openxmlformats.org/officeDocument/2006/relationships/slideLayout" Target="../slideLayouts/slideLayout505.xml"/><Relationship Id="rId2" Type="http://schemas.openxmlformats.org/officeDocument/2006/relationships/slideLayout" Target="../slideLayouts/slideLayout490.xml"/><Relationship Id="rId16" Type="http://schemas.openxmlformats.org/officeDocument/2006/relationships/slideLayout" Target="../slideLayouts/slideLayout504.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5" Type="http://schemas.openxmlformats.org/officeDocument/2006/relationships/slideLayout" Target="../slideLayouts/slideLayout503.xml"/><Relationship Id="rId10" Type="http://schemas.openxmlformats.org/officeDocument/2006/relationships/slideLayout" Target="../slideLayouts/slideLayout498.xml"/><Relationship Id="rId19" Type="http://schemas.openxmlformats.org/officeDocument/2006/relationships/theme" Target="../theme/theme30.xml"/><Relationship Id="rId4" Type="http://schemas.openxmlformats.org/officeDocument/2006/relationships/slideLayout" Target="../slideLayouts/slideLayout492.xml"/><Relationship Id="rId9" Type="http://schemas.openxmlformats.org/officeDocument/2006/relationships/slideLayout" Target="../slideLayouts/slideLayout497.xml"/><Relationship Id="rId14" Type="http://schemas.openxmlformats.org/officeDocument/2006/relationships/slideLayout" Target="../slideLayouts/slideLayout50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slideLayout" Target="../slideLayouts/slideLayout519.xml"/><Relationship Id="rId18" Type="http://schemas.openxmlformats.org/officeDocument/2006/relationships/slideLayout" Target="../slideLayouts/slideLayout52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17" Type="http://schemas.openxmlformats.org/officeDocument/2006/relationships/slideLayout" Target="../slideLayouts/slideLayout523.xml"/><Relationship Id="rId2" Type="http://schemas.openxmlformats.org/officeDocument/2006/relationships/slideLayout" Target="../slideLayouts/slideLayout508.xml"/><Relationship Id="rId16" Type="http://schemas.openxmlformats.org/officeDocument/2006/relationships/slideLayout" Target="../slideLayouts/slideLayout522.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5" Type="http://schemas.openxmlformats.org/officeDocument/2006/relationships/slideLayout" Target="../slideLayouts/slideLayout521.xml"/><Relationship Id="rId10" Type="http://schemas.openxmlformats.org/officeDocument/2006/relationships/slideLayout" Target="../slideLayouts/slideLayout516.xml"/><Relationship Id="rId19" Type="http://schemas.openxmlformats.org/officeDocument/2006/relationships/theme" Target="../theme/theme31.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slideLayout" Target="../slideLayouts/slideLayout52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532.xml"/><Relationship Id="rId13" Type="http://schemas.openxmlformats.org/officeDocument/2006/relationships/slideLayout" Target="../slideLayouts/slideLayout537.xml"/><Relationship Id="rId18" Type="http://schemas.openxmlformats.org/officeDocument/2006/relationships/slideLayout" Target="../slideLayouts/slideLayout542.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slideLayout" Target="../slideLayouts/slideLayout536.xml"/><Relationship Id="rId17" Type="http://schemas.openxmlformats.org/officeDocument/2006/relationships/slideLayout" Target="../slideLayouts/slideLayout541.xml"/><Relationship Id="rId2" Type="http://schemas.openxmlformats.org/officeDocument/2006/relationships/slideLayout" Target="../slideLayouts/slideLayout526.xml"/><Relationship Id="rId16" Type="http://schemas.openxmlformats.org/officeDocument/2006/relationships/slideLayout" Target="../slideLayouts/slideLayout540.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5" Type="http://schemas.openxmlformats.org/officeDocument/2006/relationships/slideLayout" Target="../slideLayouts/slideLayout539.xml"/><Relationship Id="rId10" Type="http://schemas.openxmlformats.org/officeDocument/2006/relationships/slideLayout" Target="../slideLayouts/slideLayout534.xml"/><Relationship Id="rId19" Type="http://schemas.openxmlformats.org/officeDocument/2006/relationships/theme" Target="../theme/theme32.xml"/><Relationship Id="rId4" Type="http://schemas.openxmlformats.org/officeDocument/2006/relationships/slideLayout" Target="../slideLayouts/slideLayout528.xml"/><Relationship Id="rId9" Type="http://schemas.openxmlformats.org/officeDocument/2006/relationships/slideLayout" Target="../slideLayouts/slideLayout533.xml"/><Relationship Id="rId14" Type="http://schemas.openxmlformats.org/officeDocument/2006/relationships/slideLayout" Target="../slideLayouts/slideLayout53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550.xml"/><Relationship Id="rId13" Type="http://schemas.openxmlformats.org/officeDocument/2006/relationships/slideLayout" Target="../slideLayouts/slideLayout555.xml"/><Relationship Id="rId18" Type="http://schemas.openxmlformats.org/officeDocument/2006/relationships/slideLayout" Target="../slideLayouts/slideLayout560.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slideLayout" Target="../slideLayouts/slideLayout554.xml"/><Relationship Id="rId17" Type="http://schemas.openxmlformats.org/officeDocument/2006/relationships/slideLayout" Target="../slideLayouts/slideLayout559.xml"/><Relationship Id="rId2" Type="http://schemas.openxmlformats.org/officeDocument/2006/relationships/slideLayout" Target="../slideLayouts/slideLayout544.xml"/><Relationship Id="rId16" Type="http://schemas.openxmlformats.org/officeDocument/2006/relationships/slideLayout" Target="../slideLayouts/slideLayout558.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5" Type="http://schemas.openxmlformats.org/officeDocument/2006/relationships/slideLayout" Target="../slideLayouts/slideLayout557.xml"/><Relationship Id="rId10" Type="http://schemas.openxmlformats.org/officeDocument/2006/relationships/slideLayout" Target="../slideLayouts/slideLayout552.xml"/><Relationship Id="rId19" Type="http://schemas.openxmlformats.org/officeDocument/2006/relationships/theme" Target="../theme/theme33.xml"/><Relationship Id="rId4" Type="http://schemas.openxmlformats.org/officeDocument/2006/relationships/slideLayout" Target="../slideLayouts/slideLayout546.xml"/><Relationship Id="rId9" Type="http://schemas.openxmlformats.org/officeDocument/2006/relationships/slideLayout" Target="../slideLayouts/slideLayout551.xml"/><Relationship Id="rId14" Type="http://schemas.openxmlformats.org/officeDocument/2006/relationships/slideLayout" Target="../slideLayouts/slideLayout55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568.xml"/><Relationship Id="rId13" Type="http://schemas.openxmlformats.org/officeDocument/2006/relationships/slideLayout" Target="../slideLayouts/slideLayout573.xml"/><Relationship Id="rId18" Type="http://schemas.openxmlformats.org/officeDocument/2006/relationships/slideLayout" Target="../slideLayouts/slideLayout578.xml"/><Relationship Id="rId3" Type="http://schemas.openxmlformats.org/officeDocument/2006/relationships/slideLayout" Target="../slideLayouts/slideLayout563.xml"/><Relationship Id="rId7" Type="http://schemas.openxmlformats.org/officeDocument/2006/relationships/slideLayout" Target="../slideLayouts/slideLayout567.xml"/><Relationship Id="rId12" Type="http://schemas.openxmlformats.org/officeDocument/2006/relationships/slideLayout" Target="../slideLayouts/slideLayout572.xml"/><Relationship Id="rId17" Type="http://schemas.openxmlformats.org/officeDocument/2006/relationships/slideLayout" Target="../slideLayouts/slideLayout577.xml"/><Relationship Id="rId2" Type="http://schemas.openxmlformats.org/officeDocument/2006/relationships/slideLayout" Target="../slideLayouts/slideLayout562.xml"/><Relationship Id="rId16" Type="http://schemas.openxmlformats.org/officeDocument/2006/relationships/slideLayout" Target="../slideLayouts/slideLayout576.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5" Type="http://schemas.openxmlformats.org/officeDocument/2006/relationships/slideLayout" Target="../slideLayouts/slideLayout565.xml"/><Relationship Id="rId15" Type="http://schemas.openxmlformats.org/officeDocument/2006/relationships/slideLayout" Target="../slideLayouts/slideLayout575.xml"/><Relationship Id="rId10" Type="http://schemas.openxmlformats.org/officeDocument/2006/relationships/slideLayout" Target="../slideLayouts/slideLayout570.xml"/><Relationship Id="rId19" Type="http://schemas.openxmlformats.org/officeDocument/2006/relationships/theme" Target="../theme/theme34.xml"/><Relationship Id="rId4" Type="http://schemas.openxmlformats.org/officeDocument/2006/relationships/slideLayout" Target="../slideLayouts/slideLayout564.xml"/><Relationship Id="rId9" Type="http://schemas.openxmlformats.org/officeDocument/2006/relationships/slideLayout" Target="../slideLayouts/slideLayout569.xml"/><Relationship Id="rId14" Type="http://schemas.openxmlformats.org/officeDocument/2006/relationships/slideLayout" Target="../slideLayouts/slideLayout57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slideLayout" Target="../slideLayouts/slideLayout591.xml"/><Relationship Id="rId18" Type="http://schemas.openxmlformats.org/officeDocument/2006/relationships/slideLayout" Target="../slideLayouts/slideLayout596.xml"/><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slideLayout" Target="../slideLayouts/slideLayout590.xml"/><Relationship Id="rId17" Type="http://schemas.openxmlformats.org/officeDocument/2006/relationships/slideLayout" Target="../slideLayouts/slideLayout595.xml"/><Relationship Id="rId2" Type="http://schemas.openxmlformats.org/officeDocument/2006/relationships/slideLayout" Target="../slideLayouts/slideLayout580.xml"/><Relationship Id="rId16" Type="http://schemas.openxmlformats.org/officeDocument/2006/relationships/slideLayout" Target="../slideLayouts/slideLayout594.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5" Type="http://schemas.openxmlformats.org/officeDocument/2006/relationships/slideLayout" Target="../slideLayouts/slideLayout593.xml"/><Relationship Id="rId10" Type="http://schemas.openxmlformats.org/officeDocument/2006/relationships/slideLayout" Target="../slideLayouts/slideLayout588.xml"/><Relationship Id="rId19" Type="http://schemas.openxmlformats.org/officeDocument/2006/relationships/theme" Target="../theme/theme35.xml"/><Relationship Id="rId4" Type="http://schemas.openxmlformats.org/officeDocument/2006/relationships/slideLayout" Target="../slideLayouts/slideLayout582.xml"/><Relationship Id="rId9" Type="http://schemas.openxmlformats.org/officeDocument/2006/relationships/slideLayout" Target="../slideLayouts/slideLayout587.xml"/><Relationship Id="rId14" Type="http://schemas.openxmlformats.org/officeDocument/2006/relationships/slideLayout" Target="../slideLayouts/slideLayout59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604.xml"/><Relationship Id="rId13" Type="http://schemas.openxmlformats.org/officeDocument/2006/relationships/slideLayout" Target="../slideLayouts/slideLayout609.xml"/><Relationship Id="rId18" Type="http://schemas.openxmlformats.org/officeDocument/2006/relationships/slideLayout" Target="../slideLayouts/slideLayout614.xml"/><Relationship Id="rId3" Type="http://schemas.openxmlformats.org/officeDocument/2006/relationships/slideLayout" Target="../slideLayouts/slideLayout599.xml"/><Relationship Id="rId7" Type="http://schemas.openxmlformats.org/officeDocument/2006/relationships/slideLayout" Target="../slideLayouts/slideLayout603.xml"/><Relationship Id="rId12" Type="http://schemas.openxmlformats.org/officeDocument/2006/relationships/slideLayout" Target="../slideLayouts/slideLayout608.xml"/><Relationship Id="rId17" Type="http://schemas.openxmlformats.org/officeDocument/2006/relationships/slideLayout" Target="../slideLayouts/slideLayout613.xml"/><Relationship Id="rId2" Type="http://schemas.openxmlformats.org/officeDocument/2006/relationships/slideLayout" Target="../slideLayouts/slideLayout598.xml"/><Relationship Id="rId16" Type="http://schemas.openxmlformats.org/officeDocument/2006/relationships/slideLayout" Target="../slideLayouts/slideLayout612.xml"/><Relationship Id="rId1" Type="http://schemas.openxmlformats.org/officeDocument/2006/relationships/slideLayout" Target="../slideLayouts/slideLayout597.xml"/><Relationship Id="rId6" Type="http://schemas.openxmlformats.org/officeDocument/2006/relationships/slideLayout" Target="../slideLayouts/slideLayout602.xml"/><Relationship Id="rId11" Type="http://schemas.openxmlformats.org/officeDocument/2006/relationships/slideLayout" Target="../slideLayouts/slideLayout607.xml"/><Relationship Id="rId5" Type="http://schemas.openxmlformats.org/officeDocument/2006/relationships/slideLayout" Target="../slideLayouts/slideLayout601.xml"/><Relationship Id="rId15" Type="http://schemas.openxmlformats.org/officeDocument/2006/relationships/slideLayout" Target="../slideLayouts/slideLayout611.xml"/><Relationship Id="rId10" Type="http://schemas.openxmlformats.org/officeDocument/2006/relationships/slideLayout" Target="../slideLayouts/slideLayout606.xml"/><Relationship Id="rId19" Type="http://schemas.openxmlformats.org/officeDocument/2006/relationships/theme" Target="../theme/theme36.xml"/><Relationship Id="rId4" Type="http://schemas.openxmlformats.org/officeDocument/2006/relationships/slideLayout" Target="../slideLayouts/slideLayout600.xml"/><Relationship Id="rId9" Type="http://schemas.openxmlformats.org/officeDocument/2006/relationships/slideLayout" Target="../slideLayouts/slideLayout605.xml"/><Relationship Id="rId14" Type="http://schemas.openxmlformats.org/officeDocument/2006/relationships/slideLayout" Target="../slideLayouts/slideLayout610.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622.xml"/><Relationship Id="rId13" Type="http://schemas.openxmlformats.org/officeDocument/2006/relationships/slideLayout" Target="../slideLayouts/slideLayout627.xml"/><Relationship Id="rId18" Type="http://schemas.openxmlformats.org/officeDocument/2006/relationships/slideLayout" Target="../slideLayouts/slideLayout632.xml"/><Relationship Id="rId3" Type="http://schemas.openxmlformats.org/officeDocument/2006/relationships/slideLayout" Target="../slideLayouts/slideLayout617.xml"/><Relationship Id="rId7" Type="http://schemas.openxmlformats.org/officeDocument/2006/relationships/slideLayout" Target="../slideLayouts/slideLayout621.xml"/><Relationship Id="rId12" Type="http://schemas.openxmlformats.org/officeDocument/2006/relationships/slideLayout" Target="../slideLayouts/slideLayout626.xml"/><Relationship Id="rId17" Type="http://schemas.openxmlformats.org/officeDocument/2006/relationships/slideLayout" Target="../slideLayouts/slideLayout631.xml"/><Relationship Id="rId2" Type="http://schemas.openxmlformats.org/officeDocument/2006/relationships/slideLayout" Target="../slideLayouts/slideLayout616.xml"/><Relationship Id="rId16" Type="http://schemas.openxmlformats.org/officeDocument/2006/relationships/slideLayout" Target="../slideLayouts/slideLayout630.xml"/><Relationship Id="rId1" Type="http://schemas.openxmlformats.org/officeDocument/2006/relationships/slideLayout" Target="../slideLayouts/slideLayout615.xml"/><Relationship Id="rId6" Type="http://schemas.openxmlformats.org/officeDocument/2006/relationships/slideLayout" Target="../slideLayouts/slideLayout620.xml"/><Relationship Id="rId11" Type="http://schemas.openxmlformats.org/officeDocument/2006/relationships/slideLayout" Target="../slideLayouts/slideLayout625.xml"/><Relationship Id="rId5" Type="http://schemas.openxmlformats.org/officeDocument/2006/relationships/slideLayout" Target="../slideLayouts/slideLayout619.xml"/><Relationship Id="rId15" Type="http://schemas.openxmlformats.org/officeDocument/2006/relationships/slideLayout" Target="../slideLayouts/slideLayout629.xml"/><Relationship Id="rId10" Type="http://schemas.openxmlformats.org/officeDocument/2006/relationships/slideLayout" Target="../slideLayouts/slideLayout624.xml"/><Relationship Id="rId19" Type="http://schemas.openxmlformats.org/officeDocument/2006/relationships/theme" Target="../theme/theme37.xml"/><Relationship Id="rId4" Type="http://schemas.openxmlformats.org/officeDocument/2006/relationships/slideLayout" Target="../slideLayouts/slideLayout618.xml"/><Relationship Id="rId9" Type="http://schemas.openxmlformats.org/officeDocument/2006/relationships/slideLayout" Target="../slideLayouts/slideLayout623.xml"/><Relationship Id="rId14" Type="http://schemas.openxmlformats.org/officeDocument/2006/relationships/slideLayout" Target="../slideLayouts/slideLayout62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640.xml"/><Relationship Id="rId13" Type="http://schemas.openxmlformats.org/officeDocument/2006/relationships/slideLayout" Target="../slideLayouts/slideLayout645.xml"/><Relationship Id="rId18" Type="http://schemas.openxmlformats.org/officeDocument/2006/relationships/slideLayout" Target="../slideLayouts/slideLayout650.xml"/><Relationship Id="rId3" Type="http://schemas.openxmlformats.org/officeDocument/2006/relationships/slideLayout" Target="../slideLayouts/slideLayout635.xml"/><Relationship Id="rId7" Type="http://schemas.openxmlformats.org/officeDocument/2006/relationships/slideLayout" Target="../slideLayouts/slideLayout639.xml"/><Relationship Id="rId12" Type="http://schemas.openxmlformats.org/officeDocument/2006/relationships/slideLayout" Target="../slideLayouts/slideLayout644.xml"/><Relationship Id="rId17" Type="http://schemas.openxmlformats.org/officeDocument/2006/relationships/slideLayout" Target="../slideLayouts/slideLayout649.xml"/><Relationship Id="rId2" Type="http://schemas.openxmlformats.org/officeDocument/2006/relationships/slideLayout" Target="../slideLayouts/slideLayout634.xml"/><Relationship Id="rId16" Type="http://schemas.openxmlformats.org/officeDocument/2006/relationships/slideLayout" Target="../slideLayouts/slideLayout648.xml"/><Relationship Id="rId1" Type="http://schemas.openxmlformats.org/officeDocument/2006/relationships/slideLayout" Target="../slideLayouts/slideLayout633.xml"/><Relationship Id="rId6" Type="http://schemas.openxmlformats.org/officeDocument/2006/relationships/slideLayout" Target="../slideLayouts/slideLayout638.xml"/><Relationship Id="rId11" Type="http://schemas.openxmlformats.org/officeDocument/2006/relationships/slideLayout" Target="../slideLayouts/slideLayout643.xml"/><Relationship Id="rId5" Type="http://schemas.openxmlformats.org/officeDocument/2006/relationships/slideLayout" Target="../slideLayouts/slideLayout637.xml"/><Relationship Id="rId15" Type="http://schemas.openxmlformats.org/officeDocument/2006/relationships/slideLayout" Target="../slideLayouts/slideLayout647.xml"/><Relationship Id="rId10" Type="http://schemas.openxmlformats.org/officeDocument/2006/relationships/slideLayout" Target="../slideLayouts/slideLayout642.xml"/><Relationship Id="rId19" Type="http://schemas.openxmlformats.org/officeDocument/2006/relationships/theme" Target="../theme/theme38.xml"/><Relationship Id="rId4" Type="http://schemas.openxmlformats.org/officeDocument/2006/relationships/slideLayout" Target="../slideLayouts/slideLayout636.xml"/><Relationship Id="rId9" Type="http://schemas.openxmlformats.org/officeDocument/2006/relationships/slideLayout" Target="../slideLayouts/slideLayout641.xml"/><Relationship Id="rId14" Type="http://schemas.openxmlformats.org/officeDocument/2006/relationships/slideLayout" Target="../slideLayouts/slideLayout64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658.xml"/><Relationship Id="rId13" Type="http://schemas.openxmlformats.org/officeDocument/2006/relationships/theme" Target="../theme/theme39.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slideLayout" Target="../slideLayouts/slideLayout662.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670.xml"/><Relationship Id="rId13" Type="http://schemas.openxmlformats.org/officeDocument/2006/relationships/theme" Target="../theme/theme40.xml"/><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slideLayout" Target="../slideLayouts/slideLayout674.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682.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41.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693.xml"/><Relationship Id="rId13" Type="http://schemas.openxmlformats.org/officeDocument/2006/relationships/slideLayout" Target="../slideLayouts/slideLayout698.xml"/><Relationship Id="rId18" Type="http://schemas.openxmlformats.org/officeDocument/2006/relationships/theme" Target="../theme/theme42.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slideLayout" Target="../slideLayouts/slideLayout697.xml"/><Relationship Id="rId17" Type="http://schemas.openxmlformats.org/officeDocument/2006/relationships/slideLayout" Target="../slideLayouts/slideLayout702.xml"/><Relationship Id="rId2" Type="http://schemas.openxmlformats.org/officeDocument/2006/relationships/slideLayout" Target="../slideLayouts/slideLayout687.xml"/><Relationship Id="rId16" Type="http://schemas.openxmlformats.org/officeDocument/2006/relationships/slideLayout" Target="../slideLayouts/slideLayout701.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5" Type="http://schemas.openxmlformats.org/officeDocument/2006/relationships/slideLayout" Target="../slideLayouts/slideLayout700.xml"/><Relationship Id="rId10" Type="http://schemas.openxmlformats.org/officeDocument/2006/relationships/slideLayout" Target="../slideLayouts/slideLayout695.xml"/><Relationship Id="rId19" Type="http://schemas.openxmlformats.org/officeDocument/2006/relationships/image" Target="../media/image2.png"/><Relationship Id="rId4" Type="http://schemas.openxmlformats.org/officeDocument/2006/relationships/slideLayout" Target="../slideLayouts/slideLayout689.xml"/><Relationship Id="rId9" Type="http://schemas.openxmlformats.org/officeDocument/2006/relationships/slideLayout" Target="../slideLayouts/slideLayout694.xml"/><Relationship Id="rId14" Type="http://schemas.openxmlformats.org/officeDocument/2006/relationships/slideLayout" Target="../slideLayouts/slideLayout69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710.xml"/><Relationship Id="rId3" Type="http://schemas.openxmlformats.org/officeDocument/2006/relationships/slideLayout" Target="../slideLayouts/slideLayout705.xml"/><Relationship Id="rId7" Type="http://schemas.openxmlformats.org/officeDocument/2006/relationships/slideLayout" Target="../slideLayouts/slideLayout709.xml"/><Relationship Id="rId12" Type="http://schemas.openxmlformats.org/officeDocument/2006/relationships/theme" Target="../theme/theme43.xml"/><Relationship Id="rId2" Type="http://schemas.openxmlformats.org/officeDocument/2006/relationships/slideLayout" Target="../slideLayouts/slideLayout704.xml"/><Relationship Id="rId1" Type="http://schemas.openxmlformats.org/officeDocument/2006/relationships/slideLayout" Target="../slideLayouts/slideLayout703.xml"/><Relationship Id="rId6" Type="http://schemas.openxmlformats.org/officeDocument/2006/relationships/slideLayout" Target="../slideLayouts/slideLayout708.xml"/><Relationship Id="rId11" Type="http://schemas.openxmlformats.org/officeDocument/2006/relationships/slideLayout" Target="../slideLayouts/slideLayout713.xml"/><Relationship Id="rId5" Type="http://schemas.openxmlformats.org/officeDocument/2006/relationships/slideLayout" Target="../slideLayouts/slideLayout707.xml"/><Relationship Id="rId10" Type="http://schemas.openxmlformats.org/officeDocument/2006/relationships/slideLayout" Target="../slideLayouts/slideLayout712.xml"/><Relationship Id="rId4" Type="http://schemas.openxmlformats.org/officeDocument/2006/relationships/slideLayout" Target="../slideLayouts/slideLayout706.xml"/><Relationship Id="rId9" Type="http://schemas.openxmlformats.org/officeDocument/2006/relationships/slideLayout" Target="../slideLayouts/slideLayout71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721.xml"/><Relationship Id="rId13" Type="http://schemas.openxmlformats.org/officeDocument/2006/relationships/slideLayout" Target="../slideLayouts/slideLayout726.xml"/><Relationship Id="rId3" Type="http://schemas.openxmlformats.org/officeDocument/2006/relationships/slideLayout" Target="../slideLayouts/slideLayout716.xml"/><Relationship Id="rId7" Type="http://schemas.openxmlformats.org/officeDocument/2006/relationships/slideLayout" Target="../slideLayouts/slideLayout720.xml"/><Relationship Id="rId12" Type="http://schemas.openxmlformats.org/officeDocument/2006/relationships/slideLayout" Target="../slideLayouts/slideLayout725.xml"/><Relationship Id="rId2" Type="http://schemas.openxmlformats.org/officeDocument/2006/relationships/slideLayout" Target="../slideLayouts/slideLayout715.xml"/><Relationship Id="rId16" Type="http://schemas.openxmlformats.org/officeDocument/2006/relationships/image" Target="../media/image1.jpeg"/><Relationship Id="rId1" Type="http://schemas.openxmlformats.org/officeDocument/2006/relationships/slideLayout" Target="../slideLayouts/slideLayout714.xml"/><Relationship Id="rId6" Type="http://schemas.openxmlformats.org/officeDocument/2006/relationships/slideLayout" Target="../slideLayouts/slideLayout719.xml"/><Relationship Id="rId11" Type="http://schemas.openxmlformats.org/officeDocument/2006/relationships/slideLayout" Target="../slideLayouts/slideLayout724.xml"/><Relationship Id="rId5" Type="http://schemas.openxmlformats.org/officeDocument/2006/relationships/slideLayout" Target="../slideLayouts/slideLayout718.xml"/><Relationship Id="rId15" Type="http://schemas.openxmlformats.org/officeDocument/2006/relationships/theme" Target="../theme/theme44.xml"/><Relationship Id="rId10" Type="http://schemas.openxmlformats.org/officeDocument/2006/relationships/slideLayout" Target="../slideLayouts/slideLayout723.xml"/><Relationship Id="rId4" Type="http://schemas.openxmlformats.org/officeDocument/2006/relationships/slideLayout" Target="../slideLayouts/slideLayout717.xml"/><Relationship Id="rId9" Type="http://schemas.openxmlformats.org/officeDocument/2006/relationships/slideLayout" Target="../slideLayouts/slideLayout722.xml"/><Relationship Id="rId14" Type="http://schemas.openxmlformats.org/officeDocument/2006/relationships/slideLayout" Target="../slideLayouts/slideLayout72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735.xml"/><Relationship Id="rId3" Type="http://schemas.openxmlformats.org/officeDocument/2006/relationships/slideLayout" Target="../slideLayouts/slideLayout730.xml"/><Relationship Id="rId7" Type="http://schemas.openxmlformats.org/officeDocument/2006/relationships/slideLayout" Target="../slideLayouts/slideLayout734.xml"/><Relationship Id="rId12" Type="http://schemas.openxmlformats.org/officeDocument/2006/relationships/theme" Target="../theme/theme45.xml"/><Relationship Id="rId2" Type="http://schemas.openxmlformats.org/officeDocument/2006/relationships/slideLayout" Target="../slideLayouts/slideLayout729.xml"/><Relationship Id="rId1" Type="http://schemas.openxmlformats.org/officeDocument/2006/relationships/slideLayout" Target="../slideLayouts/slideLayout728.xml"/><Relationship Id="rId6" Type="http://schemas.openxmlformats.org/officeDocument/2006/relationships/slideLayout" Target="../slideLayouts/slideLayout733.xml"/><Relationship Id="rId11" Type="http://schemas.openxmlformats.org/officeDocument/2006/relationships/slideLayout" Target="../slideLayouts/slideLayout738.xml"/><Relationship Id="rId5" Type="http://schemas.openxmlformats.org/officeDocument/2006/relationships/slideLayout" Target="../slideLayouts/slideLayout732.xml"/><Relationship Id="rId10" Type="http://schemas.openxmlformats.org/officeDocument/2006/relationships/slideLayout" Target="../slideLayouts/slideLayout737.xml"/><Relationship Id="rId4" Type="http://schemas.openxmlformats.org/officeDocument/2006/relationships/slideLayout" Target="../slideLayouts/slideLayout731.xml"/><Relationship Id="rId9" Type="http://schemas.openxmlformats.org/officeDocument/2006/relationships/slideLayout" Target="../slideLayouts/slideLayout7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theme" Target="../theme/theme7.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theme" Target="../theme/theme8.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10" Type="http://schemas.openxmlformats.org/officeDocument/2006/relationships/slideLayout" Target="../slideLayouts/slideLayout120.xml"/><Relationship Id="rId19" Type="http://schemas.openxmlformats.org/officeDocument/2006/relationships/theme" Target="../theme/theme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F864E50-92A2-46B0-AE73-41A72FE879FC}" type="slidenum">
              <a:rPr lang="en-US" altLang="en-US"/>
              <a:pPr>
                <a:defRPr/>
              </a:pPr>
              <a:t>‹#›</a:t>
            </a:fld>
            <a:endParaRPr lang="en-US" altLang="en-US"/>
          </a:p>
        </p:txBody>
      </p:sp>
    </p:spTree>
    <p:extLst>
      <p:ext uri="{BB962C8B-B14F-4D97-AF65-F5344CB8AC3E}">
        <p14:creationId xmlns:p14="http://schemas.microsoft.com/office/powerpoint/2010/main" val="1283571069"/>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013470207"/>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3460530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96" r:id="rId14"/>
    <p:sldLayoutId id="2147483997" r:id="rId15"/>
    <p:sldLayoutId id="2147483998" r:id="rId16"/>
    <p:sldLayoutId id="2147483999" r:id="rId17"/>
    <p:sldLayoutId id="2147484000"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607024976"/>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 id="2147484014" r:id="rId13"/>
    <p:sldLayoutId id="2147484015" r:id="rId14"/>
    <p:sldLayoutId id="2147484016" r:id="rId15"/>
    <p:sldLayoutId id="2147484017" r:id="rId16"/>
    <p:sldLayoutId id="2147484018" r:id="rId17"/>
    <p:sldLayoutId id="2147484019"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962279364"/>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99749182"/>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32245291"/>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 id="2147484070" r:id="rId12"/>
    <p:sldLayoutId id="2147484071" r:id="rId13"/>
    <p:sldLayoutId id="2147484072" r:id="rId14"/>
    <p:sldLayoutId id="2147484073" r:id="rId15"/>
    <p:sldLayoutId id="2147484074" r:id="rId16"/>
    <p:sldLayoutId id="2147484075" r:id="rId17"/>
    <p:sldLayoutId id="2147484076"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770177705"/>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 id="2147484091" r:id="rId14"/>
    <p:sldLayoutId id="2147484092" r:id="rId15"/>
    <p:sldLayoutId id="2147484093" r:id="rId16"/>
    <p:sldLayoutId id="2147484094" r:id="rId17"/>
    <p:sldLayoutId id="2147484095"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13241475"/>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 id="2147484109" r:id="rId13"/>
    <p:sldLayoutId id="2147484110" r:id="rId14"/>
    <p:sldLayoutId id="2147484111" r:id="rId15"/>
    <p:sldLayoutId id="2147484112" r:id="rId16"/>
    <p:sldLayoutId id="2147484113" r:id="rId17"/>
    <p:sldLayoutId id="2147484114"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966664670"/>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 id="2147484133"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501868504"/>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89183831"/>
      </p:ext>
    </p:extLst>
  </p:cSld>
  <p:clrMap bg1="lt1" tx1="dk1" bg2="dk2" tx2="lt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439455159"/>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 id="2147484166" r:id="rId13"/>
    <p:sldLayoutId id="2147484167" r:id="rId14"/>
    <p:sldLayoutId id="2147484168" r:id="rId15"/>
    <p:sldLayoutId id="2147484169" r:id="rId16"/>
    <p:sldLayoutId id="2147484170" r:id="rId17"/>
    <p:sldLayoutId id="2147484171"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670172879"/>
      </p:ext>
    </p:extLst>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 id="2147484203" r:id="rId12"/>
    <p:sldLayoutId id="2147484204" r:id="rId13"/>
    <p:sldLayoutId id="2147484205" r:id="rId14"/>
    <p:sldLayoutId id="2147484206" r:id="rId15"/>
    <p:sldLayoutId id="2147484207" r:id="rId16"/>
    <p:sldLayoutId id="2147484208" r:id="rId17"/>
    <p:sldLayoutId id="2147484209"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112254955"/>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 id="2147484227" r:id="rId17"/>
    <p:sldLayoutId id="2147484228"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522272642"/>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 id="2147484241" r:id="rId12"/>
    <p:sldLayoutId id="2147484242" r:id="rId13"/>
    <p:sldLayoutId id="2147484243" r:id="rId14"/>
    <p:sldLayoutId id="2147484244" r:id="rId15"/>
    <p:sldLayoutId id="2147484245" r:id="rId16"/>
    <p:sldLayoutId id="2147484246" r:id="rId17"/>
    <p:sldLayoutId id="2147484247"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79503896"/>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 id="2147484261" r:id="rId13"/>
    <p:sldLayoutId id="2147484262" r:id="rId14"/>
    <p:sldLayoutId id="2147484263" r:id="rId15"/>
    <p:sldLayoutId id="2147484264" r:id="rId16"/>
    <p:sldLayoutId id="2147484265" r:id="rId17"/>
    <p:sldLayoutId id="2147484266"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37453652"/>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 id="2147484284" r:id="rId17"/>
    <p:sldLayoutId id="2147484285"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951791524"/>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 id="2147484298" r:id="rId12"/>
    <p:sldLayoutId id="2147484299" r:id="rId13"/>
    <p:sldLayoutId id="2147484300" r:id="rId14"/>
    <p:sldLayoutId id="2147484301" r:id="rId15"/>
    <p:sldLayoutId id="2147484302" r:id="rId16"/>
    <p:sldLayoutId id="2147484303" r:id="rId17"/>
    <p:sldLayoutId id="2147484304"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184855379"/>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57448410"/>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 id="2147484337" r:id="rId13"/>
    <p:sldLayoutId id="2147484338" r:id="rId14"/>
    <p:sldLayoutId id="2147484339" r:id="rId15"/>
    <p:sldLayoutId id="2147484340" r:id="rId16"/>
    <p:sldLayoutId id="2147484341" r:id="rId17"/>
    <p:sldLayoutId id="2147484342"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26618715"/>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6E16DCC-C9A0-425D-8FDD-3DC9CE1DBF6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923795504"/>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796916719"/>
      </p:ext>
    </p:extLst>
  </p:cSld>
  <p:clrMap bg1="lt1" tx1="dk1" bg2="lt2" tx2="dk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 id="2147484374" r:id="rId12"/>
    <p:sldLayoutId id="2147484375" r:id="rId13"/>
    <p:sldLayoutId id="2147484376" r:id="rId14"/>
    <p:sldLayoutId id="2147484377" r:id="rId15"/>
    <p:sldLayoutId id="2147484378" r:id="rId16"/>
    <p:sldLayoutId id="2147484379" r:id="rId17"/>
    <p:sldLayoutId id="2147484380"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92994177"/>
      </p:ext>
    </p:extLst>
  </p:cSld>
  <p:clrMap bg1="lt1" tx1="dk1" bg2="lt2" tx2="dk2" accent1="accent1" accent2="accent2" accent3="accent3" accent4="accent4" accent5="accent5" accent6="accent6" hlink="hlink" folHlink="folHlink"/>
  <p:sldLayoutIdLst>
    <p:sldLayoutId id="2147484382" r:id="rId1"/>
    <p:sldLayoutId id="2147484383" r:id="rId2"/>
    <p:sldLayoutId id="2147484384" r:id="rId3"/>
    <p:sldLayoutId id="2147484385" r:id="rId4"/>
    <p:sldLayoutId id="2147484386" r:id="rId5"/>
    <p:sldLayoutId id="2147484387" r:id="rId6"/>
    <p:sldLayoutId id="2147484388" r:id="rId7"/>
    <p:sldLayoutId id="2147484389" r:id="rId8"/>
    <p:sldLayoutId id="2147484390" r:id="rId9"/>
    <p:sldLayoutId id="2147484391" r:id="rId10"/>
    <p:sldLayoutId id="2147484392" r:id="rId11"/>
    <p:sldLayoutId id="2147484393" r:id="rId12"/>
    <p:sldLayoutId id="2147484394" r:id="rId13"/>
    <p:sldLayoutId id="2147484395" r:id="rId14"/>
    <p:sldLayoutId id="2147484396" r:id="rId15"/>
    <p:sldLayoutId id="2147484397" r:id="rId16"/>
    <p:sldLayoutId id="2147484398" r:id="rId17"/>
    <p:sldLayoutId id="2147484399"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84304356"/>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 id="2147484412" r:id="rId12"/>
    <p:sldLayoutId id="2147484413" r:id="rId13"/>
    <p:sldLayoutId id="2147484414" r:id="rId14"/>
    <p:sldLayoutId id="2147484415" r:id="rId15"/>
    <p:sldLayoutId id="2147484416" r:id="rId16"/>
    <p:sldLayoutId id="2147484417" r:id="rId17"/>
    <p:sldLayoutId id="2147484418"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191921872"/>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 id="2147484433" r:id="rId14"/>
    <p:sldLayoutId id="2147484434" r:id="rId15"/>
    <p:sldLayoutId id="2147484435" r:id="rId16"/>
    <p:sldLayoutId id="2147484436" r:id="rId17"/>
    <p:sldLayoutId id="2147484437"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614702827"/>
      </p:ext>
    </p:extLst>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 id="2147484450" r:id="rId12"/>
    <p:sldLayoutId id="2147484451" r:id="rId13"/>
    <p:sldLayoutId id="2147484452" r:id="rId14"/>
    <p:sldLayoutId id="2147484453" r:id="rId15"/>
    <p:sldLayoutId id="2147484454" r:id="rId16"/>
    <p:sldLayoutId id="2147484455" r:id="rId17"/>
    <p:sldLayoutId id="2147484456"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49762673"/>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 id="2147484469" r:id="rId12"/>
    <p:sldLayoutId id="2147484470" r:id="rId13"/>
    <p:sldLayoutId id="2147484471" r:id="rId14"/>
    <p:sldLayoutId id="2147484472" r:id="rId15"/>
    <p:sldLayoutId id="2147484473" r:id="rId16"/>
    <p:sldLayoutId id="2147484474" r:id="rId17"/>
    <p:sldLayoutId id="2147484475"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701190617"/>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 id="2147484488" r:id="rId12"/>
    <p:sldLayoutId id="2147484489" r:id="rId13"/>
    <p:sldLayoutId id="2147484490" r:id="rId14"/>
    <p:sldLayoutId id="2147484491" r:id="rId15"/>
    <p:sldLayoutId id="2147484492" r:id="rId16"/>
    <p:sldLayoutId id="2147484493" r:id="rId17"/>
    <p:sldLayoutId id="2147484494"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06907047"/>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 id="2147484512" r:id="rId17"/>
    <p:sldLayoutId id="2147484513"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239200623"/>
      </p:ext>
    </p:extLst>
  </p:cSld>
  <p:clrMap bg1="lt1" tx1="dk1" bg2="lt2" tx2="dk2" accent1="accent1" accent2="accent2" accent3="accent3" accent4="accent4" accent5="accent5" accent6="accent6" hlink="hlink" folHlink="folHlink"/>
  <p:sldLayoutIdLst>
    <p:sldLayoutId id="2147484515" r:id="rId1"/>
    <p:sldLayoutId id="2147484516" r:id="rId2"/>
    <p:sldLayoutId id="2147484517" r:id="rId3"/>
    <p:sldLayoutId id="2147484518" r:id="rId4"/>
    <p:sldLayoutId id="2147484519" r:id="rId5"/>
    <p:sldLayoutId id="2147484520" r:id="rId6"/>
    <p:sldLayoutId id="2147484521" r:id="rId7"/>
    <p:sldLayoutId id="2147484522" r:id="rId8"/>
    <p:sldLayoutId id="2147484523" r:id="rId9"/>
    <p:sldLayoutId id="2147484524" r:id="rId10"/>
    <p:sldLayoutId id="2147484525" r:id="rId11"/>
    <p:sldLayoutId id="2147484526" r:id="rId12"/>
    <p:sldLayoutId id="2147484527" r:id="rId13"/>
    <p:sldLayoutId id="2147484528" r:id="rId14"/>
    <p:sldLayoutId id="2147484529" r:id="rId15"/>
    <p:sldLayoutId id="2147484530" r:id="rId16"/>
    <p:sldLayoutId id="2147484531" r:id="rId17"/>
    <p:sldLayoutId id="2147484532"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A25932B7-3422-4F44-BB48-BA53A9326D26}"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814455695"/>
      </p:ext>
    </p:extLst>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 id="214748454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6E16DCC-C9A0-425D-8FDD-3DC9CE1DBF6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2167268616"/>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chemeClr val="bg1"/>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A25932B7-3422-4F44-BB48-BA53A9326D26}" type="slidenum">
              <a:rPr lang="en-US" altLang="en-US" smtClean="0">
                <a:solidFill>
                  <a:srgbClr val="000000"/>
                </a:solidFill>
              </a:rPr>
              <a:pPr defTabSz="9144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311308685"/>
      </p:ext>
    </p:extLst>
  </p:cSld>
  <p:clrMap bg1="lt1" tx1="dk1" bg2="lt2" tx2="dk2" accent1="accent1" accent2="accent2" accent3="accent3" accent4="accent4" accent5="accent5" accent6="accent6" hlink="hlink" folHlink="folHlink"/>
  <p:sldLayoutIdLst>
    <p:sldLayoutId id="2147484560"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 id="214748457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9248B9-B56F-124D-B113-512582E76E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C998A026-BE74-6B41-8189-517DAF2C41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755BB73C-337C-144D-88EB-3AB2588FE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971C26D-D9FF-3948-BBDC-8D647955F543}" type="datetimeFigureOut">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4/1/2024</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DBF51FB-32B1-244D-BCA5-655E25091C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F256D35-CAF8-3348-8C22-D92C89725F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BACC56F-A60A-9C43-9043-FA9FB87A86F2}" type="slidenum">
              <a:rPr kumimoji="0" lang="x-none"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x-non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588151"/>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950967" y="1662600"/>
            <a:ext cx="10290000" cy="44820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392439459"/>
      </p:ext>
    </p:extLst>
  </p:cSld>
  <p:clrMap bg1="lt1" tx1="dk1" bg2="dk2" tx2="lt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 id="2147484596" r:id="rId12"/>
    <p:sldLayoutId id="2147484597" r:id="rId13"/>
    <p:sldLayoutId id="2147484598" r:id="rId14"/>
    <p:sldLayoutId id="2147484599" r:id="rId15"/>
    <p:sldLayoutId id="2147484600" r:id="rId16"/>
    <p:sldLayoutId id="214748460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5F5EAEE-5BFF-515C-24F1-07620E537DEE}"/>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Text Placeholder 2">
            <a:extLst>
              <a:ext uri="{FF2B5EF4-FFF2-40B4-BE49-F238E27FC236}">
                <a16:creationId xmlns:a16="http://schemas.microsoft.com/office/drawing/2014/main" id="{32B82848-0434-6626-C30A-07CAFAE96D69}"/>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a:extLst>
              <a:ext uri="{FF2B5EF4-FFF2-40B4-BE49-F238E27FC236}">
                <a16:creationId xmlns:a16="http://schemas.microsoft.com/office/drawing/2014/main" id="{FABD66CE-4641-2A4F-F712-7E71E17827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sz="1200" noProof="1" smtClean="0">
                <a:solidFill>
                  <a:schemeClr val="tx1">
                    <a:tint val="75000"/>
                  </a:schemeClr>
                </a:solidFill>
                <a:latin typeface="+mn-lt"/>
              </a:defRPr>
            </a:lvl1pPr>
          </a:lstStyle>
          <a:p>
            <a:fld id="{63A1C593-65D0-4073-BCC9-577B9352EA97}" type="datetimeFigureOut">
              <a:rPr lang="en-US"/>
              <a:pPr/>
              <a:t>4/1/2024</a:t>
            </a:fld>
            <a:endParaRPr lang="en-US"/>
          </a:p>
        </p:txBody>
      </p:sp>
      <p:sp>
        <p:nvSpPr>
          <p:cNvPr id="5" name="Footer Placeholder 4">
            <a:extLst>
              <a:ext uri="{FF2B5EF4-FFF2-40B4-BE49-F238E27FC236}">
                <a16:creationId xmlns:a16="http://schemas.microsoft.com/office/drawing/2014/main" id="{693761AB-91EB-4E83-AA80-7719843713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EDF113-4178-765E-772F-FD9F0A9ACED3}"/>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81AA31F-6FAD-442E-94D8-A94FC7C7B25D}" type="slidenum">
              <a:rPr lang="en-US" altLang="zh-CN"/>
              <a:pPr/>
              <a:t>‹#›</a:t>
            </a:fld>
            <a:endParaRPr lang="en-US" altLang="zh-CN"/>
          </a:p>
        </p:txBody>
      </p:sp>
    </p:spTree>
    <p:extLst>
      <p:ext uri="{BB962C8B-B14F-4D97-AF65-F5344CB8AC3E}">
        <p14:creationId xmlns:p14="http://schemas.microsoft.com/office/powerpoint/2010/main" val="1777408393"/>
      </p:ext>
    </p:extLst>
  </p:cSld>
  <p:clrMap bg1="lt1" tx1="dk1" bg2="lt2" tx2="dk2" accent1="accent1" accent2="accent2" accent3="accent3" accent4="accent4" accent5="accent5" accent6="accent6" hlink="hlink" folHlink="folHlink"/>
  <p:sldLayoutIdLst>
    <p:sldLayoutId id="2147484603" r:id="rId1"/>
    <p:sldLayoutId id="2147484604" r:id="rId2"/>
    <p:sldLayoutId id="2147484605" r:id="rId3"/>
    <p:sldLayoutId id="2147484606" r:id="rId4"/>
    <p:sldLayoutId id="2147484607" r:id="rId5"/>
    <p:sldLayoutId id="2147484608" r:id="rId6"/>
    <p:sldLayoutId id="2147484609" r:id="rId7"/>
    <p:sldLayoutId id="2147484610" r:id="rId8"/>
    <p:sldLayoutId id="2147484611" r:id="rId9"/>
    <p:sldLayoutId id="2147484612" r:id="rId10"/>
    <p:sldLayoutId id="2147484613"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F864E50-92A2-46B0-AE73-41A72FE879FC}" type="slidenum">
              <a:rPr lang="en-US" altLang="en-US"/>
              <a:pPr>
                <a:defRPr/>
              </a:pPr>
              <a:t>‹#›</a:t>
            </a:fld>
            <a:endParaRPr lang="en-US" altLang="en-US"/>
          </a:p>
        </p:txBody>
      </p:sp>
    </p:spTree>
    <p:extLst>
      <p:ext uri="{BB962C8B-B14F-4D97-AF65-F5344CB8AC3E}">
        <p14:creationId xmlns:p14="http://schemas.microsoft.com/office/powerpoint/2010/main" val="2965026720"/>
      </p:ext>
    </p:extLst>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 id="2147484626" r:id="rId12"/>
    <p:sldLayoutId id="2147484627" r:id="rId13"/>
    <p:sldLayoutId id="214748462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52782F0-43FF-8216-0E1D-DAB9261A7126}"/>
              </a:ext>
            </a:extLst>
          </p:cNvPr>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Text Placeholder 2">
            <a:extLst>
              <a:ext uri="{FF2B5EF4-FFF2-40B4-BE49-F238E27FC236}">
                <a16:creationId xmlns:a16="http://schemas.microsoft.com/office/drawing/2014/main" id="{06EC51B0-59A2-0098-6FBE-6406C7F1E10C}"/>
              </a:ext>
            </a:extLst>
          </p:cNvPr>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 name="Date Placeholder 3">
            <a:extLst>
              <a:ext uri="{FF2B5EF4-FFF2-40B4-BE49-F238E27FC236}">
                <a16:creationId xmlns:a16="http://schemas.microsoft.com/office/drawing/2014/main" id="{2E28FC44-6F5D-01EE-28F6-FDE43ED5C8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sz="1200" noProof="1" smtClean="0">
                <a:solidFill>
                  <a:schemeClr val="tx1">
                    <a:tint val="75000"/>
                  </a:schemeClr>
                </a:solidFill>
                <a:latin typeface="+mn-lt"/>
              </a:defRPr>
            </a:lvl1pPr>
          </a:lstStyle>
          <a:p>
            <a:fld id="{63A1C593-65D0-4073-BCC9-577B9352EA97}" type="datetimeFigureOut">
              <a:rPr lang="en-US"/>
              <a:pPr/>
              <a:t>4/1/2024</a:t>
            </a:fld>
            <a:endParaRPr lang="en-US"/>
          </a:p>
        </p:txBody>
      </p:sp>
      <p:sp>
        <p:nvSpPr>
          <p:cNvPr id="5" name="Footer Placeholder 4">
            <a:extLst>
              <a:ext uri="{FF2B5EF4-FFF2-40B4-BE49-F238E27FC236}">
                <a16:creationId xmlns:a16="http://schemas.microsoft.com/office/drawing/2014/main" id="{3D3055F3-6022-8445-D979-FB38C8EA4B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826959D-7357-B2D8-3927-C9F4FDCAEB0E}"/>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08C9FA0-68E5-4EF8-B06B-580F44DDAC6F}" type="slidenum">
              <a:rPr lang="en-US" altLang="zh-CN"/>
              <a:pPr/>
              <a:t>‹#›</a:t>
            </a:fld>
            <a:endParaRPr lang="en-US" altLang="zh-CN"/>
          </a:p>
        </p:txBody>
      </p:sp>
    </p:spTree>
    <p:extLst>
      <p:ext uri="{BB962C8B-B14F-4D97-AF65-F5344CB8AC3E}">
        <p14:creationId xmlns:p14="http://schemas.microsoft.com/office/powerpoint/2010/main" val="3656859696"/>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6E16DCC-C9A0-425D-8FDD-3DC9CE1DBF6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020397682"/>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fld id="{06E16DCC-C9A0-425D-8FDD-3DC9CE1DBF6E}" type="slidenum">
              <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a:t>
            </a:fld>
            <a:endParaRPr kumimoji="0" lang="en-GB" altLang="en-US" sz="1200" b="0" i="0" u="none" strike="noStrike" kern="1200" cap="none" spc="0" normalizeH="0" baseline="0" noProof="0">
              <a:ln>
                <a:noFill/>
              </a:ln>
              <a:solidFill>
                <a:prstClr val="black">
                  <a:tint val="75000"/>
                </a:prstClr>
              </a:solidFill>
              <a:effectLst/>
              <a:uLnTx/>
              <a:uFillTx/>
              <a:latin typeface="Tahoma" panose="020B0604030504040204" pitchFamily="34" charset="0"/>
              <a:ea typeface="+mn-ea"/>
              <a:cs typeface="Arial" panose="020B0604020202020204" pitchFamily="34" charset="0"/>
            </a:endParaRPr>
          </a:p>
        </p:txBody>
      </p:sp>
    </p:spTree>
    <p:extLst>
      <p:ext uri="{BB962C8B-B14F-4D97-AF65-F5344CB8AC3E}">
        <p14:creationId xmlns:p14="http://schemas.microsoft.com/office/powerpoint/2010/main" val="3058834467"/>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110389007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3395828850"/>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 id="2147483938" r:id="rId13"/>
    <p:sldLayoutId id="2147483939" r:id="rId14"/>
    <p:sldLayoutId id="2147483940" r:id="rId15"/>
    <p:sldLayoutId id="2147483941" r:id="rId16"/>
    <p:sldLayoutId id="2147483942" r:id="rId17"/>
    <p:sldLayoutId id="2147483943"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6"/>
          <p:cNvGrpSpPr>
            <a:grpSpLocks/>
          </p:cNvGrpSpPr>
          <p:nvPr/>
        </p:nvGrpSpPr>
        <p:grpSpPr bwMode="auto">
          <a:xfrm>
            <a:off x="-10583" y="-7938"/>
            <a:ext cx="12225868" cy="6873876"/>
            <a:chOff x="-8467" y="-8468"/>
            <a:chExt cx="9169805" cy="6874935"/>
          </a:xfrm>
        </p:grpSpPr>
        <p:sp>
          <p:nvSpPr>
            <p:cNvPr id="7" name="Freeform 6">
              <a:extLst>
                <a:ext uri="{FF2B5EF4-FFF2-40B4-BE49-F238E27FC236}">
                  <a16:creationId xmlns:a16="http://schemas.microsoft.com/office/drawing/2014/main" id="{7AB0C0FB-F135-4849-97E8-B1DD18182E87}"/>
                </a:ext>
              </a:extLst>
            </p:cNvPr>
            <p:cNvSpPr/>
            <p:nvPr/>
          </p:nvSpPr>
          <p:spPr>
            <a:xfrm>
              <a:off x="-8467" y="4013290"/>
              <a:ext cx="457221" cy="285317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a:extLst>
                <a:ext uri="{FF2B5EF4-FFF2-40B4-BE49-F238E27FC236}">
                  <a16:creationId xmlns:a16="http://schemas.microsoft.com/office/drawing/2014/main" id="{C8BF929C-CFB9-431B-A404-7F468E9D54DF}"/>
                </a:ext>
              </a:extLst>
            </p:cNvPr>
            <p:cNvCxnSpPr/>
            <p:nvPr/>
          </p:nvCxnSpPr>
          <p:spPr>
            <a:xfrm flipV="1">
              <a:off x="5130497" y="4175239"/>
              <a:ext cx="4022902" cy="2683288"/>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67C639E-C8B9-4C27-93CE-C478F052A314}"/>
                </a:ext>
              </a:extLst>
            </p:cNvPr>
            <p:cNvCxnSpPr/>
            <p:nvPr/>
          </p:nvCxnSpPr>
          <p:spPr>
            <a:xfrm>
              <a:off x="7041932" y="-529"/>
              <a:ext cx="1219254" cy="6859057"/>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a:extLst>
                <a:ext uri="{FF2B5EF4-FFF2-40B4-BE49-F238E27FC236}">
                  <a16:creationId xmlns:a16="http://schemas.microsoft.com/office/drawing/2014/main" id="{4631FE31-4925-4B1D-B240-610482EE65B7}"/>
                </a:ext>
              </a:extLst>
            </p:cNvPr>
            <p:cNvSpPr/>
            <p:nvPr/>
          </p:nvSpPr>
          <p:spPr>
            <a:xfrm>
              <a:off x="6891113" y="-529"/>
              <a:ext cx="2270225" cy="686699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a:extLst>
                <a:ext uri="{FF2B5EF4-FFF2-40B4-BE49-F238E27FC236}">
                  <a16:creationId xmlns:a16="http://schemas.microsoft.com/office/drawing/2014/main" id="{2EC7888B-DAB9-4603-B0F0-97F9730BF636}"/>
                </a:ext>
              </a:extLst>
            </p:cNvPr>
            <p:cNvSpPr/>
            <p:nvPr/>
          </p:nvSpPr>
          <p:spPr>
            <a:xfrm>
              <a:off x="7205452" y="-8468"/>
              <a:ext cx="1947948" cy="6866996"/>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a:extLst>
                <a:ext uri="{FF2B5EF4-FFF2-40B4-BE49-F238E27FC236}">
                  <a16:creationId xmlns:a16="http://schemas.microsoft.com/office/drawing/2014/main" id="{C0B41CB8-397F-4488-BFD5-B34AB221FD65}"/>
                </a:ext>
              </a:extLst>
            </p:cNvPr>
            <p:cNvSpPr/>
            <p:nvPr/>
          </p:nvSpPr>
          <p:spPr>
            <a:xfrm>
              <a:off x="6638689" y="3919613"/>
              <a:ext cx="2513124" cy="2938915"/>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a:extLst>
                <a:ext uri="{FF2B5EF4-FFF2-40B4-BE49-F238E27FC236}">
                  <a16:creationId xmlns:a16="http://schemas.microsoft.com/office/drawing/2014/main" id="{770BE4D9-3620-4BA1-876F-8EEC1EAC4906}"/>
                </a:ext>
              </a:extLst>
            </p:cNvPr>
            <p:cNvSpPr/>
            <p:nvPr/>
          </p:nvSpPr>
          <p:spPr>
            <a:xfrm>
              <a:off x="7010180" y="-8468"/>
              <a:ext cx="2143219" cy="6866996"/>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a:extLst>
                <a:ext uri="{FF2B5EF4-FFF2-40B4-BE49-F238E27FC236}">
                  <a16:creationId xmlns:a16="http://schemas.microsoft.com/office/drawing/2014/main" id="{507D2A2A-53B8-4C27-A060-7805DAB21B53}"/>
                </a:ext>
              </a:extLst>
            </p:cNvPr>
            <p:cNvSpPr/>
            <p:nvPr/>
          </p:nvSpPr>
          <p:spPr>
            <a:xfrm>
              <a:off x="8296112" y="-8468"/>
              <a:ext cx="857288" cy="6866996"/>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a:extLst>
                <a:ext uri="{FF2B5EF4-FFF2-40B4-BE49-F238E27FC236}">
                  <a16:creationId xmlns:a16="http://schemas.microsoft.com/office/drawing/2014/main" id="{E6A952D0-FBE5-41B4-8EC7-CFD537A31A2B}"/>
                </a:ext>
              </a:extLst>
            </p:cNvPr>
            <p:cNvSpPr/>
            <p:nvPr/>
          </p:nvSpPr>
          <p:spPr>
            <a:xfrm>
              <a:off x="8077027" y="-8468"/>
              <a:ext cx="1066847" cy="6866996"/>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a:extLst>
                <a:ext uri="{FF2B5EF4-FFF2-40B4-BE49-F238E27FC236}">
                  <a16:creationId xmlns:a16="http://schemas.microsoft.com/office/drawing/2014/main" id="{74F488ED-3173-4BB2-8DA2-982DC2DC8DCC}"/>
                </a:ext>
              </a:extLst>
            </p:cNvPr>
            <p:cNvSpPr/>
            <p:nvPr/>
          </p:nvSpPr>
          <p:spPr>
            <a:xfrm>
              <a:off x="8059564" y="4894488"/>
              <a:ext cx="1095423" cy="1964040"/>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p:cNvSpPr>
            <a:spLocks noGrp="1" noChangeArrowheads="1"/>
          </p:cNvSpPr>
          <p:nvPr>
            <p:ph type="title"/>
          </p:nvPr>
        </p:nvSpPr>
        <p:spPr bwMode="auto">
          <a:xfrm>
            <a:off x="812801" y="609600"/>
            <a:ext cx="84645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để sửa kiểu tiêu đề Bản cái</a:t>
            </a:r>
            <a:endParaRPr lang="en-US" altLang="en-US"/>
          </a:p>
        </p:txBody>
      </p:sp>
      <p:sp>
        <p:nvSpPr>
          <p:cNvPr id="1028" name="Text Placeholder 2"/>
          <p:cNvSpPr>
            <a:spLocks noGrp="1" noChangeArrowheads="1"/>
          </p:cNvSpPr>
          <p:nvPr>
            <p:ph type="body" idx="1"/>
          </p:nvPr>
        </p:nvSpPr>
        <p:spPr bwMode="auto">
          <a:xfrm>
            <a:off x="812801" y="2160589"/>
            <a:ext cx="8464551"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Bấm để chỉnh sửa kiểu văn bản của Bản cái</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Date Placeholder 3">
            <a:extLst>
              <a:ext uri="{FF2B5EF4-FFF2-40B4-BE49-F238E27FC236}">
                <a16:creationId xmlns:a16="http://schemas.microsoft.com/office/drawing/2014/main" id="{14AC566F-4154-4505-9B2C-EC280908D191}"/>
              </a:ext>
            </a:extLst>
          </p:cNvPr>
          <p:cNvSpPr>
            <a:spLocks noGrp="1"/>
          </p:cNvSpPr>
          <p:nvPr>
            <p:ph type="dt" sz="half" idx="2"/>
          </p:nvPr>
        </p:nvSpPr>
        <p:spPr>
          <a:xfrm>
            <a:off x="7207251" y="6042026"/>
            <a:ext cx="912283"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6331B18-F58C-4261-89E8-A3D008082D67}"/>
              </a:ext>
            </a:extLst>
          </p:cNvPr>
          <p:cNvSpPr>
            <a:spLocks noGrp="1"/>
          </p:cNvSpPr>
          <p:nvPr>
            <p:ph type="ftr" sz="quarter" idx="3"/>
          </p:nvPr>
        </p:nvSpPr>
        <p:spPr>
          <a:xfrm>
            <a:off x="812800" y="6042026"/>
            <a:ext cx="6163733"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1300F7A-0CFD-4053-9531-EDE3C2EAC9D7}"/>
              </a:ext>
            </a:extLst>
          </p:cNvPr>
          <p:cNvSpPr>
            <a:spLocks noGrp="1"/>
          </p:cNvSpPr>
          <p:nvPr>
            <p:ph type="sldNum" sz="quarter" idx="4"/>
          </p:nvPr>
        </p:nvSpPr>
        <p:spPr>
          <a:xfrm>
            <a:off x="8593667" y="6042026"/>
            <a:ext cx="683684"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chemeClr val="accent1"/>
                </a:solidFill>
              </a:defRPr>
            </a:lvl1pPr>
          </a:lstStyle>
          <a:p>
            <a:pPr fontAlgn="base">
              <a:spcBef>
                <a:spcPct val="0"/>
              </a:spcBef>
              <a:spcAft>
                <a:spcPct val="0"/>
              </a:spcAft>
              <a:defRPr/>
            </a:pPr>
            <a:fld id="{4D78235F-AE38-490B-8D26-99A95968C2B7}" type="slidenum">
              <a:rPr lang="en-US" altLang="en-US" smtClean="0">
                <a:solidFill>
                  <a:srgbClr val="90C226"/>
                </a:solidFill>
              </a:rPr>
              <a:pPr fontAlgn="base">
                <a:spcBef>
                  <a:spcPct val="0"/>
                </a:spcBef>
                <a:spcAft>
                  <a:spcPct val="0"/>
                </a:spcAft>
                <a:defRPr/>
              </a:pPr>
              <a:t>‹#›</a:t>
            </a:fld>
            <a:endParaRPr lang="en-US" altLang="en-US">
              <a:solidFill>
                <a:srgbClr val="90C226"/>
              </a:solidFill>
            </a:endParaRPr>
          </a:p>
        </p:txBody>
      </p:sp>
    </p:spTree>
    <p:extLst>
      <p:ext uri="{BB962C8B-B14F-4D97-AF65-F5344CB8AC3E}">
        <p14:creationId xmlns:p14="http://schemas.microsoft.com/office/powerpoint/2010/main" val="4284546984"/>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Lst>
  <p:transition>
    <p:cover dir="r"/>
  </p:transition>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0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28.xml"/></Relationships>
</file>

<file path=ppt/slides/_rels/slide10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28.xml"/></Relationships>
</file>

<file path=ppt/slides/_rels/slide10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2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2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28.xml"/></Relationships>
</file>

<file path=ppt/slides/_rels/slide10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2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03.xml"/></Relationships>
</file>

<file path=ppt/slides/_rels/slide11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69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audio" Target="../media/audio3.wav"/><Relationship Id="rId1" Type="http://schemas.openxmlformats.org/officeDocument/2006/relationships/slideLayout" Target="../slideLayouts/slideLayout664.xml"/><Relationship Id="rId6" Type="http://schemas.openxmlformats.org/officeDocument/2006/relationships/image" Target="file:///D:\clipart\BOOKS.WMF" TargetMode="External"/><Relationship Id="rId5" Type="http://schemas.openxmlformats.org/officeDocument/2006/relationships/image" Target="../media/image115.wmf"/><Relationship Id="rId4" Type="http://schemas.openxmlformats.org/officeDocument/2006/relationships/image" Target="../media/image114.gif"/></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0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03.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0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vn/url?sa=i&amp;rct=j&amp;q=&amp;esrc=s&amp;source=images&amp;cd=&amp;docid=CbF_U_3F7_5l2M&amp;tbnid=cclT_BELc7VBiM:&amp;ved=0CAUQjRw&amp;url=http://vi.wikipedia.org/wiki/S%C3%BAng_c%E1%BB%95&amp;ei=9gi-Ut_iDsagkQWZ64HoAw&amp;bvm=bv.58187178,d.dGI&amp;psig=AFQjCNHtGzVOZFH_bQ69CnFgBaK20J_0wg&amp;ust=1388272244125425"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2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0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0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0.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4.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8.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6.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01.xml"/><Relationship Id="rId4" Type="http://schemas.openxmlformats.org/officeDocument/2006/relationships/image" Target="../media/image40.wmf"/></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7.xml"/><Relationship Id="rId5" Type="http://schemas.openxmlformats.org/officeDocument/2006/relationships/image" Target="../media/image44.pn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8.xml"/><Relationship Id="rId5" Type="http://schemas.openxmlformats.org/officeDocument/2006/relationships/image" Target="../media/image48.jpeg"/><Relationship Id="rId4" Type="http://schemas.openxmlformats.org/officeDocument/2006/relationships/image" Target="../media/image47.jpe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20.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38.xml"/><Relationship Id="rId6" Type="http://schemas.openxmlformats.org/officeDocument/2006/relationships/image" Target="&#272;&#7891;%20g&#7889;m%20trong%20Ho&#224;ng%20th&#224;nh%20Th&#259;ng%20Long%20-%20G&#7889;m%20th&#7901;i%20L&#234;%20-%20Do%20gom%20trong%20Hoang%20thanh%20Thang%20Long%20-%20Gom%20thoi%20Le_files/le5(1).jpg" TargetMode="External"/><Relationship Id="rId5" Type="http://schemas.openxmlformats.org/officeDocument/2006/relationships/image" Target="../media/image54.jpeg"/><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56.xml"/><Relationship Id="rId6" Type="http://schemas.openxmlformats.org/officeDocument/2006/relationships/image" Target="&#272;&#7891;%20g&#7889;m%20trong%20Ho&#224;ng%20th&#224;nh%20Th&#259;ng%20Long%20-%20G&#7889;m%20th&#7901;i%20L&#234;%20-%20Do%20gom%20trong%20Hoang%20thanh%20Thang%20Long%20-%20Gom%20thoi%20Le_files/le6.jpg"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5.xml"/><Relationship Id="rId4" Type="http://schemas.openxmlformats.org/officeDocument/2006/relationships/image" Target="../media/image40.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0.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15.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09.xml"/><Relationship Id="rId4" Type="http://schemas.openxmlformats.org/officeDocument/2006/relationships/image" Target="../media/image40.wmf"/></Relationships>
</file>

<file path=ppt/slides/_rels/slide5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0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28.xml"/><Relationship Id="rId4" Type="http://schemas.openxmlformats.org/officeDocument/2006/relationships/image" Target="../media/image69.jpeg"/></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90.xml"/><Relationship Id="rId5" Type="http://schemas.openxmlformats.org/officeDocument/2006/relationships/image" Target="../media/image73.jpeg"/><Relationship Id="rId4" Type="http://schemas.openxmlformats.org/officeDocument/2006/relationships/image" Target="../media/image72.jpe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64.xml"/></Relationships>
</file>

<file path=ppt/slides/_rels/slide6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18.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18.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36.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86.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0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454.xml"/><Relationship Id="rId1" Type="http://schemas.openxmlformats.org/officeDocument/2006/relationships/tags" Target="../tags/tag1.xml"/><Relationship Id="rId5" Type="http://schemas.openxmlformats.org/officeDocument/2006/relationships/image" Target="../media/image83.jpeg"/><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72.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slideLayout" Target="../slideLayouts/slideLayout454.xml"/><Relationship Id="rId1" Type="http://schemas.openxmlformats.org/officeDocument/2006/relationships/tags" Target="../tags/tag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28.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28.xml"/><Relationship Id="rId4" Type="http://schemas.openxmlformats.org/officeDocument/2006/relationships/image" Target="../media/image8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audio" Target="../media/audio1.wav"/><Relationship Id="rId1" Type="http://schemas.openxmlformats.org/officeDocument/2006/relationships/slideLayout" Target="../slideLayouts/slideLayout531.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28.xml"/><Relationship Id="rId4" Type="http://schemas.openxmlformats.org/officeDocument/2006/relationships/hyperlink" Target="https://youtu.be/IIEmkCxsWB8" TargetMode="External"/></Relationships>
</file>

<file path=ppt/slides/_rels/slide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0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98.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549.xml"/></Relationships>
</file>

<file path=ppt/slides/_rels/slide8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1.jpeg"/><Relationship Id="rId1" Type="http://schemas.openxmlformats.org/officeDocument/2006/relationships/slideLayout" Target="../slideLayouts/slideLayout728.xml"/><Relationship Id="rId4" Type="http://schemas.openxmlformats.org/officeDocument/2006/relationships/image" Target="../media/image96.jpeg"/></Relationships>
</file>

<file path=ppt/slides/_rels/slide88.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5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audio" Target="../media/audio1.wav"/><Relationship Id="rId1" Type="http://schemas.openxmlformats.org/officeDocument/2006/relationships/slideLayout" Target="../slideLayouts/slideLayout567.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1.jpeg"/><Relationship Id="rId1" Type="http://schemas.openxmlformats.org/officeDocument/2006/relationships/slideLayout" Target="../slideLayouts/slideLayout728.xml"/><Relationship Id="rId4" Type="http://schemas.openxmlformats.org/officeDocument/2006/relationships/image" Target="../media/image100.jpeg"/></Relationships>
</file>

<file path=ppt/slides/_rels/slide9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8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80.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audio" Target="../media/audio2.wav"/><Relationship Id="rId1" Type="http://schemas.openxmlformats.org/officeDocument/2006/relationships/slideLayout" Target="../slideLayouts/slideLayout621.xml"/></Relationships>
</file>

<file path=ppt/slides/_rels/slide9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3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34.xml"/></Relationships>
</file>

<file path=ppt/slides/_rels/slide9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28.xml"/><Relationship Id="rId5" Type="http://schemas.openxmlformats.org/officeDocument/2006/relationships/image" Target="../media/image107.jpeg"/><Relationship Id="rId4" Type="http://schemas.openxmlformats.org/officeDocument/2006/relationships/image" Target="../media/image106.jpeg"/></Relationships>
</file>

<file path=ppt/slides/_rels/slide98.xml.rels><?xml version="1.0" encoding="UTF-8" standalone="yes"?>
<Relationships xmlns="http://schemas.openxmlformats.org/package/2006/relationships"><Relationship Id="rId2" Type="http://schemas.openxmlformats.org/officeDocument/2006/relationships/image" Target="../media/image108.gif"/><Relationship Id="rId1" Type="http://schemas.openxmlformats.org/officeDocument/2006/relationships/slideLayout" Target="../slideLayouts/slideLayout68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DF2235-57E8-47C2-8B10-FE078EED4E70}"/>
              </a:ext>
            </a:extLst>
          </p:cNvPr>
          <p:cNvSpPr/>
          <p:nvPr/>
        </p:nvSpPr>
        <p:spPr>
          <a:xfrm>
            <a:off x="2762402" y="1828562"/>
            <a:ext cx="7597594"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29166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 Box 118">
            <a:extLst>
              <a:ext uri="{FF2B5EF4-FFF2-40B4-BE49-F238E27FC236}">
                <a16:creationId xmlns:a16="http://schemas.microsoft.com/office/drawing/2014/main" id="{FEF69A79-8CF4-8177-57A7-A90533F2F815}"/>
              </a:ext>
            </a:extLst>
          </p:cNvPr>
          <p:cNvSpPr txBox="1">
            <a:spLocks noChangeArrowheads="1"/>
          </p:cNvSpPr>
          <p:nvPr/>
        </p:nvSpPr>
        <p:spPr bwMode="auto">
          <a:xfrm>
            <a:off x="252413" y="633413"/>
            <a:ext cx="5080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116AB1"/>
                </a:solidFill>
                <a:effectLst/>
                <a:uLnTx/>
                <a:uFillTx/>
                <a:latin typeface="Times New Roman" panose="02020603050405020304" pitchFamily="18" charset="0"/>
                <a:ea typeface="宋体" panose="02010600030101010101" pitchFamily="2" charset="-122"/>
                <a:cs typeface="+mn-cs"/>
              </a:rPr>
              <a:t>1. Sự thành lập Vương triều Lê Sơ</a:t>
            </a:r>
          </a:p>
        </p:txBody>
      </p:sp>
      <p:sp>
        <p:nvSpPr>
          <p:cNvPr id="6146" name="Text Box 4">
            <a:extLst>
              <a:ext uri="{FF2B5EF4-FFF2-40B4-BE49-F238E27FC236}">
                <a16:creationId xmlns:a16="http://schemas.microsoft.com/office/drawing/2014/main" id="{7BC9A77F-65C0-ED80-9052-82B37F8DA996}"/>
              </a:ext>
            </a:extLst>
          </p:cNvPr>
          <p:cNvSpPr txBox="1">
            <a:spLocks noChangeArrowheads="1"/>
          </p:cNvSpPr>
          <p:nvPr/>
        </p:nvSpPr>
        <p:spPr bwMode="auto">
          <a:xfrm>
            <a:off x="2762250" y="111125"/>
            <a:ext cx="7156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BÀI 17:  ĐẠI VIỆT THỜI LÊ SƠ (1428-1527)</a:t>
            </a:r>
          </a:p>
        </p:txBody>
      </p:sp>
      <p:sp>
        <p:nvSpPr>
          <p:cNvPr id="120" name="Text Box 119">
            <a:extLst>
              <a:ext uri="{FF2B5EF4-FFF2-40B4-BE49-F238E27FC236}">
                <a16:creationId xmlns:a16="http://schemas.microsoft.com/office/drawing/2014/main" id="{7CCF0C83-C796-8B68-0E30-7BEB194E8F6E}"/>
              </a:ext>
            </a:extLst>
          </p:cNvPr>
          <p:cNvSpPr txBox="1"/>
          <p:nvPr/>
        </p:nvSpPr>
        <p:spPr>
          <a:xfrm>
            <a:off x="2936875" y="1192213"/>
            <a:ext cx="9109075" cy="4247317"/>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HĐN (7’)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H1.</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Nhận</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xét</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bộ</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máy</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nhà</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nước</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thời</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Lê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sơ</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với</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thời</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Lý -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Trần</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qua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hình</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H2.</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Dựa</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vào</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lược</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đồ</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hình</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3,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kể</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tên</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13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đạo</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thừa</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tuyên</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thời</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Trần</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Việc</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chia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cả</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nước</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thành</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13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đạo</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thừa</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tuyên</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như</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thời</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kì</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này</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có</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ý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nghĩa</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30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gì</a:t>
            </a:r>
            <a:r>
              <a:rPr kumimoji="0" lang="en-US" altLang="zh-CN" sz="30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endParaRPr kumimoji="0" lang="en-US" altLang="zh-CN" sz="30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6" name="Text Box 5">
            <a:extLst>
              <a:ext uri="{FF2B5EF4-FFF2-40B4-BE49-F238E27FC236}">
                <a16:creationId xmlns:a16="http://schemas.microsoft.com/office/drawing/2014/main" id="{E9B3D5C6-2AF2-8628-D7F9-6B103C222D23}"/>
              </a:ext>
            </a:extLst>
          </p:cNvPr>
          <p:cNvSpPr txBox="1">
            <a:spLocks noChangeArrowheads="1"/>
          </p:cNvSpPr>
          <p:nvPr/>
        </p:nvSpPr>
        <p:spPr bwMode="auto">
          <a:xfrm>
            <a:off x="500063" y="1093788"/>
            <a:ext cx="2260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116AB1"/>
                </a:solidFill>
                <a:effectLst/>
                <a:uLnTx/>
                <a:uFillTx/>
                <a:latin typeface="Times New Roman" panose="02020603050405020304" pitchFamily="18" charset="0"/>
                <a:ea typeface="宋体" panose="02010600030101010101" pitchFamily="2" charset="-122"/>
                <a:cs typeface="+mn-cs"/>
              </a:rPr>
              <a:t>a. Sự thành lập</a:t>
            </a:r>
          </a:p>
        </p:txBody>
      </p:sp>
      <p:pic>
        <p:nvPicPr>
          <p:cNvPr id="9221" name="Picture 116">
            <a:extLst>
              <a:ext uri="{FF2B5EF4-FFF2-40B4-BE49-F238E27FC236}">
                <a16:creationId xmlns:a16="http://schemas.microsoft.com/office/drawing/2014/main" id="{2D8E7AA6-0B1B-0E7C-EF0E-A1EAFC783C76}"/>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2079625"/>
            <a:ext cx="284956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circle(in)">
                                      <p:cBhvr>
                                        <p:cTn id="7" dur="2000"/>
                                        <p:tgtEl>
                                          <p:spTgt spid="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circle(in)">
                                      <p:cBhvr>
                                        <p:cTn id="17" dur="2000"/>
                                        <p:tgtEl>
                                          <p:spTgt spid="9221"/>
                                        </p:tgtEl>
                                      </p:cBhvr>
                                    </p:animEffect>
                                  </p:childTnLst>
                                </p:cTn>
                              </p:par>
                              <p:par>
                                <p:cTn id="18" presetID="6" presetClass="entr" presetSubtype="16" fill="hold" nodeType="withEffect">
                                  <p:stCondLst>
                                    <p:cond delay="0"/>
                                  </p:stCondLst>
                                  <p:childTnLst>
                                    <p:set>
                                      <p:cBhvr>
                                        <p:cTn id="19" dur="1" fill="hold">
                                          <p:stCondLst>
                                            <p:cond delay="0"/>
                                          </p:stCondLst>
                                        </p:cTn>
                                        <p:tgtEl>
                                          <p:spTgt spid="120"/>
                                        </p:tgtEl>
                                        <p:attrNameLst>
                                          <p:attrName>style.visibility</p:attrName>
                                        </p:attrNameLst>
                                      </p:cBhvr>
                                      <p:to>
                                        <p:strVal val="visible"/>
                                      </p:to>
                                    </p:set>
                                    <p:animEffect transition="in" filter="circle(in)">
                                      <p:cBhvr>
                                        <p:cTn id="20" dur="2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20" grpId="0" bldLvl="0" animBg="1"/>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652FDD-331B-9604-C0AF-47BA621B1AAE}"/>
              </a:ext>
            </a:extLst>
          </p:cNvPr>
          <p:cNvGraphicFramePr>
            <a:graphicFrameLocks noGrp="1"/>
          </p:cNvGraphicFramePr>
          <p:nvPr/>
        </p:nvGraphicFramePr>
        <p:xfrm>
          <a:off x="312738" y="763588"/>
          <a:ext cx="11314112" cy="5629910"/>
        </p:xfrm>
        <a:graphic>
          <a:graphicData uri="http://schemas.openxmlformats.org/drawingml/2006/table">
            <a:tbl>
              <a:tblPr/>
              <a:tblGrid>
                <a:gridCol w="1319212">
                  <a:extLst>
                    <a:ext uri="{9D8B030D-6E8A-4147-A177-3AD203B41FA5}">
                      <a16:colId xmlns:a16="http://schemas.microsoft.com/office/drawing/2014/main" val="2854993177"/>
                    </a:ext>
                  </a:extLst>
                </a:gridCol>
                <a:gridCol w="2117725">
                  <a:extLst>
                    <a:ext uri="{9D8B030D-6E8A-4147-A177-3AD203B41FA5}">
                      <a16:colId xmlns:a16="http://schemas.microsoft.com/office/drawing/2014/main" val="3749357292"/>
                    </a:ext>
                  </a:extLst>
                </a:gridCol>
                <a:gridCol w="3922713">
                  <a:extLst>
                    <a:ext uri="{9D8B030D-6E8A-4147-A177-3AD203B41FA5}">
                      <a16:colId xmlns:a16="http://schemas.microsoft.com/office/drawing/2014/main" val="2217243388"/>
                    </a:ext>
                  </a:extLst>
                </a:gridCol>
                <a:gridCol w="3954462">
                  <a:extLst>
                    <a:ext uri="{9D8B030D-6E8A-4147-A177-3AD203B41FA5}">
                      <a16:colId xmlns:a16="http://schemas.microsoft.com/office/drawing/2014/main" val="1756057720"/>
                    </a:ext>
                  </a:extLst>
                </a:gridCol>
              </a:tblGrid>
              <a:tr h="460375">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So sánh</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Thời Lê sơ</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Thời Trần</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97474148"/>
                  </a:ext>
                </a:extLst>
              </a:tr>
              <a:tr h="1285875">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Giống nhau</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 Nông nghiệp: được coi trọng và khuyến khích phát triển.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 Thủ công nghiệp: hình thành thêm nhiều làng nghề.</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 Thương nghiệp: duy trì buôn bán với nước ngoài.</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3310199382"/>
                  </a:ext>
                </a:extLst>
              </a:tr>
              <a:tr h="1047750">
                <a:tc row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Khác nhau</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Nông nghiệp</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Đặt phép quân điền, định kì chia đều ruộng công làng xã.</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Chỉ tôn thất được phép lập điền trang.</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24891582"/>
                  </a:ext>
                </a:extLst>
              </a:tr>
              <a:tr h="1295400">
                <a:tc vMerge="1">
                  <a:txBody>
                    <a:bodyPr/>
                    <a:lstStyle/>
                    <a:p>
                      <a:endParaRPr 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Thủ công nghiệp</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Có xưởng thủ công của nhà nước, xây dựng nhiều công trình lớn.</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Thủ công nghiệp truyền thống phát triển, nhất là sản xuất gốm sứ.</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14070842"/>
                  </a:ext>
                </a:extLst>
              </a:tr>
              <a:tr h="1539875">
                <a:tc vMerge="1">
                  <a:txBody>
                    <a:bodyPr/>
                    <a:lstStyle/>
                    <a:p>
                      <a:endParaRPr 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Thương nghiệp</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Đã có sự phát triển: cửa khẩu dọc biên giới, cửa biển trở thành nơi buôn bán tấp nập.</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rPr>
                        <a:t>Khuyễn khích mở chợ để tăng cường trao đổi, lưu thông hàng hoá.</a:t>
                      </a:r>
                      <a:endParaRPr kumimoji="0" lang="en-US" altLang="zh-CN" sz="2400" b="0" i="0" u="none" strike="noStrike" cap="none" normalizeH="0" baseline="0">
                        <a:ln>
                          <a:noFill/>
                        </a:ln>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47625" marR="47625" marT="47625" marB="47625"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75604771"/>
                  </a:ext>
                </a:extLst>
              </a:tr>
            </a:tbl>
          </a:graphicData>
        </a:graphic>
      </p:graphicFrame>
      <p:sp>
        <p:nvSpPr>
          <p:cNvPr id="29725" name="Text Box 2">
            <a:extLst>
              <a:ext uri="{FF2B5EF4-FFF2-40B4-BE49-F238E27FC236}">
                <a16:creationId xmlns:a16="http://schemas.microsoft.com/office/drawing/2014/main" id="{B36363F2-8FA9-6372-91F3-EDF09936328D}"/>
              </a:ext>
            </a:extLst>
          </p:cNvPr>
          <p:cNvSpPr txBox="1">
            <a:spLocks noChangeArrowheads="1"/>
          </p:cNvSpPr>
          <p:nvPr/>
        </p:nvSpPr>
        <p:spPr bwMode="auto">
          <a:xfrm>
            <a:off x="312738" y="127000"/>
            <a:ext cx="88249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Điểm giống và khác nhau về tình hình kinh tế thời Lê sơ với thời Trần: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45">
            <a:extLst>
              <a:ext uri="{FF2B5EF4-FFF2-40B4-BE49-F238E27FC236}">
                <a16:creationId xmlns:a16="http://schemas.microsoft.com/office/drawing/2014/main" id="{5337C377-66B1-5E1D-E89E-CE9A53FE66DF}"/>
              </a:ext>
            </a:extLst>
          </p:cNvPr>
          <p:cNvSpPr txBox="1">
            <a:spLocks noChangeArrowheads="1"/>
          </p:cNvSpPr>
          <p:nvPr/>
        </p:nvSpPr>
        <p:spPr bwMode="auto">
          <a:xfrm>
            <a:off x="431800" y="1101725"/>
            <a:ext cx="107235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2. </a:t>
            </a: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Bài tập 2 (SGK-tr.88): </a:t>
            </a:r>
            <a:r>
              <a:rPr kumimoji="0" lang="en-US" altLang="zh-CN" sz="2400" b="0" i="0"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Đọc đoạn tư liệu sau và cho biết luật pháp thời Lê sơ có những điểm gì tiến bộ.</a:t>
            </a:r>
            <a:endParaRPr kumimoji="0" lang="en-US" altLang="zh-CN"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pic>
        <p:nvPicPr>
          <p:cNvPr id="2" name="Picture -2147482622" descr="IMG_257">
            <a:extLst>
              <a:ext uri="{FF2B5EF4-FFF2-40B4-BE49-F238E27FC236}">
                <a16:creationId xmlns:a16="http://schemas.microsoft.com/office/drawing/2014/main" id="{42A98C98-BCD3-833B-94C9-13967AF6B5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50" y="2066925"/>
            <a:ext cx="9744075"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73582EBC-D011-4703-D855-F843FFBDBBA2}"/>
              </a:ext>
            </a:extLst>
          </p:cNvPr>
          <p:cNvSpPr txBox="1"/>
          <p:nvPr/>
        </p:nvSpPr>
        <p:spPr>
          <a:xfrm>
            <a:off x="4102100" y="333375"/>
            <a:ext cx="4395788" cy="522288"/>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1">
                <a:ln>
                  <a:noFill/>
                </a:ln>
                <a:solidFill>
                  <a:prstClr val="black"/>
                </a:solidFill>
                <a:effectLst/>
                <a:uLnTx/>
                <a:uFillTx/>
                <a:latin typeface="Times New Roman" panose="02020603050405020304" charset="0"/>
                <a:ea typeface="+mn-ea"/>
                <a:cs typeface="Times New Roman" panose="02020603050405020304" charset="0"/>
              </a:rPr>
              <a:t>LUYỆN TẬP - VẬN DỤNG</a:t>
            </a:r>
          </a:p>
        </p:txBody>
      </p:sp>
      <p:sp>
        <p:nvSpPr>
          <p:cNvPr id="30724" name="Text Box 2">
            <a:extLst>
              <a:ext uri="{FF2B5EF4-FFF2-40B4-BE49-F238E27FC236}">
                <a16:creationId xmlns:a16="http://schemas.microsoft.com/office/drawing/2014/main" id="{4C0CB639-4FBE-827F-F0FE-D4FA037EF7B2}"/>
              </a:ext>
            </a:extLst>
          </p:cNvPr>
          <p:cNvSpPr txBox="1">
            <a:spLocks noChangeArrowheads="1"/>
          </p:cNvSpPr>
          <p:nvPr/>
        </p:nvSpPr>
        <p:spPr bwMode="auto">
          <a:xfrm>
            <a:off x="431800" y="4486275"/>
            <a:ext cx="112744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6700">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266700" algn="l" defTabSz="914400" rtl="0" eaLnBrk="1" fontAlgn="base" latinLnBrk="0" hangingPunct="1">
              <a:lnSpc>
                <a:spcPct val="100000"/>
              </a:lnSpc>
              <a:spcBef>
                <a:spcPct val="0"/>
              </a:spcBef>
              <a:spcAft>
                <a:spcPct val="0"/>
              </a:spcAft>
              <a:buClrTx/>
              <a:buSzTx/>
              <a:buFontTx/>
              <a:buNone/>
              <a:tabLst/>
              <a:defRPr/>
            </a:pPr>
            <a:r>
              <a:rPr kumimoji="0" lang="en-US" altLang="zh-CN" sz="2600" b="1" i="0" u="sng"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Điểm tiến bộ của luật pháp thời Lê sơ</a:t>
            </a:r>
            <a:r>
              <a:rPr kumimoji="0" lang="en-US" altLang="zh-CN" sz="2600" b="0" i="0"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 </a:t>
            </a:r>
          </a:p>
          <a:p>
            <a:pPr marL="0" marR="0" lvl="0" indent="266700" algn="l" defTabSz="914400" rtl="0" eaLnBrk="1" fontAlgn="base" latinLnBrk="0" hangingPunct="1">
              <a:lnSpc>
                <a:spcPct val="100000"/>
              </a:lnSpc>
              <a:spcBef>
                <a:spcPct val="0"/>
              </a:spcBef>
              <a:spcAft>
                <a:spcPct val="0"/>
              </a:spcAft>
              <a:buClrTx/>
              <a:buSzTx/>
              <a:buFontTx/>
              <a:buNone/>
              <a:tabLst/>
              <a:defRPr/>
            </a:pPr>
            <a:r>
              <a:rPr kumimoji="0" lang="en-GB" altLang="en-US" sz="2600" b="0" i="0" u="none" strike="noStrike" kern="1200" cap="none" spc="0" normalizeH="0" baseline="0" noProof="0">
                <a:ln>
                  <a:noFill/>
                </a:ln>
                <a:solidFill>
                  <a:srgbClr val="333333"/>
                </a:solidFill>
                <a:effectLst/>
                <a:uLnTx/>
                <a:uFillTx/>
                <a:latin typeface="Times New Roman" panose="02020603050405020304" pitchFamily="18" charset="0"/>
                <a:ea typeface="+mn-ea"/>
                <a:cs typeface="+mn-cs"/>
              </a:rPr>
              <a:t>- </a:t>
            </a:r>
            <a:r>
              <a:rPr kumimoji="0" lang="en-US" altLang="zh-CN" sz="2600" b="0" i="0"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Đề cao sự bình đẳng về giới tính, </a:t>
            </a:r>
          </a:p>
          <a:p>
            <a:pPr marL="0" marR="0" lvl="0" indent="266700" algn="l" defTabSz="914400" rtl="0" eaLnBrk="1" fontAlgn="base" latinLnBrk="0" hangingPunct="1">
              <a:lnSpc>
                <a:spcPct val="100000"/>
              </a:lnSpc>
              <a:spcBef>
                <a:spcPct val="0"/>
              </a:spcBef>
              <a:spcAft>
                <a:spcPct val="0"/>
              </a:spcAft>
              <a:buClrTx/>
              <a:buSzTx/>
              <a:buFontTx/>
              <a:buNone/>
              <a:tabLst/>
              <a:defRPr/>
            </a:pPr>
            <a:r>
              <a:rPr kumimoji="0" lang="en-GB" altLang="en-US" sz="2600" b="0" i="0" u="none" strike="noStrike" kern="1200" cap="none" spc="0" normalizeH="0" baseline="0" noProof="0">
                <a:ln>
                  <a:noFill/>
                </a:ln>
                <a:solidFill>
                  <a:srgbClr val="333333"/>
                </a:solidFill>
                <a:effectLst/>
                <a:uLnTx/>
                <a:uFillTx/>
                <a:latin typeface="Times New Roman" panose="02020603050405020304" pitchFamily="18" charset="0"/>
                <a:ea typeface="+mn-ea"/>
                <a:cs typeface="+mn-cs"/>
              </a:rPr>
              <a:t>- B</a:t>
            </a:r>
            <a:r>
              <a:rPr kumimoji="0" lang="en-US" altLang="zh-CN" sz="2600" b="0" i="0"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ảo vệ một số quyền lợi của phụ nữ </a:t>
            </a:r>
          </a:p>
          <a:p>
            <a:pPr marL="0" marR="0" lvl="0" indent="266700" algn="l" defTabSz="914400" rtl="0" eaLnBrk="1" fontAlgn="base" latinLnBrk="0" hangingPunct="1">
              <a:lnSpc>
                <a:spcPct val="100000"/>
              </a:lnSpc>
              <a:spcBef>
                <a:spcPct val="0"/>
              </a:spcBef>
              <a:spcAft>
                <a:spcPct val="0"/>
              </a:spcAft>
              <a:buClrTx/>
              <a:buSzTx/>
              <a:buFontTx/>
              <a:buNone/>
              <a:tabLst/>
              <a:defRPr/>
            </a:pPr>
            <a:r>
              <a:rPr kumimoji="0" lang="en-US" altLang="zh-CN" sz="2600" b="0" i="0"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=&gt; Đầy đủ và hoàn thiện hơn bộ luật trước đó.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15">
            <a:extLst>
              <a:ext uri="{FF2B5EF4-FFF2-40B4-BE49-F238E27FC236}">
                <a16:creationId xmlns:a16="http://schemas.microsoft.com/office/drawing/2014/main" id="{7DD4BAE1-8378-FA3D-11F6-F5C0C5ABBA9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650B4461-63FB-9ABF-AA36-92F714329D7A}"/>
              </a:ext>
            </a:extLst>
          </p:cNvPr>
          <p:cNvSpPr txBox="1"/>
          <p:nvPr/>
        </p:nvSpPr>
        <p:spPr>
          <a:xfrm>
            <a:off x="3800475" y="711200"/>
            <a:ext cx="4394200" cy="52070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1">
                <a:ln>
                  <a:noFill/>
                </a:ln>
                <a:solidFill>
                  <a:prstClr val="black"/>
                </a:solidFill>
                <a:effectLst/>
                <a:uLnTx/>
                <a:uFillTx/>
                <a:latin typeface="Times New Roman" panose="02020603050405020304" charset="0"/>
                <a:ea typeface="+mn-ea"/>
                <a:cs typeface="Times New Roman" panose="02020603050405020304" charset="0"/>
              </a:rPr>
              <a:t>LUYỆN TẬP - VẬN DỤNG</a:t>
            </a:r>
          </a:p>
        </p:txBody>
      </p:sp>
      <p:sp>
        <p:nvSpPr>
          <p:cNvPr id="31747" name="Text Box 1">
            <a:extLst>
              <a:ext uri="{FF2B5EF4-FFF2-40B4-BE49-F238E27FC236}">
                <a16:creationId xmlns:a16="http://schemas.microsoft.com/office/drawing/2014/main" id="{13ACB689-CAC5-594B-AD53-796B0D4166FB}"/>
              </a:ext>
            </a:extLst>
          </p:cNvPr>
          <p:cNvSpPr txBox="1">
            <a:spLocks noChangeArrowheads="1"/>
          </p:cNvSpPr>
          <p:nvPr/>
        </p:nvSpPr>
        <p:spPr bwMode="auto">
          <a:xfrm>
            <a:off x="860425" y="1231900"/>
            <a:ext cx="33083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3. Bài tập trắc nghiệm</a:t>
            </a:r>
            <a:endParaRPr kumimoji="0" lang="en-US" altLang="zh-CN" sz="26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748" name="Text Box 2">
            <a:extLst>
              <a:ext uri="{FF2B5EF4-FFF2-40B4-BE49-F238E27FC236}">
                <a16:creationId xmlns:a16="http://schemas.microsoft.com/office/drawing/2014/main" id="{CA4DF8EC-9AB2-D50B-7598-32BFCBB3857C}"/>
              </a:ext>
            </a:extLst>
          </p:cNvPr>
          <p:cNvSpPr txBox="1">
            <a:spLocks noChangeArrowheads="1"/>
          </p:cNvSpPr>
          <p:nvPr/>
        </p:nvSpPr>
        <p:spPr bwMode="auto">
          <a:xfrm>
            <a:off x="639763" y="1795463"/>
            <a:ext cx="1040606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Câu 1</a:t>
            </a:r>
            <a:r>
              <a:rPr kumimoji="0" lang="en-US" altLang="zh-CN" sz="2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Bộ máy chính quyền thời Lê Sơ dược hoàn chỉnh nhất dưới thời vua nào?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A. Lê Thái Tổ		</a:t>
            </a:r>
            <a:r>
              <a:rPr kumimoji="0" lang="en-GB" alt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altLang="zh-CN" sz="2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B. Lê Thái Tông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altLang="zh-CN" sz="2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C. Lê Nhân Tông	</a:t>
            </a:r>
            <a:r>
              <a:rPr kumimoji="0" lang="en-GB" alt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altLang="zh-CN" sz="2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D. Lê Thánh Tông</a:t>
            </a:r>
            <a:endParaRPr kumimoji="0" lang="en-US" altLang="zh-CN" sz="26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1749" name="Text Box 145">
            <a:extLst>
              <a:ext uri="{FF2B5EF4-FFF2-40B4-BE49-F238E27FC236}">
                <a16:creationId xmlns:a16="http://schemas.microsoft.com/office/drawing/2014/main" id="{CF1D605C-E2BC-6817-C481-A20680EC3C0E}"/>
              </a:ext>
            </a:extLst>
          </p:cNvPr>
          <p:cNvSpPr txBox="1">
            <a:spLocks noChangeArrowheads="1"/>
          </p:cNvSpPr>
          <p:nvPr/>
        </p:nvSpPr>
        <p:spPr bwMode="auto">
          <a:xfrm>
            <a:off x="639763" y="3559175"/>
            <a:ext cx="106267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Câu 2:</a:t>
            </a:r>
            <a:r>
              <a:rPr kumimoji="0" lang="en-US" altLang="zh-CN" sz="2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Bộ “Quốc triều hình luật” hay “Luật Hồng Đức” được biên soạn và ban hành dưới thời vua nào?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A. Lê Thái Tổ		</a:t>
            </a:r>
            <a:r>
              <a:rPr kumimoji="0" lang="en-GB" alt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altLang="zh-CN" sz="2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B. Lê Thái Tông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altLang="zh-CN" sz="2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C. Lê Thánh Tông		</a:t>
            </a:r>
            <a:r>
              <a:rPr kumimoji="0" lang="en-GB" alt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altLang="zh-CN" sz="26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D. Lê Nhân Tông</a:t>
            </a:r>
            <a:endParaRPr kumimoji="0" lang="en-US" altLang="zh-CN" sz="26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5" name="Oval 4">
            <a:extLst>
              <a:ext uri="{FF2B5EF4-FFF2-40B4-BE49-F238E27FC236}">
                <a16:creationId xmlns:a16="http://schemas.microsoft.com/office/drawing/2014/main" id="{CF7F6C2D-A981-2938-DC8E-C374AC0D11DF}"/>
              </a:ext>
            </a:extLst>
          </p:cNvPr>
          <p:cNvSpPr/>
          <p:nvPr/>
        </p:nvSpPr>
        <p:spPr>
          <a:xfrm>
            <a:off x="6137275" y="3027363"/>
            <a:ext cx="385763" cy="460375"/>
          </a:xfrm>
          <a:prstGeom prst="ellipse">
            <a:avLst/>
          </a:prstGeom>
          <a:noFill/>
          <a:ln w="57150"/>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49580" rtl="0" eaLnBrk="0" fontAlgn="base" latinLnBrk="0" hangingPunct="0">
              <a:lnSpc>
                <a:spcPct val="100000"/>
              </a:lnSpc>
              <a:spcBef>
                <a:spcPct val="0"/>
              </a:spcBef>
              <a:spcAft>
                <a:spcPct val="0"/>
              </a:spcAft>
              <a:buClr>
                <a:srgbClr val="000000"/>
              </a:buClr>
              <a:buSzPct val="100000"/>
              <a:buFont typeface="Times New Roman" panose="02020603050405020304" charset="0"/>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val 5">
            <a:extLst>
              <a:ext uri="{FF2B5EF4-FFF2-40B4-BE49-F238E27FC236}">
                <a16:creationId xmlns:a16="http://schemas.microsoft.com/office/drawing/2014/main" id="{D210AD7D-E7BF-A7A7-62E5-977CEE97C124}"/>
              </a:ext>
            </a:extLst>
          </p:cNvPr>
          <p:cNvSpPr/>
          <p:nvPr/>
        </p:nvSpPr>
        <p:spPr>
          <a:xfrm>
            <a:off x="1581150" y="4789488"/>
            <a:ext cx="385763" cy="460375"/>
          </a:xfrm>
          <a:prstGeom prst="ellipse">
            <a:avLst/>
          </a:prstGeom>
          <a:noFill/>
          <a:ln w="57150"/>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49580" rtl="0" eaLnBrk="0" fontAlgn="base" latinLnBrk="0" hangingPunct="0">
              <a:lnSpc>
                <a:spcPct val="100000"/>
              </a:lnSpc>
              <a:spcBef>
                <a:spcPct val="0"/>
              </a:spcBef>
              <a:spcAft>
                <a:spcPct val="0"/>
              </a:spcAft>
              <a:buClr>
                <a:srgbClr val="000000"/>
              </a:buClr>
              <a:buSzPct val="100000"/>
              <a:buFont typeface="Times New Roman" panose="02020603050405020304" charset="0"/>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FF6C8809-7B25-A6AC-E5FD-1E68B02FE75B}"/>
              </a:ext>
            </a:extLst>
          </p:cNvPr>
          <p:cNvSpPr txBox="1"/>
          <p:nvPr/>
        </p:nvSpPr>
        <p:spPr>
          <a:xfrm>
            <a:off x="236538" y="3875088"/>
            <a:ext cx="10972800" cy="13827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Câu 4:</a:t>
            </a: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Thời Lê Sơ, tư tưởng, tôn giáo chiếm địa vị độc tôn trong xã hội là:</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A. Phật giáo		</a:t>
            </a:r>
            <a:r>
              <a:rPr kumimoji="0" lang="en-GB"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B. Đạo giáo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C. Nho giáo			D. Thiên chúa giáo</a:t>
            </a:r>
            <a:endParaRPr kumimoji="0" lang="en-US" altLang="zh-CN" sz="2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3" name="Text Box 2">
            <a:extLst>
              <a:ext uri="{FF2B5EF4-FFF2-40B4-BE49-F238E27FC236}">
                <a16:creationId xmlns:a16="http://schemas.microsoft.com/office/drawing/2014/main" id="{07335F1D-9B2F-16A1-335E-CA4F1C2B7152}"/>
              </a:ext>
            </a:extLst>
          </p:cNvPr>
          <p:cNvSpPr txBox="1"/>
          <p:nvPr/>
        </p:nvSpPr>
        <p:spPr>
          <a:xfrm>
            <a:off x="236538" y="190500"/>
            <a:ext cx="11426825" cy="31083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Câu 3:</a:t>
            </a: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Nội dung chính của bộ “Luật Hồng Đức” là gì?</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A. Bảo vệ quyền lợi của vua, hoàng tộc, giai cấp thống trị và địa chủ phong kiến.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B. Khuyến khíc phát triển kinh tế và bảo vệ quyền lợi của người phụ nữ.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C. Bảo vệ quyền lợi của đông đảo nhân dân và người lao động.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D. Quy định việc tổ chức quân đội và nhiệm vụ của quân đội trong việc bảo vệ lãnh thổ đất nước; bảo vệ quyền lợi của những người tham gia quân đội.</a:t>
            </a:r>
            <a:endParaRPr kumimoji="0" lang="en-US" altLang="zh-CN" sz="2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 name="Oval 4">
            <a:extLst>
              <a:ext uri="{FF2B5EF4-FFF2-40B4-BE49-F238E27FC236}">
                <a16:creationId xmlns:a16="http://schemas.microsoft.com/office/drawing/2014/main" id="{4B7DF3D2-C171-63C2-CB22-20478003D86D}"/>
              </a:ext>
            </a:extLst>
          </p:cNvPr>
          <p:cNvSpPr/>
          <p:nvPr/>
        </p:nvSpPr>
        <p:spPr>
          <a:xfrm>
            <a:off x="1233488" y="649288"/>
            <a:ext cx="385762" cy="460375"/>
          </a:xfrm>
          <a:prstGeom prst="ellipse">
            <a:avLst/>
          </a:prstGeom>
          <a:noFill/>
          <a:ln w="57150"/>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49580" rtl="0" eaLnBrk="0" fontAlgn="base" latinLnBrk="0" hangingPunct="0">
              <a:lnSpc>
                <a:spcPct val="100000"/>
              </a:lnSpc>
              <a:spcBef>
                <a:spcPct val="0"/>
              </a:spcBef>
              <a:spcAft>
                <a:spcPct val="0"/>
              </a:spcAft>
              <a:buClr>
                <a:srgbClr val="000000"/>
              </a:buClr>
              <a:buSzPct val="100000"/>
              <a:buFont typeface="Times New Roman" panose="02020603050405020304" charset="0"/>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val 5">
            <a:extLst>
              <a:ext uri="{FF2B5EF4-FFF2-40B4-BE49-F238E27FC236}">
                <a16:creationId xmlns:a16="http://schemas.microsoft.com/office/drawing/2014/main" id="{6AC4B232-C181-AF0E-97F1-52E348D48752}"/>
              </a:ext>
            </a:extLst>
          </p:cNvPr>
          <p:cNvSpPr/>
          <p:nvPr/>
        </p:nvSpPr>
        <p:spPr>
          <a:xfrm>
            <a:off x="1141413" y="4797425"/>
            <a:ext cx="385762" cy="460375"/>
          </a:xfrm>
          <a:prstGeom prst="ellipse">
            <a:avLst/>
          </a:prstGeom>
          <a:noFill/>
          <a:ln w="57150"/>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49580" rtl="0" eaLnBrk="0" fontAlgn="base" latinLnBrk="0" hangingPunct="0">
              <a:lnSpc>
                <a:spcPct val="100000"/>
              </a:lnSpc>
              <a:spcBef>
                <a:spcPct val="0"/>
              </a:spcBef>
              <a:spcAft>
                <a:spcPct val="0"/>
              </a:spcAft>
              <a:buClr>
                <a:srgbClr val="000000"/>
              </a:buClr>
              <a:buSzPct val="100000"/>
              <a:buFont typeface="Times New Roman" panose="02020603050405020304" charset="0"/>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DA20BC85-F341-F0AE-E97C-FF92520A7C7D}"/>
              </a:ext>
            </a:extLst>
          </p:cNvPr>
          <p:cNvSpPr txBox="1"/>
          <p:nvPr/>
        </p:nvSpPr>
        <p:spPr>
          <a:xfrm>
            <a:off x="222250" y="152400"/>
            <a:ext cx="11747500" cy="43989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Câu 5: </a:t>
            </a: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Thời Lê sơ, văn học chữ Nôm có một vị trí quan trọng so với văn học chữ Hán nói lên điều gì?</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A. Nhân dân ta có lòng yêu nước, tự hào dân tộc.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B. Chữ Nôm đã phát triển mạnh.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C. Nhà nước khuyến khích sử dụng chữ Nôm.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D. Chữ Nôm dần khẳng định giá trị, khả năng, vai trò trong nền văn học nước nhà.</a:t>
            </a:r>
            <a:endParaRPr kumimoji="0" lang="en-US" altLang="zh-CN" sz="28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Câu 6:</a:t>
            </a: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Ai là người được vinh danh là danh nhân văn hóa thế giới?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A. Nguyễn Trãi				B. Lê Thánh Tông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C. Ngô Sĩ Liên			D. Lương Thế Vinh</a:t>
            </a:r>
            <a:endParaRPr kumimoji="0" lang="en-US" altLang="zh-CN" sz="2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5" name="Oval 4">
            <a:extLst>
              <a:ext uri="{FF2B5EF4-FFF2-40B4-BE49-F238E27FC236}">
                <a16:creationId xmlns:a16="http://schemas.microsoft.com/office/drawing/2014/main" id="{74DC39E5-F1C8-E80F-308D-F539C8DD45CE}"/>
              </a:ext>
            </a:extLst>
          </p:cNvPr>
          <p:cNvSpPr/>
          <p:nvPr/>
        </p:nvSpPr>
        <p:spPr>
          <a:xfrm>
            <a:off x="1189038" y="2279650"/>
            <a:ext cx="385762" cy="460375"/>
          </a:xfrm>
          <a:prstGeom prst="ellipse">
            <a:avLst/>
          </a:prstGeom>
          <a:noFill/>
          <a:ln w="57150"/>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49580" rtl="0" eaLnBrk="0" fontAlgn="base" latinLnBrk="0" hangingPunct="0">
              <a:lnSpc>
                <a:spcPct val="100000"/>
              </a:lnSpc>
              <a:spcBef>
                <a:spcPct val="0"/>
              </a:spcBef>
              <a:spcAft>
                <a:spcPct val="0"/>
              </a:spcAft>
              <a:buClr>
                <a:srgbClr val="000000"/>
              </a:buClr>
              <a:buSzPct val="100000"/>
              <a:buFont typeface="Times New Roman" panose="02020603050405020304" charset="0"/>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689873FD-367F-28E4-4DC5-DB3CAC38FC22}"/>
              </a:ext>
            </a:extLst>
          </p:cNvPr>
          <p:cNvSpPr/>
          <p:nvPr/>
        </p:nvSpPr>
        <p:spPr>
          <a:xfrm>
            <a:off x="1189038" y="3578225"/>
            <a:ext cx="385762" cy="460375"/>
          </a:xfrm>
          <a:prstGeom prst="ellipse">
            <a:avLst/>
          </a:prstGeom>
          <a:noFill/>
          <a:ln w="57150"/>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449580" rtl="0" eaLnBrk="0" fontAlgn="base" latinLnBrk="0" hangingPunct="0">
              <a:lnSpc>
                <a:spcPct val="100000"/>
              </a:lnSpc>
              <a:spcBef>
                <a:spcPct val="0"/>
              </a:spcBef>
              <a:spcAft>
                <a:spcPct val="0"/>
              </a:spcAft>
              <a:buClr>
                <a:srgbClr val="000000"/>
              </a:buClr>
              <a:buSzPct val="100000"/>
              <a:buFont typeface="Times New Roman" panose="02020603050405020304" charset="0"/>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3" grpId="0" bldLvl="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F4A773BB-CF2A-ED7B-F7E2-E7D961FFD20A}"/>
              </a:ext>
            </a:extLst>
          </p:cNvPr>
          <p:cNvSpPr txBox="1"/>
          <p:nvPr/>
        </p:nvSpPr>
        <p:spPr>
          <a:xfrm>
            <a:off x="3800475" y="711200"/>
            <a:ext cx="4394200" cy="52070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1">
                <a:ln>
                  <a:noFill/>
                </a:ln>
                <a:solidFill>
                  <a:prstClr val="black"/>
                </a:solidFill>
                <a:effectLst/>
                <a:uLnTx/>
                <a:uFillTx/>
                <a:latin typeface="Times New Roman" panose="02020603050405020304" charset="0"/>
                <a:ea typeface="+mn-ea"/>
                <a:cs typeface="Times New Roman" panose="02020603050405020304" charset="0"/>
              </a:rPr>
              <a:t>LUYỆN TẬP - VẬN DỤNG</a:t>
            </a:r>
          </a:p>
        </p:txBody>
      </p:sp>
      <p:sp>
        <p:nvSpPr>
          <p:cNvPr id="34818" name="Text Box 5">
            <a:extLst>
              <a:ext uri="{FF2B5EF4-FFF2-40B4-BE49-F238E27FC236}">
                <a16:creationId xmlns:a16="http://schemas.microsoft.com/office/drawing/2014/main" id="{A795AE71-EDD8-FB2D-DFCF-89F340A748AD}"/>
              </a:ext>
            </a:extLst>
          </p:cNvPr>
          <p:cNvSpPr txBox="1">
            <a:spLocks noChangeArrowheads="1"/>
          </p:cNvSpPr>
          <p:nvPr/>
        </p:nvSpPr>
        <p:spPr bwMode="auto">
          <a:xfrm>
            <a:off x="641350" y="1538288"/>
            <a:ext cx="10918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Bài tập 3 (SGK-tr.88).</a:t>
            </a:r>
            <a:r>
              <a:rPr kumimoji="0" lang="en-US" altLang="zh-CN" sz="2400" b="0" i="0"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 Chủ trương của các vua thời Lê sơ về vấn đề chủ quyền có giá trị như thế nào trong công cuộc bảo vệ chủ quyền lãnh thổ quốc gia ngày nay?</a:t>
            </a:r>
            <a:endParaRPr kumimoji="0" lang="en-US" altLang="zh-CN"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7" name="Text Box 6">
            <a:extLst>
              <a:ext uri="{FF2B5EF4-FFF2-40B4-BE49-F238E27FC236}">
                <a16:creationId xmlns:a16="http://schemas.microsoft.com/office/drawing/2014/main" id="{FAF69A13-8057-11D0-9713-60B86BD28910}"/>
              </a:ext>
            </a:extLst>
          </p:cNvPr>
          <p:cNvSpPr txBox="1">
            <a:spLocks noChangeArrowheads="1"/>
          </p:cNvSpPr>
          <p:nvPr/>
        </p:nvSpPr>
        <p:spPr bwMode="auto">
          <a:xfrm>
            <a:off x="477838" y="2460625"/>
            <a:ext cx="1142841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Chủ trương của các vua thời Lê sơ về vấn đề chủ quyền có ảnh hưởng rất lớn trong công cuộc bảo vệ chủ quyền lãnh thổ quốc gia ngày nay: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1"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 Chúng ta phải có thái độ kiên quyết, cứng rắn để bảo vệ chủ quyền, biên giới lãnh thổ.</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1"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 Đề cao trách nhiệm bảo vệ tổ quốc với toàn thể nhân dân, trừng trị thích đáng những kẻ bán nước.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14">
            <a:extLst>
              <a:ext uri="{FF2B5EF4-FFF2-40B4-BE49-F238E27FC236}">
                <a16:creationId xmlns:a16="http://schemas.microsoft.com/office/drawing/2014/main" id="{6FD88B49-86B5-9987-74B0-AFFFD6BACFB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 Box 1">
            <a:extLst>
              <a:ext uri="{FF2B5EF4-FFF2-40B4-BE49-F238E27FC236}">
                <a16:creationId xmlns:a16="http://schemas.microsoft.com/office/drawing/2014/main" id="{38589718-E20D-D4DD-D160-628F8E3D4124}"/>
              </a:ext>
            </a:extLst>
          </p:cNvPr>
          <p:cNvSpPr txBox="1">
            <a:spLocks noChangeArrowheads="1"/>
          </p:cNvSpPr>
          <p:nvPr/>
        </p:nvSpPr>
        <p:spPr bwMode="auto">
          <a:xfrm>
            <a:off x="0" y="-34925"/>
            <a:ext cx="11125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HƯỚNG DẪN HỌC VÀ CHUẨN BỊ BÀI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1. Bài cũ:</a:t>
            </a: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Học bài theo nội dung bài học đã tìm hiểu và ghi chép</a:t>
            </a:r>
            <a:r>
              <a:rPr kumimoji="0" lang="en-GB" alt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nắm được: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 </a:t>
            </a:r>
            <a:r>
              <a:rPr kumimoji="0" lang="en-US" altLang="zh-CN" sz="240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Sự thành lập vương triều Lê sơ.</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 Những nét chính về kinh tế, xã hội, văn hóa - giáo dục thời Lê sơ</a:t>
            </a: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a:t>
            </a:r>
            <a:endParaRPr kumimoji="0" lang="en-US" altLang="zh-CN"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 name="Text Box 2">
            <a:extLst>
              <a:ext uri="{FF2B5EF4-FFF2-40B4-BE49-F238E27FC236}">
                <a16:creationId xmlns:a16="http://schemas.microsoft.com/office/drawing/2014/main" id="{1C07FBA0-85C6-7C8C-3787-06EE9C1B46F4}"/>
              </a:ext>
            </a:extLst>
          </p:cNvPr>
          <p:cNvSpPr txBox="1">
            <a:spLocks noChangeArrowheads="1"/>
          </p:cNvSpPr>
          <p:nvPr/>
        </p:nvSpPr>
        <p:spPr bwMode="auto">
          <a:xfrm>
            <a:off x="196850" y="2733675"/>
            <a:ext cx="804545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Đọc thông tin, trả lời các câu hỏi SGK.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Lưu ý những yêu cầu sau: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altLang="zh-CN" sz="240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Trình bày tình hình vương quốc Chăm-pa từ đầu thế kỉ X đến đầu thế kỉ XVI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0" i="1"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en-US" altLang="zh-CN" sz="2400" b="0"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Khái quát những nét chính về vùng đất Nam Bộ từ thế kỉ X đến đầu thế kỉ XVI?</a:t>
            </a:r>
            <a:endPar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----------------------***&amp;***-----------------------</a:t>
            </a:r>
            <a:endParaRPr kumimoji="0" lang="en-US" altLang="zh-CN"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 name="Text Box 3">
            <a:extLst>
              <a:ext uri="{FF2B5EF4-FFF2-40B4-BE49-F238E27FC236}">
                <a16:creationId xmlns:a16="http://schemas.microsoft.com/office/drawing/2014/main" id="{C1DE9EC4-0437-B108-A3A3-EC2F5EA8830F}"/>
              </a:ext>
            </a:extLst>
          </p:cNvPr>
          <p:cNvSpPr txBox="1">
            <a:spLocks noChangeArrowheads="1"/>
          </p:cNvSpPr>
          <p:nvPr/>
        </p:nvSpPr>
        <p:spPr bwMode="auto">
          <a:xfrm>
            <a:off x="0" y="1903413"/>
            <a:ext cx="117729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2. Bài mới:</a:t>
            </a: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Chuẩn bị bài 18.</a:t>
            </a:r>
            <a:r>
              <a:rPr kumimoji="0" lang="en-US" altLang="zh-CN" sz="2400" b="1" i="0" u="none" strike="noStrike" kern="1200" cap="none" spc="0" normalizeH="0" baseline="0" noProof="0">
                <a:ln>
                  <a:noFill/>
                </a:ln>
                <a:solidFill>
                  <a:srgbClr val="002060"/>
                </a:solidFill>
                <a:effectLst/>
                <a:uLnTx/>
                <a:uFillTx/>
                <a:latin typeface="Times New Roman" panose="02020603050405020304" pitchFamily="18" charset="0"/>
                <a:ea typeface="宋体" panose="02010600030101010101" pitchFamily="2" charset="-122"/>
                <a:cs typeface="+mn-cs"/>
              </a:rPr>
              <a:t> </a:t>
            </a:r>
            <a:r>
              <a:rPr kumimoji="0" lang="en-US" altLang="zh-CN" sz="2400" b="1" i="1"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Vương quốc Chăm-pa và vùng đất Nam Bộ từ đầu thế kỉ X đến đầu thế kỉ XVI.</a:t>
            </a:r>
            <a:endParaRPr kumimoji="0" lang="en-US" altLang="zh-CN"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577454999"/>
              </p:ext>
            </p:extLst>
          </p:nvPr>
        </p:nvGraphicFramePr>
        <p:xfrm>
          <a:off x="556594" y="2014330"/>
          <a:ext cx="8799441" cy="3419060"/>
        </p:xfrm>
        <a:graphic>
          <a:graphicData uri="http://schemas.openxmlformats.org/drawingml/2006/table">
            <a:tbl>
              <a:tblPr firstRow="1" firstCol="1" bandRow="1">
                <a:tableStyleId>{5C22544A-7EE6-4342-B048-85BDC9FD1C3A}</a:tableStyleId>
              </a:tblPr>
              <a:tblGrid>
                <a:gridCol w="1603738">
                  <a:extLst>
                    <a:ext uri="{9D8B030D-6E8A-4147-A177-3AD203B41FA5}">
                      <a16:colId xmlns:a16="http://schemas.microsoft.com/office/drawing/2014/main" val="1291774194"/>
                    </a:ext>
                  </a:extLst>
                </a:gridCol>
                <a:gridCol w="2421750">
                  <a:extLst>
                    <a:ext uri="{9D8B030D-6E8A-4147-A177-3AD203B41FA5}">
                      <a16:colId xmlns:a16="http://schemas.microsoft.com/office/drawing/2014/main" val="3075442757"/>
                    </a:ext>
                  </a:extLst>
                </a:gridCol>
                <a:gridCol w="2421750">
                  <a:extLst>
                    <a:ext uri="{9D8B030D-6E8A-4147-A177-3AD203B41FA5}">
                      <a16:colId xmlns:a16="http://schemas.microsoft.com/office/drawing/2014/main" val="1228998302"/>
                    </a:ext>
                  </a:extLst>
                </a:gridCol>
                <a:gridCol w="2352203">
                  <a:extLst>
                    <a:ext uri="{9D8B030D-6E8A-4147-A177-3AD203B41FA5}">
                      <a16:colId xmlns:a16="http://schemas.microsoft.com/office/drawing/2014/main" val="385345096"/>
                    </a:ext>
                  </a:extLst>
                </a:gridCol>
              </a:tblGrid>
              <a:tr h="434750">
                <a:tc gridSpan="2">
                  <a:txBody>
                    <a:bodyPr/>
                    <a:lstStyle/>
                    <a:p>
                      <a:pPr marL="0" marR="0" algn="ctr">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So sánh</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tc hMerge="1">
                  <a:txBody>
                    <a:bodyPr/>
                    <a:lstStyle/>
                    <a:p>
                      <a:endParaRPr lang="en-US"/>
                    </a:p>
                  </a:txBody>
                  <a:tcPr/>
                </a:tc>
                <a:tc>
                  <a:txBody>
                    <a:bodyPr/>
                    <a:lstStyle/>
                    <a:p>
                      <a:pPr marL="0" marR="0" algn="ctr">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Thời Lê sơ</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ctr">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Thời Trần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2499561269"/>
                  </a:ext>
                </a:extLst>
              </a:tr>
              <a:tr h="790881">
                <a:tc gridSpan="2">
                  <a:txBody>
                    <a:bodyPr/>
                    <a:lstStyle/>
                    <a:p>
                      <a:pPr marL="0" marR="0" algn="ctr">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Giống nhau</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tc>
                <a:tc hMerge="1">
                  <a:txBody>
                    <a:bodyPr/>
                    <a:lstStyle/>
                    <a:p>
                      <a:endParaRPr lang="en-US"/>
                    </a:p>
                  </a:txBody>
                  <a:tcPr/>
                </a:tc>
                <a:tc gridSpan="2">
                  <a:txBody>
                    <a:bodyPr/>
                    <a:lstStyle/>
                    <a:p>
                      <a:pPr marL="0" marR="0" algn="just">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tc hMerge="1">
                  <a:txBody>
                    <a:bodyPr/>
                    <a:lstStyle/>
                    <a:p>
                      <a:endParaRPr lang="en-US"/>
                    </a:p>
                  </a:txBody>
                  <a:tcPr/>
                </a:tc>
                <a:extLst>
                  <a:ext uri="{0D108BD9-81ED-4DB2-BD59-A6C34878D82A}">
                    <a16:rowId xmlns:a16="http://schemas.microsoft.com/office/drawing/2014/main" val="2101650413"/>
                  </a:ext>
                </a:extLst>
              </a:tr>
              <a:tr h="871723">
                <a:tc rowSpan="3">
                  <a:txBody>
                    <a:bodyPr/>
                    <a:lstStyle/>
                    <a:p>
                      <a:pPr marL="0" marR="0" algn="ctr">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Khác nhau</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tc>
                <a:tc>
                  <a:txBody>
                    <a:bodyPr/>
                    <a:lstStyle/>
                    <a:p>
                      <a:pPr marL="0" marR="0" algn="ctr">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Nông nghiệp</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tc>
                <a:tc>
                  <a:txBody>
                    <a:bodyPr/>
                    <a:lstStyle/>
                    <a:p>
                      <a:pPr marL="0" marR="0" algn="just">
                        <a:lnSpc>
                          <a:spcPct val="115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just">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800820977"/>
                  </a:ext>
                </a:extLst>
              </a:tr>
              <a:tr h="796725">
                <a:tc vMerge="1">
                  <a:txBody>
                    <a:bodyPr/>
                    <a:lstStyle/>
                    <a:p>
                      <a:endParaRPr lang="en-US"/>
                    </a:p>
                  </a:txBody>
                  <a:tcPr/>
                </a:tc>
                <a:tc>
                  <a:txBody>
                    <a:bodyPr/>
                    <a:lstStyle/>
                    <a:p>
                      <a:pPr marL="0" marR="0" algn="ctr">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Thủ công nghiệp</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ctr"/>
                </a:tc>
                <a:tc>
                  <a:txBody>
                    <a:bodyPr/>
                    <a:lstStyle/>
                    <a:p>
                      <a:pPr marL="0" marR="0" algn="just">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just">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1216046515"/>
                  </a:ext>
                </a:extLst>
              </a:tr>
              <a:tr h="524981">
                <a:tc vMerge="1">
                  <a:txBody>
                    <a:bodyPr/>
                    <a:lstStyle/>
                    <a:p>
                      <a:endParaRPr lang="en-US"/>
                    </a:p>
                  </a:txBody>
                  <a:tcPr/>
                </a:tc>
                <a:tc>
                  <a:txBody>
                    <a:bodyPr/>
                    <a:lstStyle/>
                    <a:p>
                      <a:pPr marL="0" marR="0" algn="ctr">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Thương nghiệp</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nSpc>
                          <a:spcPct val="115000"/>
                        </a:lnSpc>
                        <a:spcBef>
                          <a:spcPts val="0"/>
                        </a:spcBef>
                        <a:spcAft>
                          <a:spcPts val="0"/>
                        </a:spcAft>
                      </a:pPr>
                      <a:r>
                        <a:rPr lang="vi-VN" sz="14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tc>
                  <a:txBody>
                    <a:bodyPr/>
                    <a:lstStyle/>
                    <a:p>
                      <a:pPr marL="0" marR="0">
                        <a:lnSpc>
                          <a:spcPct val="115000"/>
                        </a:lnSpc>
                        <a:spcBef>
                          <a:spcPts val="0"/>
                        </a:spcBef>
                        <a:spcAft>
                          <a:spcPts val="0"/>
                        </a:spcAft>
                      </a:pPr>
                      <a:r>
                        <a:rPr lang="vi-VN"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4139474900"/>
                  </a:ext>
                </a:extLst>
              </a:tr>
            </a:tbl>
          </a:graphicData>
        </a:graphic>
      </p:graphicFrame>
      <p:sp>
        <p:nvSpPr>
          <p:cNvPr id="5" name="Rectangle 4"/>
          <p:cNvSpPr/>
          <p:nvPr/>
        </p:nvSpPr>
        <p:spPr>
          <a:xfrm>
            <a:off x="291548" y="331449"/>
            <a:ext cx="9064487" cy="1569660"/>
          </a:xfrm>
          <a:prstGeom prst="rect">
            <a:avLst/>
          </a:prstGeom>
        </p:spPr>
        <p:txBody>
          <a:bodyPr wrap="square">
            <a:spAutoFit/>
          </a:bodyPr>
          <a:lstStyle/>
          <a:p>
            <a:pPr lvl="0" algn="just" defTabSz="914400" eaLnBrk="0" fontAlgn="base" hangingPunct="0">
              <a:spcBef>
                <a:spcPct val="0"/>
              </a:spcBef>
              <a:spcAft>
                <a:spcPct val="0"/>
              </a:spcAft>
            </a:pPr>
            <a:r>
              <a:rPr lang="vi-VN" alt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Tình hình kinh tế thời Lê sơ có điểm gì giống và khác thời Trần? </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t>
            </a:r>
            <a:r>
              <a:rPr lang="vi-VN"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ãy lập và hoàn thành bảng  theo mẫu dưới đây</a:t>
            </a:r>
            <a:endParaRPr lang="en-US" alt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556594" y="5546611"/>
            <a:ext cx="9435545" cy="1077218"/>
          </a:xfrm>
          <a:prstGeom prst="rect">
            <a:avLst/>
          </a:prstGeom>
          <a:noFill/>
        </p:spPr>
        <p:txBody>
          <a:bodyPr wrap="square" rtlCol="0">
            <a:spAutoFit/>
          </a:bodyPr>
          <a:lstStyle/>
          <a:p>
            <a:pPr lvl="0"/>
            <a:r>
              <a:rPr lang="en-US" altLang="en-US" sz="32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SGK/88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pháp</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tiến</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alt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8260334"/>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74" y="0"/>
            <a:ext cx="1311965" cy="523220"/>
          </a:xfrm>
          <a:prstGeom prst="rect">
            <a:avLst/>
          </a:prstGeom>
        </p:spPr>
        <p:txBody>
          <a:bodyPr wrap="square">
            <a:spAutoFit/>
          </a:bodyPr>
          <a:lstStyle/>
          <a:p>
            <a:pPr lvl="0" algn="just" defTabSz="914400" eaLnBrk="0" fontAlgn="base" hangingPunct="0">
              <a:spcBef>
                <a:spcPct val="0"/>
              </a:spcBef>
              <a:spcAft>
                <a:spcPct val="0"/>
              </a:spcAft>
              <a:defRPr/>
            </a:pPr>
            <a:r>
              <a:rPr lang="vi-VN" alt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vi-VN"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162776089"/>
              </p:ext>
            </p:extLst>
          </p:nvPr>
        </p:nvGraphicFramePr>
        <p:xfrm>
          <a:off x="172279" y="523220"/>
          <a:ext cx="11847444" cy="5857240"/>
        </p:xfrm>
        <a:graphic>
          <a:graphicData uri="http://schemas.openxmlformats.org/drawingml/2006/table">
            <a:tbl>
              <a:tblPr firstRow="1" bandRow="1">
                <a:tableStyleId>{5C22544A-7EE6-4342-B048-85BDC9FD1C3A}</a:tableStyleId>
              </a:tblPr>
              <a:tblGrid>
                <a:gridCol w="969579">
                  <a:extLst>
                    <a:ext uri="{9D8B030D-6E8A-4147-A177-3AD203B41FA5}">
                      <a16:colId xmlns:a16="http://schemas.microsoft.com/office/drawing/2014/main" val="1065784197"/>
                    </a:ext>
                  </a:extLst>
                </a:gridCol>
                <a:gridCol w="1208652">
                  <a:extLst>
                    <a:ext uri="{9D8B030D-6E8A-4147-A177-3AD203B41FA5}">
                      <a16:colId xmlns:a16="http://schemas.microsoft.com/office/drawing/2014/main" val="3656198619"/>
                    </a:ext>
                  </a:extLst>
                </a:gridCol>
                <a:gridCol w="5253596">
                  <a:extLst>
                    <a:ext uri="{9D8B030D-6E8A-4147-A177-3AD203B41FA5}">
                      <a16:colId xmlns:a16="http://schemas.microsoft.com/office/drawing/2014/main" val="428948801"/>
                    </a:ext>
                  </a:extLst>
                </a:gridCol>
                <a:gridCol w="4415617">
                  <a:extLst>
                    <a:ext uri="{9D8B030D-6E8A-4147-A177-3AD203B41FA5}">
                      <a16:colId xmlns:a16="http://schemas.microsoft.com/office/drawing/2014/main" val="4163638982"/>
                    </a:ext>
                  </a:extLst>
                </a:gridCol>
              </a:tblGrid>
              <a:tr h="370840">
                <a:tc gridSpan="2">
                  <a:txBody>
                    <a:bodyPr/>
                    <a:lstStyle/>
                    <a:p>
                      <a:pPr marL="0" marR="0" algn="ctr">
                        <a:lnSpc>
                          <a:spcPct val="100000"/>
                        </a:lnSpc>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tc hMerge="1">
                  <a:txBody>
                    <a:bodyPr/>
                    <a:lstStyle/>
                    <a:p>
                      <a:pPr marL="0" marR="0" algn="ctr">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 Lê sơ</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ctr">
                        <a:lnSpc>
                          <a:spcPct val="100000"/>
                        </a:lnSpc>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 Tr</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3239854562"/>
                  </a:ext>
                </a:extLst>
              </a:tr>
              <a:tr h="370840">
                <a:tc gridSpan="2">
                  <a:txBody>
                    <a:bodyPr/>
                    <a:lstStyle/>
                    <a:p>
                      <a:pPr marL="0" marR="0" algn="ctr">
                        <a:lnSpc>
                          <a:spcPct val="100000"/>
                        </a:lnSpc>
                        <a:spcBef>
                          <a:spcPts val="0"/>
                        </a:spcBef>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Giống nhau</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hMerge="1">
                  <a:txBody>
                    <a:bodyPr/>
                    <a:lstStyle/>
                    <a:p>
                      <a:pPr marL="0" marR="0" algn="just">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tc gridSpan="2">
                  <a:txBody>
                    <a:bodyPr/>
                    <a:lstStyle/>
                    <a:p>
                      <a:pPr marL="0" marR="0" algn="just">
                        <a:lnSpc>
                          <a:spcPct val="10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Đều coi trọng và khuyến khích phát triển nông nghiệp. Thủ công nghiệp và thương nghiệp cũng phát triển.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hMerge="1">
                  <a:txBody>
                    <a:bodyPr/>
                    <a:lstStyle/>
                    <a:p>
                      <a:pPr marL="0" marR="0" algn="just">
                        <a:lnSpc>
                          <a:spcPct val="115000"/>
                        </a:lnSpc>
                        <a:spcBef>
                          <a:spcPts val="0"/>
                        </a:spcBef>
                        <a:spcAft>
                          <a:spcPts val="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extLst>
                  <a:ext uri="{0D108BD9-81ED-4DB2-BD59-A6C34878D82A}">
                    <a16:rowId xmlns:a16="http://schemas.microsoft.com/office/drawing/2014/main" val="4162889288"/>
                  </a:ext>
                </a:extLst>
              </a:tr>
              <a:tr h="370840">
                <a:tc rowSpan="3">
                  <a:txBody>
                    <a:bodyPr/>
                    <a:lstStyle/>
                    <a:p>
                      <a:pPr algn="ctr">
                        <a:lnSpc>
                          <a:spcPct val="100000"/>
                        </a:lnSpc>
                      </a:pPr>
                      <a:r>
                        <a:rPr lang="en-US" sz="2400" b="1" dirty="0" err="1">
                          <a:latin typeface="Times New Roman" panose="02020603050405020304" pitchFamily="18" charset="0"/>
                          <a:cs typeface="Times New Roman" panose="02020603050405020304" pitchFamily="18" charset="0"/>
                        </a:rPr>
                        <a:t>Khác</a:t>
                      </a:r>
                      <a:r>
                        <a:rPr lang="en-US" sz="2400" b="1" baseline="0" dirty="0">
                          <a:latin typeface="Times New Roman" panose="02020603050405020304" pitchFamily="18" charset="0"/>
                          <a:cs typeface="Times New Roman" panose="02020603050405020304" pitchFamily="18" charset="0"/>
                        </a:rPr>
                        <a:t> </a:t>
                      </a:r>
                      <a:r>
                        <a:rPr lang="en-US" sz="2400" b="1" baseline="0" dirty="0" err="1">
                          <a:latin typeface="Times New Roman" panose="02020603050405020304" pitchFamily="18" charset="0"/>
                          <a:cs typeface="Times New Roman" panose="02020603050405020304" pitchFamily="18" charset="0"/>
                        </a:rPr>
                        <a:t>nhau</a:t>
                      </a:r>
                      <a:endParaRPr lang="en-US" sz="2400" b="1" dirty="0">
                        <a:latin typeface="Times New Roman" panose="02020603050405020304" pitchFamily="18" charset="0"/>
                        <a:cs typeface="Times New Roman" panose="02020603050405020304" pitchFamily="18" charset="0"/>
                      </a:endParaRPr>
                    </a:p>
                  </a:txBody>
                  <a:tcPr/>
                </a:tc>
                <a:tc>
                  <a:txBody>
                    <a:bodyPr/>
                    <a:lstStyle/>
                    <a:p>
                      <a:pPr marL="0" marR="0" algn="ctr">
                        <a:lnSpc>
                          <a:spcPct val="100000"/>
                        </a:lnSpc>
                        <a:spcBef>
                          <a:spcPts val="0"/>
                        </a:spcBef>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Nông nghiệp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a:txBody>
                    <a:bodyPr/>
                    <a:lstStyle/>
                    <a:p>
                      <a:pPr marL="0" marR="0" algn="just">
                        <a:lnSpc>
                          <a:spcPct val="10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Đặt phép quần điển, định ki chia đểu ruộng công làng xã.</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just">
                        <a:lnSpc>
                          <a:spcPct val="10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 phép lập điển trang, thái ấp.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1250409675"/>
                  </a:ext>
                </a:extLst>
              </a:tr>
              <a:tr h="370840">
                <a:tc vMerge="1">
                  <a:txBody>
                    <a:bodyPr/>
                    <a:lstStyle/>
                    <a:p>
                      <a:endParaRPr lang="en-US" sz="2000" dirty="0"/>
                    </a:p>
                  </a:txBody>
                  <a:tcPr/>
                </a:tc>
                <a:tc>
                  <a:txBody>
                    <a:bodyPr/>
                    <a:lstStyle/>
                    <a:p>
                      <a:pPr marL="0" marR="0" algn="ctr">
                        <a:lnSpc>
                          <a:spcPct val="10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 công nghiệp</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a:txBody>
                    <a:bodyPr/>
                    <a:lstStyle/>
                    <a:p>
                      <a:pPr marL="0" marR="0" algn="just">
                        <a:lnSpc>
                          <a:spcPct val="10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Thủ công truyền thống phát triển nhanh chóng, hình thành những làng nghế chuyên nghiệp. Đặc biệt, nghế sản xuất gốm sứ xuất khẩu cũng phát triển.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b"/>
                </a:tc>
                <a:tc>
                  <a:txBody>
                    <a:bodyPr/>
                    <a:lstStyle/>
                    <a:p>
                      <a:pPr marL="0" marR="0" algn="just">
                        <a:lnSpc>
                          <a:spcPct val="100000"/>
                        </a:lnSpc>
                        <a:spcBef>
                          <a:spcPts val="0"/>
                        </a:spcBef>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thành nhiếu làng nghề, phường nghề, sản phẩm thủ công làm ra đa dạng nhưng chỉ buôn bán ở trong nước.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2083650335"/>
                  </a:ext>
                </a:extLst>
              </a:tr>
              <a:tr h="370840">
                <a:tc vMerge="1">
                  <a:txBody>
                    <a:bodyPr/>
                    <a:lstStyle/>
                    <a:p>
                      <a:endParaRPr lang="en-US" sz="2000" dirty="0"/>
                    </a:p>
                  </a:txBody>
                  <a:tcPr/>
                </a:tc>
                <a:tc>
                  <a:txBody>
                    <a:bodyPr/>
                    <a:lstStyle/>
                    <a:p>
                      <a:pPr marL="0" marR="0" algn="ctr">
                        <a:lnSpc>
                          <a:spcPct val="100000"/>
                        </a:lnSpc>
                        <a:spcBef>
                          <a:spcPts val="0"/>
                        </a:spcBef>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 nghiệp</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nchor="ctr"/>
                </a:tc>
                <a:tc>
                  <a:txBody>
                    <a:bodyPr/>
                    <a:lstStyle/>
                    <a:p>
                      <a:pPr marL="0" marR="0" algn="just">
                        <a:lnSpc>
                          <a:spcPct val="100000"/>
                        </a:lnSpc>
                        <a:spcBef>
                          <a:spcPts val="0"/>
                        </a:spcBef>
                        <a:spcAft>
                          <a:spcPts val="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buôn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Tam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lụa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gốm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chuộng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tc>
                  <a:txBody>
                    <a:bodyPr/>
                    <a:lstStyle/>
                    <a:p>
                      <a:pPr marL="0" marR="0" algn="just">
                        <a:lnSpc>
                          <a:spcPct val="100000"/>
                        </a:lnSpc>
                        <a:spcBef>
                          <a:spcPts val="0"/>
                        </a:spcBef>
                        <a:spcAft>
                          <a:spcPts val="0"/>
                        </a:spcAft>
                      </a:pP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Hoạt</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động</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buôn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bán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diễn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ra</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khắp</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nơi</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Kinh</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thành</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Thăng</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Long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hình</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thành</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nhiều</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phường</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nghề</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buôn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bán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Các</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cửa</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khẩu</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cửa</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biển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trở</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thành</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nơi</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buôn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bán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tấp</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nập</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thu</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hút</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thuyền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buôn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và</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thương</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nhân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nước</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ngoài</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đến</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trao</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đổi</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hàng</a:t>
                      </a:r>
                      <a:r>
                        <a:rPr lang="en-US" sz="2400" dirty="0">
                          <a:solidFill>
                            <a:srgbClr val="000000"/>
                          </a:solidFill>
                          <a:effectLst/>
                          <a:latin typeface="Times New Roman" panose="02020603050405020304" pitchFamily="18" charset="0"/>
                          <a:ea typeface="Arial Unicode MS"/>
                          <a:cs typeface="Times New Roman" panose="02020603050405020304" pitchFamily="18" charset="0"/>
                        </a:rPr>
                        <a:t> </a:t>
                      </a:r>
                      <a:r>
                        <a:rPr lang="en-US" sz="2400" dirty="0" err="1">
                          <a:solidFill>
                            <a:srgbClr val="000000"/>
                          </a:solidFill>
                          <a:effectLst/>
                          <a:latin typeface="Times New Roman" panose="02020603050405020304" pitchFamily="18" charset="0"/>
                          <a:ea typeface="Arial Unicode MS"/>
                          <a:cs typeface="Times New Roman" panose="02020603050405020304" pitchFamily="18" charset="0"/>
                        </a:rPr>
                        <a:t>hóa</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50" marR="6350" marT="0" marB="0"/>
                </a:tc>
                <a:extLst>
                  <a:ext uri="{0D108BD9-81ED-4DB2-BD59-A6C34878D82A}">
                    <a16:rowId xmlns:a16="http://schemas.microsoft.com/office/drawing/2014/main" val="3213485894"/>
                  </a:ext>
                </a:extLst>
              </a:tr>
            </a:tbl>
          </a:graphicData>
        </a:graphic>
      </p:graphicFrame>
    </p:spTree>
    <p:extLst>
      <p:ext uri="{BB962C8B-B14F-4D97-AF65-F5344CB8AC3E}">
        <p14:creationId xmlns:p14="http://schemas.microsoft.com/office/powerpoint/2010/main" val="82815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573" y="273702"/>
            <a:ext cx="1311966" cy="523220"/>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a:t>
            </a:r>
            <a:r>
              <a:rPr kumimoji="0" lang="vi-V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Rectangle 1"/>
          <p:cNvSpPr/>
          <p:nvPr/>
        </p:nvSpPr>
        <p:spPr>
          <a:xfrm>
            <a:off x="450573" y="796922"/>
            <a:ext cx="9037983" cy="4020652"/>
          </a:xfrm>
          <a:prstGeom prst="rect">
            <a:avLst/>
          </a:prstGeom>
        </p:spPr>
        <p:txBody>
          <a:bodyPr wrap="square">
            <a:spAutoFit/>
          </a:bodyPr>
          <a:lstStyle/>
          <a:p>
            <a:pPr algn="just">
              <a:lnSpc>
                <a:spcPct val="115000"/>
              </a:lnSpc>
            </a:pPr>
            <a:r>
              <a:rPr lang="vi-VN" sz="32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Con gái được quyền thừa kế tài sản như con trai.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Gia đình không có con trai thì con gái trưởng được quyền thừa kế tài sản.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gia đình phải phân chia tài sản thì tài sản do hai vợ chồng làm ra được chia đôi.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Người chồng ruồng bỏ và không đi lại với người vợ trong năm tháng thì người vợ có quyền bỏ chồng.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567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4F6F235-6533-5AAD-9604-DC3A29A01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7150" y="227013"/>
            <a:ext cx="6689725"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Text Box 119">
            <a:extLst>
              <a:ext uri="{FF2B5EF4-FFF2-40B4-BE49-F238E27FC236}">
                <a16:creationId xmlns:a16="http://schemas.microsoft.com/office/drawing/2014/main" id="{6960B0B1-0443-5F25-D303-8B3AE6413FBC}"/>
              </a:ext>
            </a:extLst>
          </p:cNvPr>
          <p:cNvSpPr txBox="1">
            <a:spLocks noChangeArrowheads="1"/>
          </p:cNvSpPr>
          <p:nvPr/>
        </p:nvSpPr>
        <p:spPr bwMode="auto">
          <a:xfrm>
            <a:off x="6738938" y="169863"/>
            <a:ext cx="53228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Tổ chức bộ máy nhà nước thời Lê Thánh Tông hoàn chỉnh và chặt chẽ nhất so với trước. Triều đình có đầy đủ các bộ,</a:t>
            </a:r>
            <a:r>
              <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tự, các khoa và các cơ quan chuyên môn. Hệ thống thanh tra giám sát giám sát được tă</a:t>
            </a:r>
            <a:r>
              <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n</a:t>
            </a: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g cường từ tr</a:t>
            </a:r>
            <a:r>
              <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iề</a:t>
            </a: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u đình đến địa phương.</a:t>
            </a:r>
          </a:p>
        </p:txBody>
      </p:sp>
      <p:sp>
        <p:nvSpPr>
          <p:cNvPr id="3" name="Text Box 2">
            <a:extLst>
              <a:ext uri="{FF2B5EF4-FFF2-40B4-BE49-F238E27FC236}">
                <a16:creationId xmlns:a16="http://schemas.microsoft.com/office/drawing/2014/main" id="{EA1D3E77-2FA0-111F-67E6-A61C23FBAE85}"/>
              </a:ext>
            </a:extLst>
          </p:cNvPr>
          <p:cNvSpPr txBox="1">
            <a:spLocks noChangeArrowheads="1"/>
          </p:cNvSpPr>
          <p:nvPr/>
        </p:nvSpPr>
        <p:spPr bwMode="auto">
          <a:xfrm>
            <a:off x="6645275" y="6029325"/>
            <a:ext cx="5546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=&gt;</a:t>
            </a: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Các đơn vị hành chính và bộ máy chính quyền cấp xã được tổ chức chặt chẽ.</a:t>
            </a:r>
          </a:p>
        </p:txBody>
      </p:sp>
      <p:pic>
        <p:nvPicPr>
          <p:cNvPr id="7172" name="Picture 10" descr="https://tech12h.com/sites/default/files/styles/inbody400/public/untitled_148.png?itok=HR_pp-Ue">
            <a:extLst>
              <a:ext uri="{FF2B5EF4-FFF2-40B4-BE49-F238E27FC236}">
                <a16:creationId xmlns:a16="http://schemas.microsoft.com/office/drawing/2014/main" id="{4BA937E6-CEAB-B6DC-6394-9A25B2D5F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400" y="2741613"/>
            <a:ext cx="5322888"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circle(in)">
                                      <p:cBhvr>
                                        <p:cTn id="7" dur="2000"/>
                                        <p:tgtEl>
                                          <p:spTgt spid="1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3"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3D4E51-7AF3-7944-993B-72B0687F988B}"/>
              </a:ext>
            </a:extLst>
          </p:cNvPr>
          <p:cNvSpPr/>
          <p:nvPr/>
        </p:nvSpPr>
        <p:spPr>
          <a:xfrm>
            <a:off x="1809530" y="2483015"/>
            <a:ext cx="8308308" cy="1477328"/>
          </a:xfrm>
          <a:prstGeom prst="rect">
            <a:avLst/>
          </a:prstGeom>
          <a:noFill/>
        </p:spPr>
        <p:txBody>
          <a:bodyPr wrap="square" lIns="121920" tIns="60960" rIns="121920" bIns="60960">
            <a:spAutoFit/>
          </a:bodyPr>
          <a:lstStyle/>
          <a:p>
            <a:pPr algn="ctr" defTabSz="609585">
              <a:defRPr/>
            </a:pPr>
            <a:r>
              <a:rPr lang="en-US" sz="88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VẬN DỤNG</a:t>
            </a:r>
          </a:p>
        </p:txBody>
      </p:sp>
    </p:spTree>
    <p:extLst>
      <p:ext uri="{BB962C8B-B14F-4D97-AF65-F5344CB8AC3E}">
        <p14:creationId xmlns:p14="http://schemas.microsoft.com/office/powerpoint/2010/main" val="1019207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331304" y="1597095"/>
            <a:ext cx="10575235" cy="2444817"/>
          </a:xfrm>
        </p:spPr>
        <p:txBody>
          <a:bodyPr/>
          <a:lstStyle/>
          <a:p>
            <a:pPr marL="0" indent="0" algn="just">
              <a:buNone/>
            </a:pPr>
            <a:r>
              <a:rPr lang="nl-NL" sz="4000" b="1" dirty="0">
                <a:latin typeface="Times New Roman" panose="02020603050405020304" pitchFamily="18" charset="0"/>
                <a:cs typeface="Times New Roman" panose="02020603050405020304" pitchFamily="18" charset="0"/>
              </a:rPr>
              <a:t>Câu 3.</a:t>
            </a:r>
            <a:r>
              <a:rPr lang="nl-NL" sz="4000" dirty="0">
                <a:latin typeface="Times New Roman" panose="02020603050405020304" pitchFamily="18" charset="0"/>
                <a:cs typeface="Times New Roman" panose="02020603050405020304" pitchFamily="18" charset="0"/>
              </a:rPr>
              <a:t> Chủ trương của các vua thời Lê sơ về vấn đề chủ quyền lãnh thổ có giá trị như thế nào trong công cuộc bảo vệ chủ quyền lãnh thổ quốc gia ngày nay?</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07801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238539" y="271879"/>
            <a:ext cx="10707758" cy="5651843"/>
          </a:xfrm>
        </p:spPr>
        <p:txBody>
          <a:bodyPr/>
          <a:lstStyle/>
          <a:p>
            <a:pPr marL="0" indent="0" algn="just">
              <a:buNone/>
            </a:pPr>
            <a:r>
              <a:rPr lang="nl-NL" b="1" dirty="0">
                <a:latin typeface="Times New Roman" panose="02020603050405020304" pitchFamily="18" charset="0"/>
                <a:cs typeface="Times New Roman" panose="02020603050405020304" pitchFamily="18" charset="0"/>
              </a:rPr>
              <a:t>Câu 3.</a:t>
            </a:r>
            <a:r>
              <a:rPr lang="nl-NL" dirty="0">
                <a:latin typeface="Times New Roman" panose="02020603050405020304" pitchFamily="18" charset="0"/>
                <a:cs typeface="Times New Roman" panose="02020603050405020304" pitchFamily="18" charset="0"/>
              </a:rPr>
              <a:t> </a:t>
            </a:r>
          </a:p>
          <a:p>
            <a:pPr marL="0" indent="0" algn="just">
              <a:buNone/>
            </a:pPr>
            <a:r>
              <a:rPr lang="nl-NL" dirty="0">
                <a:latin typeface="Times New Roman" panose="02020603050405020304" pitchFamily="18" charset="0"/>
                <a:cs typeface="Times New Roman" panose="02020603050405020304" pitchFamily="18" charset="0"/>
              </a:rPr>
              <a:t>- Chủ trương của các vua thời Lê sơ về vấn đề chủ quyền lãnh thổ có giá trị như thế nào trong công cuộc bảo vệ chủ quyền lãnh thổ quốc gia ngày nay</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Dù trong bất kì hoàn cảnh nào, Đảng, Nhà nước và nhân dần ta sẽ quyết tầm giữ gìn từng tấc đất tổ tiên ta để lại. Trong đó, đặc biệt nhấn mạnh con đường ngoại giao, bảo vệ chủ quyền lãnh thổ và lãnh hải quốc gia dựa trên các công ước và luật quốc tế. Đ</a:t>
            </a:r>
            <a:r>
              <a:rPr lang="en-US" dirty="0">
                <a:latin typeface="Times New Roman" panose="02020603050405020304" pitchFamily="18" charset="0"/>
                <a:cs typeface="Times New Roman" panose="02020603050405020304" pitchFamily="18" charset="0"/>
              </a:rPr>
              <a:t>ồ</a:t>
            </a:r>
            <a:r>
              <a:rPr lang="vi-VN" dirty="0">
                <a:latin typeface="Times New Roman" panose="02020603050405020304" pitchFamily="18" charset="0"/>
                <a:cs typeface="Times New Roman" panose="02020603050405020304" pitchFamily="18" charset="0"/>
              </a:rPr>
              <a:t>ng thời, toàn Đảng, toàn quân và toàn dần ta cùng đ</a:t>
            </a:r>
            <a:r>
              <a:rPr lang="en-US">
                <a:latin typeface="Times New Roman" panose="02020603050405020304" pitchFamily="18" charset="0"/>
                <a:cs typeface="Times New Roman" panose="02020603050405020304" pitchFamily="18" charset="0"/>
              </a:rPr>
              <a:t>ồ</a:t>
            </a:r>
            <a:r>
              <a:rPr lang="vi-VN">
                <a:latin typeface="Times New Roman" panose="02020603050405020304" pitchFamily="18" charset="0"/>
                <a:cs typeface="Times New Roman" panose="02020603050405020304" pitchFamily="18" charset="0"/>
              </a:rPr>
              <a:t>ng </a:t>
            </a:r>
            <a:r>
              <a:rPr lang="vi-VN" dirty="0">
                <a:latin typeface="Times New Roman" panose="02020603050405020304" pitchFamily="18" charset="0"/>
                <a:cs typeface="Times New Roman" panose="02020603050405020304" pitchFamily="18" charset="0"/>
              </a:rPr>
              <a:t>lòng, thống nhất, sẵn sàng chiến đấu hi sinh để bảo vệ chủ quyền lãnh thổ, cũng như từng tấc đất thiêng liêng của Tổ quốc.</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064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784035" y="274638"/>
            <a:ext cx="2729948" cy="838545"/>
          </a:xfrm>
        </p:spPr>
        <p:txBody>
          <a:bodyPr/>
          <a:lstStyle/>
          <a:p>
            <a:r>
              <a:rPr lang="en-US" altLang="en-US" b="1" dirty="0" err="1">
                <a:solidFill>
                  <a:srgbClr val="CC0000"/>
                </a:solidFill>
                <a:latin typeface="Times New Roman" panose="02020603050405020304" pitchFamily="18" charset="0"/>
                <a:cs typeface="Times New Roman" panose="02020603050405020304" pitchFamily="18" charset="0"/>
              </a:rPr>
              <a:t>Dặn</a:t>
            </a:r>
            <a:r>
              <a:rPr lang="en-US" altLang="en-US" b="1" dirty="0">
                <a:solidFill>
                  <a:srgbClr val="CC0000"/>
                </a:solidFill>
                <a:latin typeface="Times New Roman" panose="02020603050405020304" pitchFamily="18" charset="0"/>
                <a:cs typeface="Times New Roman" panose="02020603050405020304" pitchFamily="18" charset="0"/>
              </a:rPr>
              <a:t> </a:t>
            </a:r>
            <a:r>
              <a:rPr lang="en-US" altLang="en-US" b="1" dirty="0" err="1">
                <a:solidFill>
                  <a:srgbClr val="CC0000"/>
                </a:solidFill>
                <a:latin typeface="Times New Roman" panose="02020603050405020304" pitchFamily="18" charset="0"/>
                <a:cs typeface="Times New Roman" panose="02020603050405020304" pitchFamily="18" charset="0"/>
              </a:rPr>
              <a:t>dò</a:t>
            </a:r>
            <a:endParaRPr lang="en-US" altLang="en-US" b="1" dirty="0">
              <a:solidFill>
                <a:srgbClr val="CC0000"/>
              </a:solidFill>
              <a:latin typeface="Times New Roman" panose="02020603050405020304" pitchFamily="18" charset="0"/>
              <a:cs typeface="Times New Roman" panose="02020603050405020304" pitchFamily="18" charset="0"/>
            </a:endParaRPr>
          </a:p>
        </p:txBody>
      </p:sp>
      <p:sp>
        <p:nvSpPr>
          <p:cNvPr id="80899" name="Content Placeholder 2"/>
          <p:cNvSpPr>
            <a:spLocks noGrp="1"/>
          </p:cNvSpPr>
          <p:nvPr>
            <p:ph idx="1"/>
          </p:nvPr>
        </p:nvSpPr>
        <p:spPr>
          <a:xfrm>
            <a:off x="1647348" y="1626704"/>
            <a:ext cx="9003322" cy="2322443"/>
          </a:xfrm>
          <a:ln>
            <a:solidFill>
              <a:srgbClr val="FF3300"/>
            </a:solidFill>
            <a:miter lim="800000"/>
            <a:headEnd/>
            <a:tailEnd/>
          </a:ln>
        </p:spPr>
        <p:txBody>
          <a:bodyPr/>
          <a:lstStyle/>
          <a:p>
            <a:pPr marL="0" indent="0" algn="just">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Các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em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ôn</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lại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học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hôm</a:t>
            </a:r>
            <a:r>
              <a:rPr lang="en-US" altLang="en-US" dirty="0">
                <a:latin typeface="Times New Roman" panose="02020603050405020304" pitchFamily="18" charset="0"/>
                <a:cs typeface="Times New Roman" panose="02020603050405020304" pitchFamily="18" charset="0"/>
              </a:rPr>
              <a:t> nay, </a:t>
            </a:r>
            <a:r>
              <a:rPr lang="en-US" altLang="en-US" dirty="0" err="1">
                <a:latin typeface="Times New Roman" panose="02020603050405020304" pitchFamily="18" charset="0"/>
                <a:cs typeface="Times New Roman" panose="02020603050405020304" pitchFamily="18" charset="0"/>
              </a:rPr>
              <a:t>làm</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tập</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trong</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sách</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bài</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tập</a:t>
            </a:r>
            <a:endParaRPr lang="en-US" altLang="en-US" dirty="0">
              <a:latin typeface="Times New Roman" panose="02020603050405020304" pitchFamily="18" charset="0"/>
              <a:cs typeface="Times New Roman" panose="02020603050405020304" pitchFamily="18" charset="0"/>
            </a:endParaRPr>
          </a:p>
          <a:p>
            <a:pPr marL="0" indent="0" algn="just" eaLnBrk="1" hangingPunct="1">
              <a:buNone/>
            </a:pP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Đọc</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trước</a:t>
            </a:r>
            <a:r>
              <a:rPr lang="en-US" alt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18. </a:t>
            </a:r>
            <a:r>
              <a:rPr lang="en-US" dirty="0" err="1">
                <a:latin typeface="Times New Roman" panose="02020603050405020304" pitchFamily="18" charset="0"/>
                <a:cs typeface="Times New Roman" panose="02020603050405020304" pitchFamily="18" charset="0"/>
              </a:rPr>
              <a:t>Vương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 pa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kỉ</a:t>
            </a:r>
            <a:r>
              <a:rPr lang="en-US" dirty="0">
                <a:latin typeface="Times New Roman" panose="02020603050405020304" pitchFamily="18" charset="0"/>
                <a:cs typeface="Times New Roman" panose="02020603050405020304" pitchFamily="18" charset="0"/>
              </a:rPr>
              <a:t> X </a:t>
            </a:r>
            <a:r>
              <a:rPr lang="en-US" dirty="0" err="1">
                <a:latin typeface="Times New Roman" panose="02020603050405020304" pitchFamily="18" charset="0"/>
                <a:cs typeface="Times New Roman" panose="02020603050405020304" pitchFamily="18" charset="0"/>
              </a:rPr>
              <a:t>đến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kỉ</a:t>
            </a:r>
            <a:r>
              <a:rPr lang="en-US" dirty="0">
                <a:latin typeface="Times New Roman" panose="02020603050405020304" pitchFamily="18" charset="0"/>
                <a:cs typeface="Times New Roman" panose="02020603050405020304" pitchFamily="18" charset="0"/>
              </a:rPr>
              <a:t> XVI</a:t>
            </a:r>
          </a:p>
        </p:txBody>
      </p:sp>
    </p:spTree>
    <p:extLst>
      <p:ext uri="{BB962C8B-B14F-4D97-AF65-F5344CB8AC3E}">
        <p14:creationId xmlns:p14="http://schemas.microsoft.com/office/powerpoint/2010/main" val="1969130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42" name="WordArt 2"/>
          <p:cNvSpPr>
            <a:spLocks noChangeArrowheads="1" noChangeShapeType="1" noTextEdit="1"/>
          </p:cNvSpPr>
          <p:nvPr/>
        </p:nvSpPr>
        <p:spPr bwMode="auto">
          <a:xfrm>
            <a:off x="2438400" y="762000"/>
            <a:ext cx="7315200" cy="22860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b="1" kern="10" dirty="0">
                <a:ln w="12700">
                  <a:solidFill>
                    <a:srgbClr val="EAEAEA"/>
                  </a:solidFill>
                  <a:round/>
                  <a:headEnd/>
                  <a:tailEnd/>
                </a:ln>
                <a:solidFill>
                  <a:srgbClr val="FFFF00"/>
                </a:solidFill>
                <a:latin typeface="Arial" panose="020B0604020202020204" pitchFamily="34" charset="0"/>
                <a:cs typeface="Arial" panose="020B0604020202020204" pitchFamily="34" charset="0"/>
              </a:rPr>
              <a:t>KÍNH CHÚC SỨC KHỎE QUÝ THẦY CÔ</a:t>
            </a:r>
          </a:p>
          <a:p>
            <a:pPr algn="ctr" defTabSz="914400" eaLnBrk="0" fontAlgn="base" hangingPunct="0">
              <a:spcBef>
                <a:spcPct val="0"/>
              </a:spcBef>
              <a:spcAft>
                <a:spcPct val="0"/>
              </a:spcAft>
            </a:pPr>
            <a:r>
              <a:rPr lang="en-US" sz="3600" b="1" kern="10" dirty="0">
                <a:ln w="12700">
                  <a:solidFill>
                    <a:srgbClr val="EAEAEA"/>
                  </a:solidFill>
                  <a:round/>
                  <a:headEnd/>
                  <a:tailEnd/>
                </a:ln>
                <a:solidFill>
                  <a:srgbClr val="FFFF00"/>
                </a:solidFill>
                <a:latin typeface="Arial" panose="020B0604020202020204" pitchFamily="34" charset="0"/>
                <a:cs typeface="Arial" panose="020B0604020202020204" pitchFamily="34" charset="0"/>
              </a:rPr>
              <a:t>CHÚC CÁC EM HỌC TẬP TỐT</a:t>
            </a:r>
          </a:p>
        </p:txBody>
      </p:sp>
      <p:pic>
        <p:nvPicPr>
          <p:cNvPr id="61443" name="Picture 3" descr="Animation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962400"/>
            <a:ext cx="16764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D:\clipart\BOOKS.WMF"/>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828800" y="2667000"/>
            <a:ext cx="8610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5"/>
          <p:cNvSpPr txBox="1">
            <a:spLocks noChangeArrowheads="1"/>
          </p:cNvSpPr>
          <p:nvPr/>
        </p:nvSpPr>
        <p:spPr bwMode="auto">
          <a:xfrm>
            <a:off x="5562600" y="4648200"/>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endParaRPr lang="en-US" altLang="en-US" sz="2400">
              <a:solidFill>
                <a:srgbClr val="000000"/>
              </a:solidFill>
              <a:latin typeface="Times New Roman" panose="02020603050405020304" pitchFamily="18" charset="0"/>
            </a:endParaRPr>
          </a:p>
        </p:txBody>
      </p:sp>
      <p:sp>
        <p:nvSpPr>
          <p:cNvPr id="61446" name="Text Box 6"/>
          <p:cNvSpPr txBox="1">
            <a:spLocks noChangeArrowheads="1"/>
          </p:cNvSpPr>
          <p:nvPr/>
        </p:nvSpPr>
        <p:spPr bwMode="auto">
          <a:xfrm rot="20949120">
            <a:off x="5257801" y="4343400"/>
            <a:ext cx="1577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US" altLang="en-US" sz="1800" i="1">
                <a:solidFill>
                  <a:srgbClr val="000000"/>
                </a:solidFill>
                <a:latin typeface="Times New Roman" panose="02020603050405020304" pitchFamily="18" charset="0"/>
              </a:rPr>
              <a:t>Dân ta phải biết sử ta </a:t>
            </a:r>
          </a:p>
        </p:txBody>
      </p:sp>
      <p:sp>
        <p:nvSpPr>
          <p:cNvPr id="61447" name="Text Box 7"/>
          <p:cNvSpPr txBox="1">
            <a:spLocks noChangeArrowheads="1"/>
          </p:cNvSpPr>
          <p:nvPr/>
        </p:nvSpPr>
        <p:spPr bwMode="auto">
          <a:xfrm rot="21099417">
            <a:off x="6858000" y="4114800"/>
            <a:ext cx="1524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fontAlgn="base">
              <a:spcBef>
                <a:spcPct val="50000"/>
              </a:spcBef>
              <a:spcAft>
                <a:spcPct val="0"/>
              </a:spcAft>
              <a:buNone/>
            </a:pPr>
            <a:r>
              <a:rPr lang="en-US" altLang="en-US" sz="1800" i="1">
                <a:solidFill>
                  <a:srgbClr val="000000"/>
                </a:solidFill>
                <a:latin typeface="Times New Roman" panose="02020603050405020304" pitchFamily="18" charset="0"/>
              </a:rPr>
              <a:t>Cho tường gốc tích nước nhà Việt Nam</a:t>
            </a:r>
          </a:p>
        </p:txBody>
      </p:sp>
      <p:pic>
        <p:nvPicPr>
          <p:cNvPr id="61448" name="Picture 8" descr="Animation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352800"/>
            <a:ext cx="2057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9" descr="Animation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5638800"/>
            <a:ext cx="22098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452782"/>
      </p:ext>
    </p:extLst>
  </p:cSld>
  <p:clrMapOvr>
    <a:masterClrMapping/>
  </p:clrMapOvr>
  <p:transition spd="med">
    <p:wedge/>
    <p:sndAc>
      <p:stSnd>
        <p:snd r:embed="rId2" name="applause.wav"/>
      </p:stSnd>
    </p:sndAc>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92280ACA-87B4-FE9F-6B40-5219CF4FF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80193" y="453231"/>
            <a:ext cx="6688138"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Text Box 119">
            <a:extLst>
              <a:ext uri="{FF2B5EF4-FFF2-40B4-BE49-F238E27FC236}">
                <a16:creationId xmlns:a16="http://schemas.microsoft.com/office/drawing/2014/main" id="{BA910C71-5CB2-1ABA-AFE3-7CF1806CA530}"/>
              </a:ext>
            </a:extLst>
          </p:cNvPr>
          <p:cNvSpPr txBox="1"/>
          <p:nvPr/>
        </p:nvSpPr>
        <p:spPr>
          <a:xfrm>
            <a:off x="6788150" y="3582988"/>
            <a:ext cx="4824413" cy="1198562"/>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Các cơ quan và chức vụ giúp việc cho vua ngày càng được sắp xếp quy củ và bổ sung đầy đủ.)</a:t>
            </a:r>
          </a:p>
        </p:txBody>
      </p:sp>
      <p:sp>
        <p:nvSpPr>
          <p:cNvPr id="3" name="Text Box 2">
            <a:extLst>
              <a:ext uri="{FF2B5EF4-FFF2-40B4-BE49-F238E27FC236}">
                <a16:creationId xmlns:a16="http://schemas.microsoft.com/office/drawing/2014/main" id="{93C0BB73-CF75-5CCC-6267-008AFE008666}"/>
              </a:ext>
            </a:extLst>
          </p:cNvPr>
          <p:cNvSpPr txBox="1"/>
          <p:nvPr/>
        </p:nvSpPr>
        <p:spPr>
          <a:xfrm>
            <a:off x="6788150" y="930275"/>
            <a:ext cx="5029200" cy="11985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Vua nắm mọi quyền hành, Lê Thánh Tông bãi bỏ một số chức vụ cao cấp: tể tướng, đại tổng quản, điều khiển.</a:t>
            </a:r>
          </a:p>
        </p:txBody>
      </p:sp>
      <p:sp>
        <p:nvSpPr>
          <p:cNvPr id="4" name="Text Box 3">
            <a:extLst>
              <a:ext uri="{FF2B5EF4-FFF2-40B4-BE49-F238E27FC236}">
                <a16:creationId xmlns:a16="http://schemas.microsoft.com/office/drawing/2014/main" id="{D67F2BF3-D410-B8FB-576B-83CC768101D6}"/>
              </a:ext>
            </a:extLst>
          </p:cNvPr>
          <p:cNvSpPr txBox="1"/>
          <p:nvPr/>
        </p:nvSpPr>
        <p:spPr>
          <a:xfrm>
            <a:off x="6877050" y="2606675"/>
            <a:ext cx="4852988" cy="830263"/>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Vua trực tiếp làm tổng chỉ huy quân đội.</a:t>
            </a:r>
          </a:p>
        </p:txBody>
      </p:sp>
      <p:sp>
        <p:nvSpPr>
          <p:cNvPr id="7" name="Notched Right Arrow 6">
            <a:extLst>
              <a:ext uri="{FF2B5EF4-FFF2-40B4-BE49-F238E27FC236}">
                <a16:creationId xmlns:a16="http://schemas.microsoft.com/office/drawing/2014/main" id="{51660798-1B59-663A-A6E2-D60A2A3EA978}"/>
              </a:ext>
            </a:extLst>
          </p:cNvPr>
          <p:cNvSpPr/>
          <p:nvPr/>
        </p:nvSpPr>
        <p:spPr>
          <a:xfrm>
            <a:off x="6126163" y="1203325"/>
            <a:ext cx="661987" cy="652463"/>
          </a:xfrm>
          <a:prstGeom prst="notchedRightArrow">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1">
              <a:ln>
                <a:noFill/>
              </a:ln>
              <a:solidFill>
                <a:prstClr val="black"/>
              </a:solidFill>
              <a:effectLst/>
              <a:uLnTx/>
              <a:uFillTx/>
              <a:latin typeface="Calibri"/>
              <a:ea typeface="+mn-ea"/>
              <a:cs typeface="+mn-cs"/>
            </a:endParaRPr>
          </a:p>
        </p:txBody>
      </p:sp>
      <p:sp>
        <p:nvSpPr>
          <p:cNvPr id="8" name="Notched Right Arrow 7">
            <a:extLst>
              <a:ext uri="{FF2B5EF4-FFF2-40B4-BE49-F238E27FC236}">
                <a16:creationId xmlns:a16="http://schemas.microsoft.com/office/drawing/2014/main" id="{D4F2A9D4-E409-95E7-73A3-8BBBA8C232DA}"/>
              </a:ext>
            </a:extLst>
          </p:cNvPr>
          <p:cNvSpPr/>
          <p:nvPr/>
        </p:nvSpPr>
        <p:spPr>
          <a:xfrm>
            <a:off x="6126163" y="2606675"/>
            <a:ext cx="750887" cy="6508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1">
              <a:ln>
                <a:noFill/>
              </a:ln>
              <a:solidFill>
                <a:prstClr val="white"/>
              </a:solidFill>
              <a:effectLst/>
              <a:uLnTx/>
              <a:uFillTx/>
              <a:latin typeface="Calibri"/>
              <a:ea typeface="+mn-ea"/>
              <a:cs typeface="+mn-cs"/>
            </a:endParaRPr>
          </a:p>
        </p:txBody>
      </p:sp>
      <p:sp>
        <p:nvSpPr>
          <p:cNvPr id="9" name="Notched Right Arrow 8">
            <a:extLst>
              <a:ext uri="{FF2B5EF4-FFF2-40B4-BE49-F238E27FC236}">
                <a16:creationId xmlns:a16="http://schemas.microsoft.com/office/drawing/2014/main" id="{843095C2-65E2-DFA1-5FA6-F300D4D7C1DA}"/>
              </a:ext>
            </a:extLst>
          </p:cNvPr>
          <p:cNvSpPr/>
          <p:nvPr/>
        </p:nvSpPr>
        <p:spPr>
          <a:xfrm>
            <a:off x="6126163" y="3857625"/>
            <a:ext cx="661987" cy="650875"/>
          </a:xfrm>
          <a:prstGeom prst="notchedRightArrow">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1">
              <a:ln>
                <a:noFill/>
              </a:ln>
              <a:solidFill>
                <a:prstClr val="black"/>
              </a:solidFill>
              <a:effectLst/>
              <a:uLnTx/>
              <a:uFillTx/>
              <a:latin typeface="Calibri"/>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9AB68FE1-FFAD-BD32-F08E-FF8DBD756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0"/>
            <a:ext cx="6556375"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Text Box 2">
            <a:extLst>
              <a:ext uri="{FF2B5EF4-FFF2-40B4-BE49-F238E27FC236}">
                <a16:creationId xmlns:a16="http://schemas.microsoft.com/office/drawing/2014/main" id="{B98456B0-CC0A-E06C-B43D-7CBE11F36FD4}"/>
              </a:ext>
            </a:extLst>
          </p:cNvPr>
          <p:cNvSpPr txBox="1">
            <a:spLocks noChangeArrowheads="1"/>
          </p:cNvSpPr>
          <p:nvPr/>
        </p:nvSpPr>
        <p:spPr bwMode="auto">
          <a:xfrm>
            <a:off x="100013" y="6361113"/>
            <a:ext cx="6461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Hình 3. Lược đồ Đại Việt thời Lê Thánh Tông với 13 đạo thừa tuyên</a:t>
            </a:r>
          </a:p>
        </p:txBody>
      </p:sp>
      <p:pic>
        <p:nvPicPr>
          <p:cNvPr id="9219" name="Picture 119">
            <a:extLst>
              <a:ext uri="{FF2B5EF4-FFF2-40B4-BE49-F238E27FC236}">
                <a16:creationId xmlns:a16="http://schemas.microsoft.com/office/drawing/2014/main" id="{B2C419A4-FC43-92A1-0B45-029D21BCA081}"/>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1138" y="0"/>
            <a:ext cx="5424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 name="Text Box 120">
            <a:extLst>
              <a:ext uri="{FF2B5EF4-FFF2-40B4-BE49-F238E27FC236}">
                <a16:creationId xmlns:a16="http://schemas.microsoft.com/office/drawing/2014/main" id="{67C4F0AE-3EA5-87FA-15B0-F3C31C7FD6A8}"/>
              </a:ext>
            </a:extLst>
          </p:cNvPr>
          <p:cNvSpPr txBox="1"/>
          <p:nvPr/>
        </p:nvSpPr>
        <p:spPr>
          <a:xfrm>
            <a:off x="6784975" y="2740025"/>
            <a:ext cx="1625600" cy="16303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zh-CN" sz="2000" b="1"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ính đến 3/2022</a:t>
            </a:r>
            <a:r>
              <a:rPr kumimoji="0" lang="en-GB" altLang="en-US" sz="20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Việt Nam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000" b="1"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có 63 tỉnh, thành phố</a:t>
            </a:r>
            <a:r>
              <a:rPr kumimoji="0" lang="en-US" altLang="zh-CN" sz="20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a:t>
            </a:r>
            <a:endParaRPr kumimoji="0" lang="en-US" altLang="zh-CN" sz="2000" b="1"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Text Box 120">
            <a:extLst>
              <a:ext uri="{FF2B5EF4-FFF2-40B4-BE49-F238E27FC236}">
                <a16:creationId xmlns:a16="http://schemas.microsoft.com/office/drawing/2014/main" id="{957D15A5-2562-9B99-8E6C-319C2EB79F90}"/>
              </a:ext>
            </a:extLst>
          </p:cNvPr>
          <p:cNvSpPr txBox="1"/>
          <p:nvPr/>
        </p:nvSpPr>
        <p:spPr>
          <a:xfrm>
            <a:off x="266700" y="196850"/>
            <a:ext cx="5321300" cy="31083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HĐCN (3’</a:t>
            </a:r>
            <a:r>
              <a:rPr kumimoji="0" lang="en-GB"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H1</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Trình</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bày</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nét</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chính</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về</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quân</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đội</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luật</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pháp</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chính</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sách</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đối</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ngoại</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thời</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Lê?</a:t>
            </a:r>
            <a:endPar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H2</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Tư</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liệu</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1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thể</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hiện</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quyết</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tâm</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bảo</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vệ</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chủ</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quyền</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lãnh</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thể</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của</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nhà</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Lê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Sơ</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như</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thế</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8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nào</a:t>
            </a:r>
            <a:r>
              <a:rPr kumimoji="0" lang="en-US" altLang="zh-CN" sz="28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p>
        </p:txBody>
      </p:sp>
      <p:sp>
        <p:nvSpPr>
          <p:cNvPr id="11266" name="Text Box 1">
            <a:extLst>
              <a:ext uri="{FF2B5EF4-FFF2-40B4-BE49-F238E27FC236}">
                <a16:creationId xmlns:a16="http://schemas.microsoft.com/office/drawing/2014/main" id="{706DE6F9-A048-633D-602C-B0C9BF6A5866}"/>
              </a:ext>
            </a:extLst>
          </p:cNvPr>
          <p:cNvSpPr txBox="1">
            <a:spLocks noChangeArrowheads="1"/>
          </p:cNvSpPr>
          <p:nvPr/>
        </p:nvSpPr>
        <p:spPr bwMode="auto">
          <a:xfrm>
            <a:off x="5893747" y="1074231"/>
            <a:ext cx="31337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Quân</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đội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Luật</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pháp</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Đối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mn-cs"/>
              </a:rPr>
              <a:t>ngoại</a:t>
            </a:r>
            <a:r>
              <a:rPr kumimoji="0" lang="en-US" altLang="zh-CN" sz="24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mn-cs"/>
              </a:rPr>
              <a:t>: </a:t>
            </a:r>
            <a:endPar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1267" name="Text Box 2">
            <a:extLst>
              <a:ext uri="{FF2B5EF4-FFF2-40B4-BE49-F238E27FC236}">
                <a16:creationId xmlns:a16="http://schemas.microsoft.com/office/drawing/2014/main" id="{046CB5AF-BB2A-5D8C-AE62-80DE1F42F35C}"/>
              </a:ext>
            </a:extLst>
          </p:cNvPr>
          <p:cNvSpPr txBox="1">
            <a:spLocks noChangeArrowheads="1"/>
          </p:cNvSpPr>
          <p:nvPr/>
        </p:nvSpPr>
        <p:spPr bwMode="auto">
          <a:xfrm>
            <a:off x="5588000" y="196850"/>
            <a:ext cx="50299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mn-cs"/>
              </a:rPr>
              <a:t>b. </a:t>
            </a:r>
            <a:r>
              <a:rPr kumimoji="0" lang="en-US" altLang="zh-CN" sz="3200" b="1" i="0" u="none" strike="noStrike" kern="1200" cap="none" spc="0" normalizeH="0" baseline="0" noProof="0" dirty="0" err="1">
                <a:ln>
                  <a:noFill/>
                </a:ln>
                <a:effectLst/>
                <a:highlight>
                  <a:srgbClr val="FFFF00"/>
                </a:highlight>
                <a:uLnTx/>
                <a:uFillTx/>
                <a:latin typeface="Times New Roman" panose="02020603050405020304" pitchFamily="18" charset="0"/>
                <a:ea typeface="宋体" panose="02010600030101010101" pitchFamily="2" charset="-122"/>
                <a:cs typeface="+mn-cs"/>
              </a:rPr>
              <a:t>Tình</a:t>
            </a:r>
            <a:r>
              <a:rPr kumimoji="0" lang="en-US" altLang="zh-CN" sz="3200" b="1"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mn-cs"/>
              </a:rPr>
              <a:t> </a:t>
            </a:r>
            <a:r>
              <a:rPr kumimoji="0" lang="en-US" altLang="zh-CN" sz="3200" b="1" i="0" u="none" strike="noStrike" kern="1200" cap="none" spc="0" normalizeH="0" baseline="0" noProof="0" dirty="0" err="1">
                <a:ln>
                  <a:noFill/>
                </a:ln>
                <a:effectLst/>
                <a:highlight>
                  <a:srgbClr val="FFFF00"/>
                </a:highlight>
                <a:uLnTx/>
                <a:uFillTx/>
                <a:latin typeface="Times New Roman" panose="02020603050405020304" pitchFamily="18" charset="0"/>
                <a:ea typeface="宋体" panose="02010600030101010101" pitchFamily="2" charset="-122"/>
                <a:cs typeface="+mn-cs"/>
              </a:rPr>
              <a:t>hình</a:t>
            </a:r>
            <a:r>
              <a:rPr kumimoji="0" lang="en-US" altLang="zh-CN" sz="3200" b="1"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mn-cs"/>
              </a:rPr>
              <a:t> </a:t>
            </a:r>
            <a:r>
              <a:rPr kumimoji="0" lang="en-US" altLang="zh-CN" sz="3200" b="1" i="0" u="none" strike="noStrike" kern="1200" cap="none" spc="0" normalizeH="0" baseline="0" noProof="0" dirty="0" err="1">
                <a:ln>
                  <a:noFill/>
                </a:ln>
                <a:effectLst/>
                <a:highlight>
                  <a:srgbClr val="FFFF00"/>
                </a:highlight>
                <a:uLnTx/>
                <a:uFillTx/>
                <a:latin typeface="Times New Roman" panose="02020603050405020304" pitchFamily="18" charset="0"/>
                <a:ea typeface="宋体" panose="02010600030101010101" pitchFamily="2" charset="-122"/>
                <a:cs typeface="+mn-cs"/>
              </a:rPr>
              <a:t>chính</a:t>
            </a:r>
            <a:r>
              <a:rPr kumimoji="0" lang="en-US" altLang="zh-CN" sz="3200" b="1"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mn-cs"/>
              </a:rPr>
              <a:t> </a:t>
            </a:r>
            <a:r>
              <a:rPr kumimoji="0" lang="en-US" altLang="zh-CN" sz="3200" b="1" i="0" u="none" strike="noStrike" kern="1200" cap="none" spc="0" normalizeH="0" baseline="0" noProof="0" dirty="0" err="1">
                <a:ln>
                  <a:noFill/>
                </a:ln>
                <a:effectLst/>
                <a:highlight>
                  <a:srgbClr val="FFFF00"/>
                </a:highlight>
                <a:uLnTx/>
                <a:uFillTx/>
                <a:latin typeface="Times New Roman" panose="02020603050405020304" pitchFamily="18" charset="0"/>
                <a:ea typeface="宋体" panose="02010600030101010101" pitchFamily="2" charset="-122"/>
                <a:cs typeface="+mn-cs"/>
              </a:rPr>
              <a:t>trị</a:t>
            </a:r>
            <a:endParaRPr kumimoji="0" lang="en-US" altLang="zh-CN" sz="3200" b="0" i="0" u="none" strike="noStrike" kern="1200" cap="none" spc="0" normalizeH="0" baseline="0" noProof="0" dirty="0">
              <a:ln>
                <a:noFill/>
              </a:ln>
              <a:effectLst/>
              <a:highlight>
                <a:srgbClr val="FFFF00"/>
              </a:highlight>
              <a:uLnTx/>
              <a:uFillTx/>
              <a:latin typeface="Calibri" panose="020F050202020403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diamond(in)">
                                      <p:cBhvr>
                                        <p:cTn id="7" dur="2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7"/>
          <p:cNvSpPr>
            <a:spLocks noChangeArrowheads="1"/>
          </p:cNvSpPr>
          <p:nvPr/>
        </p:nvSpPr>
        <p:spPr bwMode="auto">
          <a:xfrm>
            <a:off x="3227336" y="638680"/>
            <a:ext cx="3889081"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None/>
            </a:pP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Tổ</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chức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quân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đội</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3" name="Cloud Callout 2"/>
          <p:cNvSpPr/>
          <p:nvPr/>
        </p:nvSpPr>
        <p:spPr>
          <a:xfrm>
            <a:off x="1866900" y="1827334"/>
            <a:ext cx="8191500" cy="3713930"/>
          </a:xfrm>
          <a:prstGeom prst="cloudCallout">
            <a:avLst>
              <a:gd name="adj1" fmla="val -47149"/>
              <a:gd name="adj2" fmla="val 7372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800" b="1" dirty="0" err="1">
                <a:solidFill>
                  <a:srgbClr val="FF0000"/>
                </a:solidFill>
                <a:latin typeface="Times New Roman" panose="02020603050405020304" pitchFamily="18" charset="0"/>
                <a:cs typeface="Times New Roman" panose="02020603050405020304" pitchFamily="18" charset="0"/>
              </a:rPr>
              <a:t>Em</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hãy</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biết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quân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đội</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nhà</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Lê</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sơ</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tổ</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chức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như</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thế</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nào</a:t>
            </a:r>
            <a:r>
              <a:rPr lang="en-US" sz="4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22983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 presetClass="exit" presetSubtype="1" fill="hold" grpId="1" nodeType="clickEffect">
                                  <p:stCondLst>
                                    <p:cond delay="0"/>
                                  </p:stCondLst>
                                  <p:childTnLst>
                                    <p:animEffect transition="out" filter="wheel(1)">
                                      <p:cBhvr>
                                        <p:cTn id="10" dur="2000"/>
                                        <p:tgtEl>
                                          <p:spTgt spid="3"/>
                                        </p:tgtEl>
                                      </p:cBhvr>
                                    </p:animEffect>
                                    <p:set>
                                      <p:cBhvr>
                                        <p:cTn id="11"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Rectangle 7"/>
          <p:cNvSpPr>
            <a:spLocks noChangeArrowheads="1"/>
          </p:cNvSpPr>
          <p:nvPr/>
        </p:nvSpPr>
        <p:spPr bwMode="auto">
          <a:xfrm>
            <a:off x="3511827" y="742122"/>
            <a:ext cx="3723862"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80000"/>
              </a:lnSpc>
              <a:buNone/>
            </a:pPr>
            <a:r>
              <a:rPr lang="en-US" altLang="en-US" b="1" dirty="0">
                <a:highlight>
                  <a:srgbClr val="FFFF00"/>
                </a:highlight>
                <a:latin typeface="Times New Roman" panose="02020603050405020304" pitchFamily="18" charset="0"/>
                <a:cs typeface="Times New Roman" panose="02020603050405020304" pitchFamily="18" charset="0"/>
              </a:rPr>
              <a:t>* </a:t>
            </a:r>
            <a:r>
              <a:rPr lang="en-US" altLang="en-US" b="1" dirty="0" err="1">
                <a:highlight>
                  <a:srgbClr val="FFFF00"/>
                </a:highlight>
                <a:latin typeface="Times New Roman" panose="02020603050405020304" pitchFamily="18" charset="0"/>
                <a:cs typeface="Times New Roman" panose="02020603050405020304" pitchFamily="18" charset="0"/>
              </a:rPr>
              <a:t>Tổ</a:t>
            </a:r>
            <a:r>
              <a:rPr lang="en-US" altLang="en-US" b="1" dirty="0">
                <a:highlight>
                  <a:srgbClr val="FFFF00"/>
                </a:highlight>
                <a:latin typeface="Times New Roman" panose="02020603050405020304" pitchFamily="18" charset="0"/>
                <a:cs typeface="Times New Roman" panose="02020603050405020304" pitchFamily="18" charset="0"/>
              </a:rPr>
              <a:t> </a:t>
            </a:r>
            <a:r>
              <a:rPr lang="en-US" altLang="en-US" b="1" dirty="0" err="1">
                <a:highlight>
                  <a:srgbClr val="FFFF00"/>
                </a:highlight>
                <a:latin typeface="Times New Roman" panose="02020603050405020304" pitchFamily="18" charset="0"/>
                <a:cs typeface="Times New Roman" panose="02020603050405020304" pitchFamily="18" charset="0"/>
              </a:rPr>
              <a:t>chức</a:t>
            </a:r>
            <a:r>
              <a:rPr lang="en-US" altLang="en-US" b="1" dirty="0">
                <a:highlight>
                  <a:srgbClr val="FFFF00"/>
                </a:highlight>
                <a:latin typeface="Times New Roman" panose="02020603050405020304" pitchFamily="18" charset="0"/>
                <a:cs typeface="Times New Roman" panose="02020603050405020304" pitchFamily="18" charset="0"/>
              </a:rPr>
              <a:t> </a:t>
            </a:r>
            <a:r>
              <a:rPr lang="en-US" altLang="en-US" b="1" dirty="0" err="1">
                <a:highlight>
                  <a:srgbClr val="FFFF00"/>
                </a:highlight>
                <a:latin typeface="Times New Roman" panose="02020603050405020304" pitchFamily="18" charset="0"/>
                <a:cs typeface="Times New Roman" panose="02020603050405020304" pitchFamily="18" charset="0"/>
              </a:rPr>
              <a:t>quân</a:t>
            </a:r>
            <a:r>
              <a:rPr lang="en-US" altLang="en-US" b="1" dirty="0">
                <a:highlight>
                  <a:srgbClr val="FFFF00"/>
                </a:highlight>
                <a:latin typeface="Times New Roman" panose="02020603050405020304" pitchFamily="18" charset="0"/>
                <a:cs typeface="Times New Roman" panose="02020603050405020304" pitchFamily="18" charset="0"/>
              </a:rPr>
              <a:t> </a:t>
            </a:r>
            <a:r>
              <a:rPr lang="en-US" altLang="en-US" b="1" dirty="0" err="1">
                <a:highlight>
                  <a:srgbClr val="FFFF00"/>
                </a:highlight>
                <a:latin typeface="Times New Roman" panose="02020603050405020304" pitchFamily="18" charset="0"/>
                <a:cs typeface="Times New Roman" panose="02020603050405020304" pitchFamily="18" charset="0"/>
              </a:rPr>
              <a:t>đội</a:t>
            </a:r>
            <a:endParaRPr lang="en-US" altLang="en-US" b="1" dirty="0">
              <a:highlight>
                <a:srgbClr val="FFFF00"/>
              </a:highlight>
              <a:latin typeface="Times New Roman" panose="02020603050405020304" pitchFamily="18" charset="0"/>
              <a:cs typeface="Times New Roman" panose="02020603050405020304" pitchFamily="18" charset="0"/>
            </a:endParaRPr>
          </a:p>
        </p:txBody>
      </p:sp>
      <p:sp>
        <p:nvSpPr>
          <p:cNvPr id="11" name="Content Placeholder 10"/>
          <p:cNvSpPr>
            <a:spLocks noGrp="1"/>
          </p:cNvSpPr>
          <p:nvPr>
            <p:ph idx="1"/>
          </p:nvPr>
        </p:nvSpPr>
        <p:spPr>
          <a:xfrm>
            <a:off x="901148" y="1504329"/>
            <a:ext cx="9965634" cy="1556923"/>
          </a:xfrm>
        </p:spPr>
        <p:txBody>
          <a:bodyPr/>
          <a:lstStyle/>
          <a:p>
            <a:pPr marL="0" marR="0" indent="0" algn="just">
              <a:lnSpc>
                <a:spcPct val="115000"/>
              </a:lnSpc>
              <a:spcBef>
                <a:spcPts val="0"/>
              </a:spcBef>
              <a:spcAft>
                <a:spcPts val="0"/>
              </a:spcAft>
              <a:buNone/>
            </a:pP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Chú</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trọng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xây</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dựng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quân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đội</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mạnh</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a:t>
            </a:r>
            <a:r>
              <a:rPr lang="vi-VN"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 hành chính sách “ngụ binh ư nông”.</a:t>
            </a:r>
            <a:endPar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alt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397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185" y="177800"/>
            <a:ext cx="11799277" cy="6489700"/>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9699" name="Rectangle 3"/>
          <p:cNvSpPr>
            <a:spLocks noChangeArrowheads="1"/>
          </p:cNvSpPr>
          <p:nvPr/>
        </p:nvSpPr>
        <p:spPr bwMode="auto">
          <a:xfrm>
            <a:off x="8386764" y="330201"/>
            <a:ext cx="1755775" cy="708025"/>
          </a:xfrm>
          <a:prstGeom prst="rect">
            <a:avLst/>
          </a:prstGeom>
          <a:noFill/>
          <a:ln w="76200" cmpd="tri">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a:solidFill>
                  <a:srgbClr val="FF0000"/>
                </a:solidFill>
                <a:latin typeface="Times New Roman" panose="02020603050405020304" pitchFamily="18" charset="0"/>
                <a:cs typeface="Times New Roman" panose="02020603050405020304" pitchFamily="18" charset="0"/>
              </a:rPr>
              <a:t>Kị binh</a:t>
            </a:r>
          </a:p>
        </p:txBody>
      </p:sp>
    </p:spTree>
    <p:extLst>
      <p:ext uri="{BB962C8B-B14F-4D97-AF65-F5344CB8AC3E}">
        <p14:creationId xmlns:p14="http://schemas.microsoft.com/office/powerpoint/2010/main" val="34136200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barn(inVertical)">
                                      <p:cBhvr>
                                        <p:cTn id="7"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15" y="114300"/>
            <a:ext cx="11764108" cy="6629400"/>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0723" name="Rectangle 3"/>
          <p:cNvSpPr>
            <a:spLocks noChangeArrowheads="1"/>
          </p:cNvSpPr>
          <p:nvPr/>
        </p:nvSpPr>
        <p:spPr bwMode="auto">
          <a:xfrm>
            <a:off x="1854200" y="254001"/>
            <a:ext cx="2946400" cy="708025"/>
          </a:xfrm>
          <a:prstGeom prst="rect">
            <a:avLst/>
          </a:prstGeom>
          <a:noFill/>
          <a:ln w="76200" cmpd="tri">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dirty="0" err="1">
                <a:solidFill>
                  <a:srgbClr val="FF0000"/>
                </a:solidFill>
                <a:latin typeface="Times New Roman" panose="02020603050405020304" pitchFamily="18" charset="0"/>
                <a:cs typeface="Times New Roman" panose="02020603050405020304" pitchFamily="18" charset="0"/>
              </a:rPr>
              <a:t>Tượng</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dirty="0" err="1">
                <a:solidFill>
                  <a:srgbClr val="FF0000"/>
                </a:solidFill>
                <a:latin typeface="Times New Roman" panose="02020603050405020304" pitchFamily="18" charset="0"/>
                <a:cs typeface="Times New Roman" panose="02020603050405020304" pitchFamily="18" charset="0"/>
              </a:rPr>
              <a:t>binh</a:t>
            </a:r>
            <a:endParaRPr lang="en-US" alt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312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505000">
        <p15:prstTrans prst="prestige"/>
      </p:transition>
    </mc:Choice>
    <mc:Fallback xmlns="">
      <p:transition spd="slow" advClick="0" advTm="150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barn(inVertical)">
                                      <p:cBhvr>
                                        <p:cTn id="7"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8" y="254000"/>
            <a:ext cx="11939954" cy="6375400"/>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1747" name="Rectangle 3"/>
          <p:cNvSpPr>
            <a:spLocks noChangeArrowheads="1"/>
          </p:cNvSpPr>
          <p:nvPr/>
        </p:nvSpPr>
        <p:spPr bwMode="auto">
          <a:xfrm>
            <a:off x="7666038" y="5686426"/>
            <a:ext cx="2608262" cy="708025"/>
          </a:xfrm>
          <a:prstGeom prst="rect">
            <a:avLst/>
          </a:prstGeom>
          <a:noFill/>
          <a:ln w="76200" cmpd="tri">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000" b="1">
                <a:solidFill>
                  <a:srgbClr val="FF0000"/>
                </a:solidFill>
                <a:latin typeface="Times New Roman" panose="02020603050405020304" pitchFamily="18" charset="0"/>
                <a:cs typeface="Times New Roman" panose="02020603050405020304" pitchFamily="18" charset="0"/>
              </a:rPr>
              <a:t>Thủy binh</a:t>
            </a:r>
            <a:r>
              <a:rPr lang="en-US" altLang="en-US" sz="400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3605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5000">
        <p15:prstTrans prst="prestig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barn(inVertical)">
                                      <p:cBhvr>
                                        <p:cTn id="7" dur="5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857397" y="281914"/>
            <a:ext cx="3229377" cy="6001643"/>
          </a:xfrm>
          <a:prstGeom prst="rect">
            <a:avLst/>
          </a:prstGeom>
          <a:noFill/>
        </p:spPr>
        <p:txBody>
          <a:bodyPr wrap="square" rtlCol="0">
            <a:spAutoFit/>
          </a:bodyPr>
          <a:lstStyle/>
          <a:p>
            <a:pPr algn="just"/>
            <a:r>
              <a:rPr lang="en-US" sz="2400" b="1" dirty="0">
                <a:solidFill>
                  <a:srgbClr val="FF0000"/>
                </a:solidFill>
                <a:latin typeface="Times New Roman" panose="02020603050405020304" pitchFamily="18" charset="0"/>
                <a:cs typeface="Times New Roman" panose="02020603050405020304" pitchFamily="18" charset="0"/>
              </a:rPr>
              <a:t>HĐCN (1’) </a:t>
            </a:r>
            <a:r>
              <a:rPr lang="en-US" sz="2400" b="1" dirty="0" err="1">
                <a:solidFill>
                  <a:srgbClr val="FF0000"/>
                </a:solidFill>
                <a:latin typeface="Times New Roman" panose="02020603050405020304" pitchFamily="18" charset="0"/>
                <a:cs typeface="Times New Roman" panose="02020603050405020304" pitchFamily="18" charset="0"/>
              </a:rPr>
              <a:t>quan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ảnh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lời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hỏi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theo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hướng</a:t>
            </a:r>
            <a:r>
              <a:rPr lang="en-US" sz="2400" b="1" dirty="0">
                <a:solidFill>
                  <a:srgbClr val="FF0000"/>
                </a:solidFill>
                <a:latin typeface="Times New Roman" panose="02020603050405020304" pitchFamily="18" charset="0"/>
                <a:cs typeface="Times New Roman" panose="02020603050405020304" pitchFamily="18" charset="0"/>
              </a:rPr>
              <a:t> SGK: </a:t>
            </a:r>
          </a:p>
          <a:p>
            <a:pPr algn="just"/>
            <a:r>
              <a:rPr lang="en-US" sz="2400" b="1" dirty="0">
                <a:latin typeface="Times New Roman" panose="02020603050405020304" pitchFamily="18" charset="0"/>
                <a:cs typeface="Times New Roman" panose="02020603050405020304" pitchFamily="18" charset="0"/>
              </a:rPr>
              <a:t>H. Khi </a:t>
            </a:r>
            <a:r>
              <a:rPr lang="en-US" sz="2400" b="1" dirty="0" err="1">
                <a:latin typeface="Times New Roman" panose="02020603050405020304" pitchFamily="18" charset="0"/>
                <a:cs typeface="Times New Roman" panose="02020603050405020304" pitchFamily="18" charset="0"/>
              </a:rPr>
              <a:t>khai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chiếc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đắm</a:t>
            </a:r>
            <a:r>
              <a:rPr lang="en-US" sz="2400" b="1" dirty="0">
                <a:latin typeface="Times New Roman" panose="02020603050405020304" pitchFamily="18" charset="0"/>
                <a:cs typeface="Times New Roman" panose="02020603050405020304" pitchFamily="18" charset="0"/>
              </a:rPr>
              <a:t> ở </a:t>
            </a:r>
            <a:r>
              <a:rPr lang="en-US" sz="2400" b="1" dirty="0" err="1">
                <a:latin typeface="Times New Roman" panose="02020603050405020304" pitchFamily="18" charset="0"/>
                <a:cs typeface="Times New Roman" panose="02020603050405020304" pitchFamily="18" charset="0"/>
              </a:rPr>
              <a:t>biển</a:t>
            </a:r>
            <a:r>
              <a:rPr lang="en-US" sz="2400" b="1" dirty="0">
                <a:latin typeface="Times New Roman" panose="02020603050405020304" pitchFamily="18" charset="0"/>
                <a:cs typeface="Times New Roman" panose="02020603050405020304" pitchFamily="18" charset="0"/>
              </a:rPr>
              <a:t> Cù Lao </a:t>
            </a:r>
            <a:r>
              <a:rPr lang="en-US" sz="2400" b="1" dirty="0" err="1">
                <a:latin typeface="Times New Roman" panose="02020603050405020304" pitchFamily="18" charset="0"/>
                <a:cs typeface="Times New Roman" panose="02020603050405020304" pitchFamily="18" charset="0"/>
              </a:rPr>
              <a:t>Chàm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Quảng</a:t>
            </a:r>
            <a:r>
              <a:rPr lang="en-US" sz="2400" b="1" dirty="0">
                <a:latin typeface="Times New Roman" panose="02020603050405020304" pitchFamily="18" charset="0"/>
                <a:cs typeface="Times New Roman" panose="02020603050405020304" pitchFamily="18" charset="0"/>
              </a:rPr>
              <a:t> Nam) </a:t>
            </a:r>
            <a:r>
              <a:rPr lang="en-US" sz="2400" b="1" dirty="0" err="1">
                <a:latin typeface="Times New Roman" panose="02020603050405020304" pitchFamily="18" charset="0"/>
                <a:cs typeface="Times New Roman" panose="02020603050405020304" pitchFamily="18" charset="0"/>
              </a:rPr>
              <a:t>các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phát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chiếc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gốm</a:t>
            </a:r>
            <a:r>
              <a:rPr lang="en-US" sz="2400" b="1" dirty="0">
                <a:latin typeface="Times New Roman" panose="02020603050405020304" pitchFamily="18" charset="0"/>
                <a:cs typeface="Times New Roman" panose="02020603050405020304" pitchFamily="18" charset="0"/>
              </a:rPr>
              <a:t> có </a:t>
            </a:r>
            <a:r>
              <a:rPr lang="en-US" sz="2400" b="1" dirty="0" err="1">
                <a:latin typeface="Times New Roman" panose="02020603050405020304" pitchFamily="18" charset="0"/>
                <a:cs typeface="Times New Roman" panose="02020603050405020304" pitchFamily="18" charset="0"/>
              </a:rPr>
              <a:t>niên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thời</a:t>
            </a:r>
            <a:r>
              <a:rPr lang="en-US" sz="2400" b="1" dirty="0">
                <a:latin typeface="Times New Roman" panose="02020603050405020304" pitchFamily="18" charset="0"/>
                <a:cs typeface="Times New Roman" panose="02020603050405020304" pitchFamily="18" charset="0"/>
              </a:rPr>
              <a:t> Lê </a:t>
            </a:r>
            <a:r>
              <a:rPr lang="en-US" sz="2400" b="1" dirty="0" err="1">
                <a:latin typeface="Times New Roman" panose="02020603050405020304" pitchFamily="18" charset="0"/>
                <a:cs typeface="Times New Roman" panose="02020603050405020304" pitchFamily="18" charset="0"/>
              </a:rPr>
              <a:t>Sơ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Hãy</a:t>
            </a:r>
            <a:r>
              <a:rPr lang="en-US" sz="2400" b="1" dirty="0">
                <a:latin typeface="Times New Roman" panose="02020603050405020304" pitchFamily="18" charset="0"/>
                <a:cs typeface="Times New Roman" panose="02020603050405020304" pitchFamily="18" charset="0"/>
              </a:rPr>
              <a:t> chia sẻ </a:t>
            </a:r>
            <a:r>
              <a:rPr lang="en-US" sz="2400" b="1" dirty="0" err="1">
                <a:latin typeface="Times New Roman" panose="02020603050405020304" pitchFamily="18" charset="0"/>
                <a:cs typeface="Times New Roman" panose="02020603050405020304" pitchFamily="18" charset="0"/>
              </a:rPr>
              <a:t>hiểu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biết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vê</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triều</a:t>
            </a:r>
            <a:r>
              <a:rPr lang="en-US" sz="2400" b="1" dirty="0">
                <a:latin typeface="Times New Roman" panose="02020603050405020304" pitchFamily="18" charset="0"/>
                <a:cs typeface="Times New Roman" panose="02020603050405020304" pitchFamily="18" charset="0"/>
              </a:rPr>
              <a:t> Lê </a:t>
            </a:r>
            <a:r>
              <a:rPr lang="en-US" sz="2400" b="1" dirty="0" err="1">
                <a:latin typeface="Times New Roman" panose="02020603050405020304" pitchFamily="18" charset="0"/>
                <a:cs typeface="Times New Roman" panose="02020603050405020304" pitchFamily="18" charset="0"/>
              </a:rPr>
              <a:t>Sơ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góp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của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triều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minh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Việt</a:t>
            </a:r>
            <a:r>
              <a:rPr lang="en-US" sz="2400" b="1" dirty="0">
                <a:latin typeface="Times New Roman" panose="02020603050405020304" pitchFamily="18" charset="0"/>
                <a:cs typeface="Times New Roman" panose="02020603050405020304" pitchFamily="18" charset="0"/>
              </a:rPr>
              <a:t>.</a:t>
            </a:r>
          </a:p>
        </p:txBody>
      </p:sp>
      <p:sp>
        <p:nvSpPr>
          <p:cNvPr id="7" name="TextBox 6"/>
          <p:cNvSpPr txBox="1"/>
          <p:nvPr/>
        </p:nvSpPr>
        <p:spPr>
          <a:xfrm>
            <a:off x="278296" y="5327374"/>
            <a:ext cx="8786191" cy="1569660"/>
          </a:xfrm>
          <a:prstGeom prst="rect">
            <a:avLst/>
          </a:prstGeom>
          <a:noFill/>
        </p:spPr>
        <p:txBody>
          <a:bodyPr wrap="square" rtlCol="0">
            <a:spAutoFit/>
          </a:bodyPr>
          <a:lstStyle/>
          <a:p>
            <a:pPr algn="ctr"/>
            <a:r>
              <a:rPr lang="en-US" sz="3200" dirty="0"/>
              <a:t> </a:t>
            </a:r>
            <a:r>
              <a:rPr lang="vi-VN" sz="3200" dirty="0"/>
              <a:t>H</a:t>
            </a:r>
            <a:r>
              <a:rPr lang="en-US" sz="3200" dirty="0"/>
              <a:t>ì</a:t>
            </a:r>
            <a:r>
              <a:rPr lang="vi-VN" sz="3200" dirty="0"/>
              <a:t>nh 1. Bình gốm hoa lam vẽ thiên nga - Bảo vật quốc gia (trưng bày tại Bảo tàng Lịch sử quốc gia Việt Nam)</a:t>
            </a:r>
            <a:endParaRPr lang="en-US" sz="3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10" y="397565"/>
            <a:ext cx="8030816" cy="4770783"/>
          </a:xfrm>
          <a:prstGeom prst="rect">
            <a:avLst/>
          </a:prstGeom>
        </p:spPr>
      </p:pic>
    </p:spTree>
    <p:extLst>
      <p:ext uri="{BB962C8B-B14F-4D97-AF65-F5344CB8AC3E}">
        <p14:creationId xmlns:p14="http://schemas.microsoft.com/office/powerpoint/2010/main" val="2628759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871472" y="0"/>
            <a:ext cx="8229600" cy="792162"/>
          </a:xfrm>
        </p:spPr>
        <p:txBody>
          <a:bodyPr/>
          <a:lstStyle/>
          <a:p>
            <a:pPr eaLnBrk="1" hangingPunct="1"/>
            <a:r>
              <a:rPr lang="en-US" altLang="en-US" dirty="0">
                <a:solidFill>
                  <a:srgbClr val="FF0066"/>
                </a:solidFill>
                <a:latin typeface="Times New Roman" panose="02020603050405020304" pitchFamily="18" charset="0"/>
              </a:rPr>
              <a:t>VŨ KHÍ THỜI LÊ</a:t>
            </a:r>
          </a:p>
        </p:txBody>
      </p:sp>
      <p:grpSp>
        <p:nvGrpSpPr>
          <p:cNvPr id="6" name="Group 5"/>
          <p:cNvGrpSpPr/>
          <p:nvPr/>
        </p:nvGrpSpPr>
        <p:grpSpPr>
          <a:xfrm>
            <a:off x="6903720" y="664146"/>
            <a:ext cx="5288280" cy="6193854"/>
            <a:chOff x="6903720" y="664146"/>
            <a:chExt cx="5288280" cy="6193854"/>
          </a:xfrm>
        </p:grpSpPr>
        <p:pic>
          <p:nvPicPr>
            <p:cNvPr id="128003"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3720" y="664146"/>
              <a:ext cx="5158105"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03720" y="6330696"/>
              <a:ext cx="5288280" cy="5273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Súng</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thần</a:t>
              </a:r>
              <a:r>
                <a:rPr lang="en-US" sz="3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dirty="0" err="1">
                  <a:solidFill>
                    <a:schemeClr val="tx1">
                      <a:lumMod val="95000"/>
                      <a:lumOff val="5000"/>
                    </a:schemeClr>
                  </a:solidFill>
                  <a:latin typeface="Times New Roman" panose="02020603050405020304" pitchFamily="18" charset="0"/>
                  <a:cs typeface="Times New Roman" panose="02020603050405020304" pitchFamily="18" charset="0"/>
                </a:rPr>
                <a:t>cơ</a:t>
              </a:r>
              <a:endParaRPr lang="en-US" sz="32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255270" y="664146"/>
            <a:ext cx="6286500" cy="6129846"/>
            <a:chOff x="255270" y="664146"/>
            <a:chExt cx="6286500" cy="6129846"/>
          </a:xfrm>
        </p:grpSpPr>
        <p:pic>
          <p:nvPicPr>
            <p:cNvPr id="3" name="Picture 2"/>
            <p:cNvPicPr>
              <a:picLocks noChangeAspect="1"/>
            </p:cNvPicPr>
            <p:nvPr/>
          </p:nvPicPr>
          <p:blipFill>
            <a:blip r:embed="rId4"/>
            <a:stretch>
              <a:fillRect/>
            </a:stretch>
          </p:blipFill>
          <p:spPr>
            <a:xfrm>
              <a:off x="255270" y="664146"/>
              <a:ext cx="6286500" cy="5532438"/>
            </a:xfrm>
            <a:prstGeom prst="rect">
              <a:avLst/>
            </a:prstGeom>
          </p:spPr>
        </p:pic>
        <p:sp>
          <p:nvSpPr>
            <p:cNvPr id="4" name="Rectangle 3"/>
            <p:cNvSpPr/>
            <p:nvPr/>
          </p:nvSpPr>
          <p:spPr>
            <a:xfrm>
              <a:off x="365760" y="6196584"/>
              <a:ext cx="5934456" cy="5974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Lưỡi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mũi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kiếm</a:t>
              </a:r>
              <a:r>
                <a:rPr lang="en-US" sz="3200" dirty="0">
                  <a:solidFill>
                    <a:schemeClr val="tx1"/>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4044075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8002"/>
                                        </p:tgtEl>
                                        <p:attrNameLst>
                                          <p:attrName>style.visibility</p:attrName>
                                        </p:attrNameLst>
                                      </p:cBhvr>
                                      <p:to>
                                        <p:strVal val="visible"/>
                                      </p:to>
                                    </p:set>
                                    <p:animEffect transition="in" filter="box(in)">
                                      <p:cBhvr>
                                        <p:cTn id="7" dur="500"/>
                                        <p:tgtEl>
                                          <p:spTgt spid="12800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784" y="27432"/>
            <a:ext cx="10972800" cy="1143000"/>
          </a:xfrm>
          <a:solidFill>
            <a:schemeClr val="bg1"/>
          </a:solidFill>
        </p:spPr>
        <p:txBody>
          <a:bodyPr/>
          <a:lstStyle/>
          <a:p>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Việt</a:t>
            </a:r>
            <a:r>
              <a:rPr lang="en-US" dirty="0">
                <a:latin typeface="Times New Roman" panose="02020603050405020304" pitchFamily="18" charset="0"/>
                <a:cs typeface="Times New Roman" panose="02020603050405020304" pitchFamily="18" charset="0"/>
              </a:rPr>
              <a:t> Nam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nay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đại</a:t>
            </a:r>
            <a:endParaRPr lang="en-US" dirty="0">
              <a:latin typeface="Times New Roman" panose="02020603050405020304" pitchFamily="18" charset="0"/>
              <a:cs typeface="Times New Roman" panose="02020603050405020304" pitchFamily="18" charset="0"/>
            </a:endParaRPr>
          </a:p>
        </p:txBody>
      </p:sp>
      <p:pic>
        <p:nvPicPr>
          <p:cNvPr id="4" name="Content Placeholder 3"/>
          <p:cNvPicPr>
            <a:picLocks noGrp="1" noChangeAspect="1"/>
          </p:cNvPicPr>
          <p:nvPr>
            <p:ph idx="1"/>
          </p:nvPr>
        </p:nvPicPr>
        <p:blipFill>
          <a:blip r:embed="rId2"/>
          <a:stretch>
            <a:fillRect/>
          </a:stretch>
        </p:blipFill>
        <p:spPr>
          <a:xfrm>
            <a:off x="131885" y="1325217"/>
            <a:ext cx="11860823" cy="5423055"/>
          </a:xfrm>
          <a:prstGeom prst="rect">
            <a:avLst/>
          </a:prstGeom>
        </p:spPr>
      </p:pic>
    </p:spTree>
    <p:extLst>
      <p:ext uri="{BB962C8B-B14F-4D97-AF65-F5344CB8AC3E}">
        <p14:creationId xmlns:p14="http://schemas.microsoft.com/office/powerpoint/2010/main" val="2203777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Rectangle 7"/>
          <p:cNvSpPr>
            <a:spLocks noChangeArrowheads="1"/>
          </p:cNvSpPr>
          <p:nvPr/>
        </p:nvSpPr>
        <p:spPr bwMode="auto">
          <a:xfrm>
            <a:off x="3605293" y="740658"/>
            <a:ext cx="4788079"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lnSpc>
                <a:spcPct val="80000"/>
              </a:lnSpc>
              <a:spcAft>
                <a:spcPct val="0"/>
              </a:spcAft>
              <a:buNone/>
            </a:pPr>
            <a:r>
              <a:rPr lang="en-US" altLang="en-US" sz="4400" b="1" dirty="0">
                <a:highlight>
                  <a:srgbClr val="FFFF00"/>
                </a:highlight>
                <a:latin typeface="Times New Roman" panose="02020603050405020304" pitchFamily="18" charset="0"/>
                <a:cs typeface="Times New Roman" panose="02020603050405020304" pitchFamily="18" charset="0"/>
              </a:rPr>
              <a:t>* </a:t>
            </a:r>
            <a:r>
              <a:rPr lang="en-US" altLang="en-US" sz="4400" b="1" dirty="0" err="1">
                <a:highlight>
                  <a:srgbClr val="FFFF00"/>
                </a:highlight>
                <a:latin typeface="Times New Roman" panose="02020603050405020304" pitchFamily="18" charset="0"/>
                <a:cs typeface="Times New Roman" panose="02020603050405020304" pitchFamily="18" charset="0"/>
              </a:rPr>
              <a:t>Luật</a:t>
            </a:r>
            <a:r>
              <a:rPr lang="en-US" altLang="en-US" sz="4400" b="1" dirty="0">
                <a:highlight>
                  <a:srgbClr val="FFFF00"/>
                </a:highlight>
                <a:latin typeface="Times New Roman" panose="02020603050405020304" pitchFamily="18" charset="0"/>
                <a:cs typeface="Times New Roman" panose="02020603050405020304" pitchFamily="18" charset="0"/>
              </a:rPr>
              <a:t> </a:t>
            </a:r>
            <a:r>
              <a:rPr lang="en-US" altLang="en-US" sz="4400" b="1" dirty="0" err="1">
                <a:highlight>
                  <a:srgbClr val="FFFF00"/>
                </a:highlight>
                <a:latin typeface="Times New Roman" panose="02020603050405020304" pitchFamily="18" charset="0"/>
                <a:cs typeface="Times New Roman" panose="02020603050405020304" pitchFamily="18" charset="0"/>
              </a:rPr>
              <a:t>pháp</a:t>
            </a:r>
            <a:endParaRPr lang="en-US" altLang="en-US" sz="4400" b="1" dirty="0">
              <a:highlight>
                <a:srgbClr val="FFFF00"/>
              </a:highlight>
              <a:latin typeface="Times New Roman" panose="02020603050405020304" pitchFamily="18" charset="0"/>
              <a:cs typeface="Times New Roman" panose="02020603050405020304" pitchFamily="18" charset="0"/>
            </a:endParaRPr>
          </a:p>
        </p:txBody>
      </p:sp>
      <p:sp>
        <p:nvSpPr>
          <p:cNvPr id="11" name="Content Placeholder 10"/>
          <p:cNvSpPr>
            <a:spLocks noGrp="1"/>
          </p:cNvSpPr>
          <p:nvPr>
            <p:ph idx="1"/>
          </p:nvPr>
        </p:nvSpPr>
        <p:spPr>
          <a:xfrm>
            <a:off x="1272209" y="1544086"/>
            <a:ext cx="9965634" cy="1556923"/>
          </a:xfrm>
        </p:spPr>
        <p:txBody>
          <a:bodyPr/>
          <a:lstStyle/>
          <a:p>
            <a:pPr marL="0" indent="0">
              <a:buNone/>
            </a:pPr>
            <a:r>
              <a:rPr lang="en-US" altLang="en-US" sz="4400" dirty="0">
                <a:latin typeface="Times New Roman" panose="02020603050405020304" pitchFamily="18" charset="0"/>
                <a:cs typeface="Times New Roman" panose="02020603050405020304" pitchFamily="18" charset="0"/>
              </a:rPr>
              <a:t>- Ban </a:t>
            </a:r>
            <a:r>
              <a:rPr lang="en-US" altLang="en-US" sz="4400" dirty="0" err="1">
                <a:latin typeface="Times New Roman" panose="02020603050405020304" pitchFamily="18" charset="0"/>
                <a:cs typeface="Times New Roman" panose="02020603050405020304" pitchFamily="18" charset="0"/>
              </a:rPr>
              <a:t>hành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bộ</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Quốc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triều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hình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luật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Luật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Hồng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Đức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nhiều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điểm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tiến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bộ</a:t>
            </a:r>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04762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0" name="Picture 4" descr="qthl"/>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591407" y="0"/>
            <a:ext cx="8906607" cy="6254496"/>
          </a:xfrm>
          <a:noFill/>
        </p:spPr>
      </p:pic>
      <p:sp>
        <p:nvSpPr>
          <p:cNvPr id="2" name="Rectangle 1"/>
          <p:cNvSpPr/>
          <p:nvPr/>
        </p:nvSpPr>
        <p:spPr>
          <a:xfrm>
            <a:off x="2468880" y="6181344"/>
            <a:ext cx="6848856" cy="6766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BỘ LUẬT HỒNG ĐỨC</a:t>
            </a:r>
          </a:p>
        </p:txBody>
      </p:sp>
    </p:spTree>
    <p:extLst>
      <p:ext uri="{BB962C8B-B14F-4D97-AF65-F5344CB8AC3E}">
        <p14:creationId xmlns:p14="http://schemas.microsoft.com/office/powerpoint/2010/main" val="2213452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barn(inVertical)">
                                      <p:cBhvr>
                                        <p:cTn id="7" dur="500"/>
                                        <p:tgtEl>
                                          <p:spTgt spid="3789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Text Box 121">
            <a:extLst>
              <a:ext uri="{FF2B5EF4-FFF2-40B4-BE49-F238E27FC236}">
                <a16:creationId xmlns:a16="http://schemas.microsoft.com/office/drawing/2014/main" id="{0C63B855-4682-4FB6-FA98-380EACC93C5F}"/>
              </a:ext>
            </a:extLst>
          </p:cNvPr>
          <p:cNvSpPr txBox="1"/>
          <p:nvPr/>
        </p:nvSpPr>
        <p:spPr>
          <a:xfrm>
            <a:off x="4989513" y="663575"/>
            <a:ext cx="7202487" cy="2892425"/>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Quốc triều hình luật (luật </a:t>
            </a:r>
            <a:r>
              <a:rPr kumimoji="0" lang="en-US" altLang="zh-CN" sz="2600" b="1"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Hồng Đức)</a:t>
            </a:r>
            <a:endParaRPr kumimoji="0" lang="en-US" altLang="zh-CN" sz="2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Bảo vệ quyền lợi của vua, hoàng tộc và giai cấp thống trị địa chủ, phong kiến.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Bảo vệ chủ quyền quốc gia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Khuyến khích kinh tế phát triển.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Giữ gìn truyền thống tốt đẹp của dân tộc.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Bảo vệ một số quyền của phụ nữ.</a:t>
            </a:r>
            <a:endParaRPr kumimoji="0" lang="en-US" altLang="zh-CN"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pic>
        <p:nvPicPr>
          <p:cNvPr id="12290" name="Picture 3">
            <a:extLst>
              <a:ext uri="{FF2B5EF4-FFF2-40B4-BE49-F238E27FC236}">
                <a16:creationId xmlns:a16="http://schemas.microsoft.com/office/drawing/2014/main" id="{AF08E5D5-ED67-4600-BCE3-553278417537}"/>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96850"/>
            <a:ext cx="4530725"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a:extLst>
              <a:ext uri="{FF2B5EF4-FFF2-40B4-BE49-F238E27FC236}">
                <a16:creationId xmlns:a16="http://schemas.microsoft.com/office/drawing/2014/main" id="{7B1AEEAF-BB0D-EF5A-5F05-AC08EDF93F48}"/>
              </a:ext>
            </a:extLst>
          </p:cNvPr>
          <p:cNvSpPr txBox="1"/>
          <p:nvPr/>
        </p:nvSpPr>
        <p:spPr>
          <a:xfrm>
            <a:off x="323850" y="4432300"/>
            <a:ext cx="11766550" cy="20923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Điểm tiến bộ trong luật Hồng Đức</a:t>
            </a:r>
            <a:r>
              <a:rPr kumimoji="0" lang="en-US" altLang="zh-CN" sz="2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6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Có một bước tiến khá căn bản trong việc cải thiện địa vị của người phụ nữ trong xã hội phong kiến.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Hình phạt cho phạm nhân nữ bao giờ cũng thấp hơn so với phạm nhân nam. </a:t>
            </a:r>
            <a:endParaRPr kumimoji="0" lang="en-US" altLang="zh-CN" sz="26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SimSun" panose="02010600030101010101" pitchFamily="2" charset="-122"/>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6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SimSun" panose="02010600030101010101" pitchFamily="2" charset="-122"/>
              </a:rPr>
              <a:t>- Thể hiện chính sách trọng nông của triều Lê</a:t>
            </a:r>
            <a:r>
              <a:rPr kumimoji="0" lang="en-US" altLang="zh-CN" sz="26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SimSun" panose="02010600030101010101" pitchFamily="2" charset="-122"/>
              </a:rPr>
              <a:t>.</a:t>
            </a:r>
            <a:endParaRPr kumimoji="0" lang="en-US" altLang="zh-CN" sz="26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Rectangle 3"/>
          <p:cNvSpPr>
            <a:spLocks noGrp="1" noChangeArrowheads="1"/>
          </p:cNvSpPr>
          <p:nvPr>
            <p:ph type="body" idx="1"/>
          </p:nvPr>
        </p:nvSpPr>
        <p:spPr>
          <a:xfrm>
            <a:off x="334108" y="256032"/>
            <a:ext cx="10832123" cy="6345936"/>
          </a:xfrm>
        </p:spPr>
        <p:txBody>
          <a:bodyPr/>
          <a:lstStyle/>
          <a:p>
            <a:pPr lvl="1" algn="ctr" eaLnBrk="1" hangingPunct="1">
              <a:buFontTx/>
              <a:buNone/>
            </a:pPr>
            <a:r>
              <a:rPr lang="en-US" altLang="en-US" sz="3600" b="1" dirty="0">
                <a:solidFill>
                  <a:srgbClr val="FF0066"/>
                </a:solidFill>
                <a:latin typeface="Times New Roman" panose="02020603050405020304" pitchFamily="18" charset="0"/>
              </a:rPr>
              <a:t>LUẬT HỒNG ĐỨC</a:t>
            </a:r>
            <a:endParaRPr lang="en-US" altLang="en-US" sz="3600" b="1" i="1" dirty="0">
              <a:solidFill>
                <a:srgbClr val="FF0066"/>
              </a:solidFill>
              <a:latin typeface="Times New Roman" panose="02020603050405020304" pitchFamily="18" charset="0"/>
            </a:endParaRPr>
          </a:p>
          <a:p>
            <a:pPr lvl="1" algn="just" eaLnBrk="1" hangingPunct="1">
              <a:buFontTx/>
              <a:buNone/>
            </a:pPr>
            <a:r>
              <a:rPr lang="en-US" altLang="en-US" sz="4000" b="1" dirty="0">
                <a:solidFill>
                  <a:srgbClr val="FF0066"/>
                </a:solidFill>
                <a:latin typeface="Times New Roman" panose="02020603050405020304" pitchFamily="18" charset="0"/>
              </a:rPr>
              <a:t>  </a:t>
            </a:r>
            <a:r>
              <a:rPr lang="en-US" altLang="en-US" sz="4000" b="1" dirty="0" err="1">
                <a:solidFill>
                  <a:srgbClr val="FF0066"/>
                </a:solidFill>
                <a:latin typeface="Times New Roman" panose="02020603050405020304" pitchFamily="18" charset="0"/>
              </a:rPr>
              <a:t>Điều</a:t>
            </a:r>
            <a:r>
              <a:rPr lang="en-US" altLang="en-US" sz="4000" b="1" dirty="0">
                <a:solidFill>
                  <a:srgbClr val="FF0066"/>
                </a:solidFill>
                <a:latin typeface="Times New Roman" panose="02020603050405020304" pitchFamily="18" charset="0"/>
              </a:rPr>
              <a:t> 568:</a:t>
            </a:r>
            <a:r>
              <a:rPr lang="en-US" altLang="en-US" sz="4000" i="1" dirty="0">
                <a:latin typeface="Times New Roman" panose="02020603050405020304" pitchFamily="18" charset="0"/>
              </a:rPr>
              <a:t> </a:t>
            </a:r>
            <a:r>
              <a:rPr lang="en-US" altLang="en-US" sz="4000" dirty="0" err="1">
                <a:latin typeface="Times New Roman" panose="02020603050405020304" pitchFamily="18" charset="0"/>
              </a:rPr>
              <a:t>Trâu</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của</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hai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nhà</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đánh</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nhau</a:t>
            </a:r>
            <a:r>
              <a:rPr lang="en-US" altLang="en-US" sz="4000" dirty="0">
                <a:latin typeface="Times New Roman" panose="02020603050405020304" pitchFamily="18" charset="0"/>
              </a:rPr>
              <a:t>, con </a:t>
            </a:r>
            <a:r>
              <a:rPr lang="en-US" altLang="en-US" sz="4000" dirty="0" err="1">
                <a:latin typeface="Times New Roman" panose="02020603050405020304" pitchFamily="18" charset="0"/>
              </a:rPr>
              <a:t>nào</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chết</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thì</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hai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nhà</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cùng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ăn</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thịt</a:t>
            </a:r>
            <a:r>
              <a:rPr lang="en-US" altLang="en-US" sz="4000" dirty="0">
                <a:latin typeface="Times New Roman" panose="02020603050405020304" pitchFamily="18" charset="0"/>
              </a:rPr>
              <a:t>, con </a:t>
            </a:r>
            <a:r>
              <a:rPr lang="en-US" altLang="en-US" sz="4000" dirty="0" err="1">
                <a:latin typeface="Times New Roman" panose="02020603050405020304" pitchFamily="18" charset="0"/>
              </a:rPr>
              <a:t>nào</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sống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thì</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hai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nhà</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cùng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cày</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trái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luật</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sẽ</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bị</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phạt</a:t>
            </a:r>
            <a:r>
              <a:rPr lang="en-US" altLang="en-US" sz="4000" dirty="0">
                <a:latin typeface="Times New Roman" panose="02020603050405020304" pitchFamily="18" charset="0"/>
              </a:rPr>
              <a:t> 80 </a:t>
            </a:r>
            <a:r>
              <a:rPr lang="en-US" altLang="en-US" sz="4000" dirty="0" err="1">
                <a:latin typeface="Times New Roman" panose="02020603050405020304" pitchFamily="18" charset="0"/>
              </a:rPr>
              <a:t>trượng</a:t>
            </a:r>
            <a:r>
              <a:rPr lang="en-US" altLang="en-US" sz="4000" dirty="0">
                <a:latin typeface="Times New Roman" panose="02020603050405020304" pitchFamily="18" charset="0"/>
              </a:rPr>
              <a:t>”.</a:t>
            </a:r>
          </a:p>
          <a:p>
            <a:pPr lvl="1" algn="just" eaLnBrk="1" hangingPunct="1">
              <a:buFontTx/>
              <a:buNone/>
            </a:pPr>
            <a:r>
              <a:rPr lang="en-US" altLang="en-US" sz="4000" dirty="0">
                <a:solidFill>
                  <a:srgbClr val="FF0066"/>
                </a:solidFill>
                <a:latin typeface="Times New Roman" panose="02020603050405020304" pitchFamily="18" charset="0"/>
              </a:rPr>
              <a:t>   </a:t>
            </a:r>
            <a:r>
              <a:rPr lang="en-US" altLang="en-US" sz="4000" b="1" dirty="0" err="1">
                <a:solidFill>
                  <a:srgbClr val="FF0066"/>
                </a:solidFill>
                <a:latin typeface="Times New Roman" panose="02020603050405020304" pitchFamily="18" charset="0"/>
              </a:rPr>
              <a:t>Điều</a:t>
            </a:r>
            <a:r>
              <a:rPr lang="en-US" altLang="en-US" sz="4000" b="1" dirty="0">
                <a:solidFill>
                  <a:srgbClr val="FF0066"/>
                </a:solidFill>
                <a:latin typeface="Times New Roman" panose="02020603050405020304" pitchFamily="18" charset="0"/>
              </a:rPr>
              <a:t> 680:</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Đàn</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bà</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phải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tội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tử</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hình</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trở</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xuống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nếu</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đang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có</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thai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thì</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phải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để</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sinh</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đẻ</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sau</a:t>
            </a:r>
            <a:r>
              <a:rPr lang="en-US" altLang="en-US" sz="4000" dirty="0">
                <a:latin typeface="Times New Roman" panose="02020603050405020304" pitchFamily="18" charset="0"/>
              </a:rPr>
              <a:t> 100 </a:t>
            </a:r>
            <a:r>
              <a:rPr lang="en-US" altLang="en-US" sz="4000" dirty="0" err="1">
                <a:latin typeface="Times New Roman" panose="02020603050405020304" pitchFamily="18" charset="0"/>
              </a:rPr>
              <a:t>ngày</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mới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hành</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hình</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Nếu</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đã</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đủ</a:t>
            </a:r>
            <a:r>
              <a:rPr lang="en-US" altLang="en-US" sz="4000" dirty="0">
                <a:latin typeface="Times New Roman" panose="02020603050405020304" pitchFamily="18" charset="0"/>
              </a:rPr>
              <a:t> 100 </a:t>
            </a:r>
            <a:r>
              <a:rPr lang="en-US" altLang="en-US" sz="4000" dirty="0" err="1">
                <a:latin typeface="Times New Roman" panose="02020603050405020304" pitchFamily="18" charset="0"/>
              </a:rPr>
              <a:t>ngày</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mà</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không</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đem</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hành</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hình</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thì</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ngục</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quan</a:t>
            </a:r>
            <a:r>
              <a:rPr lang="en-US" altLang="en-US" sz="4000" dirty="0">
                <a:latin typeface="Times New Roman" panose="02020603050405020304" pitchFamily="18" charset="0"/>
              </a:rPr>
              <a:t> hay </a:t>
            </a:r>
            <a:r>
              <a:rPr lang="en-US" altLang="en-US" sz="4000" dirty="0" err="1">
                <a:latin typeface="Times New Roman" panose="02020603050405020304" pitchFamily="18" charset="0"/>
              </a:rPr>
              <a:t>ngục</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lại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bị</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tội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biếm</a:t>
            </a:r>
            <a:r>
              <a:rPr lang="en-US" altLang="en-US" sz="4000" dirty="0">
                <a:latin typeface="Times New Roman" panose="02020603050405020304" pitchFamily="18" charset="0"/>
              </a:rPr>
              <a:t> hay </a:t>
            </a:r>
            <a:r>
              <a:rPr lang="en-US" altLang="en-US" sz="4000" dirty="0" err="1">
                <a:latin typeface="Times New Roman" panose="02020603050405020304" pitchFamily="18" charset="0"/>
              </a:rPr>
              <a:t>tội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phạt</a:t>
            </a:r>
            <a:r>
              <a:rPr lang="en-US" altLang="en-US" sz="4000" dirty="0">
                <a:latin typeface="Times New Roman" panose="02020603050405020304" pitchFamily="18" charset="0"/>
              </a:rPr>
              <a:t>…”</a:t>
            </a:r>
          </a:p>
        </p:txBody>
      </p:sp>
    </p:spTree>
    <p:extLst>
      <p:ext uri="{BB962C8B-B14F-4D97-AF65-F5344CB8AC3E}">
        <p14:creationId xmlns:p14="http://schemas.microsoft.com/office/powerpoint/2010/main" val="994003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0051">
                                            <p:txEl>
                                              <p:pRg st="0" end="0"/>
                                            </p:txEl>
                                          </p:spTgt>
                                        </p:tgtEl>
                                        <p:attrNameLst>
                                          <p:attrName>style.visibility</p:attrName>
                                        </p:attrNameLst>
                                      </p:cBhvr>
                                      <p:to>
                                        <p:strVal val="visible"/>
                                      </p:to>
                                    </p:set>
                                    <p:animEffect transition="in" filter="blinds(horizontal)">
                                      <p:cBhvr>
                                        <p:cTn id="7" dur="500"/>
                                        <p:tgtEl>
                                          <p:spTgt spid="1300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0051">
                                            <p:txEl>
                                              <p:pRg st="1" end="1"/>
                                            </p:txEl>
                                          </p:spTgt>
                                        </p:tgtEl>
                                        <p:attrNameLst>
                                          <p:attrName>style.visibility</p:attrName>
                                        </p:attrNameLst>
                                      </p:cBhvr>
                                      <p:to>
                                        <p:strVal val="visible"/>
                                      </p:to>
                                    </p:set>
                                    <p:animEffect transition="in" filter="blinds(horizontal)">
                                      <p:cBhvr>
                                        <p:cTn id="12" dur="500"/>
                                        <p:tgtEl>
                                          <p:spTgt spid="130051">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30051">
                                            <p:txEl>
                                              <p:pRg st="2" end="2"/>
                                            </p:txEl>
                                          </p:spTgt>
                                        </p:tgtEl>
                                        <p:attrNameLst>
                                          <p:attrName>style.visibility</p:attrName>
                                        </p:attrNameLst>
                                      </p:cBhvr>
                                      <p:to>
                                        <p:strVal val="visible"/>
                                      </p:to>
                                    </p:set>
                                    <p:animEffect transition="in" filter="blinds(horizontal)">
                                      <p:cBhvr>
                                        <p:cTn id="15" dur="500"/>
                                        <p:tgtEl>
                                          <p:spTgt spid="1300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304801" y="915103"/>
            <a:ext cx="11309444" cy="4777201"/>
          </a:xfrm>
        </p:spPr>
        <p:txBody>
          <a:bodyPr/>
          <a:lstStyle/>
          <a:p>
            <a:pPr marL="0" marR="0" indent="0" algn="just">
              <a:lnSpc>
                <a:spcPct val="115000"/>
              </a:lnSpc>
              <a:spcBef>
                <a:spcPts val="0"/>
              </a:spcBef>
              <a:spcAft>
                <a:spcPts val="0"/>
              </a:spcAft>
              <a:buNone/>
            </a:pP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sơ</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kiên</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giữ</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vững</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chủ</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vẹn</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lãnh</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thổ</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biên</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phía</a:t>
            </a:r>
            <a:r>
              <a:rPr lang="en-US" sz="4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nam</a:t>
            </a:r>
            <a:endParaRPr lang="en-US" sz="36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vi-VN" sz="4400" dirty="0">
                <a:solidFill>
                  <a:srgbClr val="000000"/>
                </a:solidFill>
                <a:latin typeface="Times New Roman" panose="02020603050405020304" pitchFamily="18" charset="0"/>
                <a:ea typeface="Times New Roman" panose="02020603050405020304" pitchFamily="18" charset="0"/>
              </a:rPr>
              <a:t>- Năm 1471, biên giới Đại Việt đã mở rộng đến tỉnh Phú Yên ngày nay</a:t>
            </a:r>
            <a:endParaRPr lang="en-US" altLang="en-US" sz="4400" dirty="0">
              <a:latin typeface="Times New Roman" panose="02020603050405020304" pitchFamily="18" charset="0"/>
              <a:cs typeface="Times New Roman" panose="02020603050405020304" pitchFamily="18" charset="0"/>
            </a:endParaRPr>
          </a:p>
        </p:txBody>
      </p:sp>
      <p:sp>
        <p:nvSpPr>
          <p:cNvPr id="2" name="Rectangle 7">
            <a:extLst>
              <a:ext uri="{FF2B5EF4-FFF2-40B4-BE49-F238E27FC236}">
                <a16:creationId xmlns:a16="http://schemas.microsoft.com/office/drawing/2014/main" id="{665748C3-562D-3978-571B-1CA43307BB33}"/>
              </a:ext>
            </a:extLst>
          </p:cNvPr>
          <p:cNvSpPr>
            <a:spLocks noChangeArrowheads="1"/>
          </p:cNvSpPr>
          <p:nvPr/>
        </p:nvSpPr>
        <p:spPr bwMode="auto">
          <a:xfrm>
            <a:off x="3565483" y="281083"/>
            <a:ext cx="4788079"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lnSpc>
                <a:spcPct val="80000"/>
              </a:lnSpc>
              <a:spcAft>
                <a:spcPct val="0"/>
              </a:spcAft>
              <a:buNone/>
            </a:pPr>
            <a:r>
              <a:rPr lang="en-US" altLang="en-US" sz="4400" b="1" dirty="0">
                <a:highlight>
                  <a:srgbClr val="FFFF00"/>
                </a:highlight>
                <a:latin typeface="Times New Roman" panose="02020603050405020304" pitchFamily="18" charset="0"/>
                <a:cs typeface="Times New Roman" panose="02020603050405020304" pitchFamily="18" charset="0"/>
              </a:rPr>
              <a:t>* </a:t>
            </a:r>
            <a:r>
              <a:rPr lang="en-US" altLang="en-US" sz="4400" b="1" dirty="0" err="1">
                <a:highlight>
                  <a:srgbClr val="FFFF00"/>
                </a:highlight>
                <a:latin typeface="Times New Roman" panose="02020603050405020304" pitchFamily="18" charset="0"/>
                <a:cs typeface="Times New Roman" panose="02020603050405020304" pitchFamily="18" charset="0"/>
              </a:rPr>
              <a:t>Đối</a:t>
            </a:r>
            <a:r>
              <a:rPr lang="en-US" altLang="en-US" sz="4400" b="1" dirty="0">
                <a:highlight>
                  <a:srgbClr val="FFFF00"/>
                </a:highlight>
                <a:latin typeface="Times New Roman" panose="02020603050405020304" pitchFamily="18" charset="0"/>
                <a:cs typeface="Times New Roman" panose="02020603050405020304" pitchFamily="18" charset="0"/>
              </a:rPr>
              <a:t> </a:t>
            </a:r>
            <a:r>
              <a:rPr lang="en-US" altLang="en-US" sz="4400" b="1" dirty="0" err="1">
                <a:highlight>
                  <a:srgbClr val="FFFF00"/>
                </a:highlight>
                <a:latin typeface="Times New Roman" panose="02020603050405020304" pitchFamily="18" charset="0"/>
                <a:cs typeface="Times New Roman" panose="02020603050405020304" pitchFamily="18" charset="0"/>
              </a:rPr>
              <a:t>ngoại</a:t>
            </a:r>
            <a:endParaRPr lang="en-US" altLang="en-US" sz="44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72789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48792"/>
            <a:ext cx="1879076" cy="4939644"/>
          </a:xfrm>
          <a:solidFill>
            <a:schemeClr val="bg1"/>
          </a:solidFill>
        </p:spPr>
        <p:txBody>
          <a:bodyPr/>
          <a:lstStyle/>
          <a:p>
            <a:r>
              <a:rPr lang="en-US" sz="4000" dirty="0" err="1">
                <a:latin typeface="Times New Roman" panose="02020603050405020304" pitchFamily="18" charset="0"/>
                <a:cs typeface="Times New Roman" panose="02020603050405020304" pitchFamily="18" charset="0"/>
              </a:rPr>
              <a:t>Lược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sơ</a:t>
            </a:r>
            <a:endParaRPr lang="en-US" sz="40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82" b="31599"/>
          <a:stretch/>
        </p:blipFill>
        <p:spPr>
          <a:xfrm>
            <a:off x="2811221" y="-59308"/>
            <a:ext cx="8812210" cy="6922008"/>
          </a:xfrm>
          <a:prstGeom prst="rect">
            <a:avLst/>
          </a:prstGeom>
        </p:spPr>
      </p:pic>
    </p:spTree>
    <p:extLst>
      <p:ext uri="{BB962C8B-B14F-4D97-AF65-F5344CB8AC3E}">
        <p14:creationId xmlns:p14="http://schemas.microsoft.com/office/powerpoint/2010/main" val="401788444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rotWithShape="1">
          <a:blip r:embed="rId3">
            <a:extLst>
              <a:ext uri="{28A0092B-C50C-407E-A947-70E740481C1C}">
                <a14:useLocalDpi xmlns:a14="http://schemas.microsoft.com/office/drawing/2010/main" val="0"/>
              </a:ext>
            </a:extLst>
          </a:blip>
          <a:srcRect t="382" b="31599"/>
          <a:stretch/>
        </p:blipFill>
        <p:spPr>
          <a:xfrm>
            <a:off x="2811221" y="-59308"/>
            <a:ext cx="5893211" cy="6922008"/>
          </a:xfrm>
          <a:prstGeom prst="rect">
            <a:avLst/>
          </a:prstGeom>
        </p:spPr>
      </p:pic>
      <p:sp>
        <p:nvSpPr>
          <p:cNvPr id="26627" name="Text Box 3"/>
          <p:cNvSpPr txBox="1">
            <a:spLocks noChangeArrowheads="1"/>
          </p:cNvSpPr>
          <p:nvPr/>
        </p:nvSpPr>
        <p:spPr bwMode="auto">
          <a:xfrm>
            <a:off x="3505200" y="4868863"/>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28" name="Rectangle 4"/>
          <p:cNvSpPr>
            <a:spLocks noChangeArrowheads="1"/>
          </p:cNvSpPr>
          <p:nvPr/>
        </p:nvSpPr>
        <p:spPr bwMode="auto">
          <a:xfrm>
            <a:off x="4629101" y="4433831"/>
            <a:ext cx="9906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29" name="Rectangle 5"/>
          <p:cNvSpPr>
            <a:spLocks noChangeArrowheads="1"/>
          </p:cNvSpPr>
          <p:nvPr/>
        </p:nvSpPr>
        <p:spPr bwMode="auto">
          <a:xfrm>
            <a:off x="3754154" y="3173096"/>
            <a:ext cx="9906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0" name="Rectangle 6"/>
          <p:cNvSpPr>
            <a:spLocks noChangeArrowheads="1"/>
          </p:cNvSpPr>
          <p:nvPr/>
        </p:nvSpPr>
        <p:spPr bwMode="auto">
          <a:xfrm>
            <a:off x="3795302" y="2763319"/>
            <a:ext cx="9906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1" name="Rectangle 7"/>
          <p:cNvSpPr>
            <a:spLocks noChangeArrowheads="1"/>
          </p:cNvSpPr>
          <p:nvPr/>
        </p:nvSpPr>
        <p:spPr bwMode="auto">
          <a:xfrm>
            <a:off x="4032250" y="2395141"/>
            <a:ext cx="11430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2" name="Rectangle 8"/>
          <p:cNvSpPr>
            <a:spLocks noChangeArrowheads="1"/>
          </p:cNvSpPr>
          <p:nvPr/>
        </p:nvSpPr>
        <p:spPr bwMode="auto">
          <a:xfrm>
            <a:off x="4306955" y="2124906"/>
            <a:ext cx="925943" cy="242496"/>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3" name="Rectangle 9"/>
          <p:cNvSpPr>
            <a:spLocks noChangeArrowheads="1"/>
          </p:cNvSpPr>
          <p:nvPr/>
        </p:nvSpPr>
        <p:spPr bwMode="auto">
          <a:xfrm>
            <a:off x="4475783" y="1594383"/>
            <a:ext cx="9906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4" name="Rectangle 10"/>
          <p:cNvSpPr>
            <a:spLocks noChangeArrowheads="1"/>
          </p:cNvSpPr>
          <p:nvPr/>
        </p:nvSpPr>
        <p:spPr bwMode="auto">
          <a:xfrm>
            <a:off x="4210308" y="1325739"/>
            <a:ext cx="9906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5" name="Rectangle 11"/>
          <p:cNvSpPr>
            <a:spLocks noChangeArrowheads="1"/>
          </p:cNvSpPr>
          <p:nvPr/>
        </p:nvSpPr>
        <p:spPr bwMode="auto">
          <a:xfrm>
            <a:off x="4204585" y="1854282"/>
            <a:ext cx="970665" cy="213992"/>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6" name="Rectangle 12"/>
          <p:cNvSpPr>
            <a:spLocks noChangeArrowheads="1"/>
          </p:cNvSpPr>
          <p:nvPr/>
        </p:nvSpPr>
        <p:spPr bwMode="auto">
          <a:xfrm>
            <a:off x="2811221" y="1396615"/>
            <a:ext cx="871444" cy="26108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37" name="Rectangle 13"/>
          <p:cNvSpPr>
            <a:spLocks noChangeArrowheads="1"/>
          </p:cNvSpPr>
          <p:nvPr/>
        </p:nvSpPr>
        <p:spPr bwMode="auto">
          <a:xfrm>
            <a:off x="3625803" y="997718"/>
            <a:ext cx="762000" cy="366712"/>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40" name="Rectangle 16"/>
          <p:cNvSpPr>
            <a:spLocks noChangeArrowheads="1"/>
          </p:cNvSpPr>
          <p:nvPr/>
        </p:nvSpPr>
        <p:spPr bwMode="auto">
          <a:xfrm>
            <a:off x="3627769" y="1565376"/>
            <a:ext cx="911843" cy="251747"/>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41" name="Text Box 17"/>
          <p:cNvSpPr txBox="1">
            <a:spLocks noChangeArrowheads="1"/>
          </p:cNvSpPr>
          <p:nvPr/>
        </p:nvSpPr>
        <p:spPr bwMode="auto">
          <a:xfrm>
            <a:off x="2782417" y="1432737"/>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HƯNG HOÁ</a:t>
            </a:r>
          </a:p>
        </p:txBody>
      </p:sp>
      <p:sp>
        <p:nvSpPr>
          <p:cNvPr id="26642" name="Text Box 18"/>
          <p:cNvSpPr txBox="1">
            <a:spLocks noChangeArrowheads="1"/>
          </p:cNvSpPr>
          <p:nvPr/>
        </p:nvSpPr>
        <p:spPr bwMode="auto">
          <a:xfrm>
            <a:off x="4383011" y="2146435"/>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NAM SÁCH</a:t>
            </a:r>
          </a:p>
        </p:txBody>
      </p:sp>
      <p:sp>
        <p:nvSpPr>
          <p:cNvPr id="26643" name="Text Box 19"/>
          <p:cNvSpPr txBox="1">
            <a:spLocks noChangeArrowheads="1"/>
          </p:cNvSpPr>
          <p:nvPr/>
        </p:nvSpPr>
        <p:spPr bwMode="auto">
          <a:xfrm>
            <a:off x="4214636" y="1860142"/>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BẮC GIANG</a:t>
            </a:r>
          </a:p>
        </p:txBody>
      </p:sp>
      <p:sp>
        <p:nvSpPr>
          <p:cNvPr id="26644" name="Text Box 20"/>
          <p:cNvSpPr txBox="1">
            <a:spLocks noChangeArrowheads="1"/>
          </p:cNvSpPr>
          <p:nvPr/>
        </p:nvSpPr>
        <p:spPr bwMode="auto">
          <a:xfrm>
            <a:off x="4603750" y="4416368"/>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THUẬN HOÁ</a:t>
            </a:r>
          </a:p>
        </p:txBody>
      </p:sp>
      <p:sp>
        <p:nvSpPr>
          <p:cNvPr id="26645" name="Text Box 21"/>
          <p:cNvSpPr txBox="1">
            <a:spLocks noChangeArrowheads="1"/>
          </p:cNvSpPr>
          <p:nvPr/>
        </p:nvSpPr>
        <p:spPr bwMode="auto">
          <a:xfrm>
            <a:off x="3839739" y="2744899"/>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THANH HOÁ</a:t>
            </a:r>
          </a:p>
        </p:txBody>
      </p:sp>
      <p:sp>
        <p:nvSpPr>
          <p:cNvPr id="26646" name="Text Box 22"/>
          <p:cNvSpPr txBox="1">
            <a:spLocks noChangeArrowheads="1"/>
          </p:cNvSpPr>
          <p:nvPr/>
        </p:nvSpPr>
        <p:spPr bwMode="auto">
          <a:xfrm>
            <a:off x="3821451" y="3192727"/>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NGHỆ AN</a:t>
            </a:r>
          </a:p>
        </p:txBody>
      </p:sp>
      <p:sp>
        <p:nvSpPr>
          <p:cNvPr id="26647" name="Text Box 23"/>
          <p:cNvSpPr txBox="1">
            <a:spLocks noChangeArrowheads="1"/>
          </p:cNvSpPr>
          <p:nvPr/>
        </p:nvSpPr>
        <p:spPr bwMode="auto">
          <a:xfrm>
            <a:off x="3982754" y="2387191"/>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THIÊN TRƯỜNG</a:t>
            </a:r>
          </a:p>
        </p:txBody>
      </p:sp>
      <p:sp>
        <p:nvSpPr>
          <p:cNvPr id="26648" name="Text Box 24"/>
          <p:cNvSpPr txBox="1">
            <a:spLocks noChangeArrowheads="1"/>
          </p:cNvSpPr>
          <p:nvPr/>
        </p:nvSpPr>
        <p:spPr bwMode="auto">
          <a:xfrm>
            <a:off x="4243884" y="1326696"/>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LẠNG SƠN</a:t>
            </a:r>
          </a:p>
        </p:txBody>
      </p:sp>
      <p:sp>
        <p:nvSpPr>
          <p:cNvPr id="26649" name="Text Box 25"/>
          <p:cNvSpPr txBox="1">
            <a:spLocks noChangeArrowheads="1"/>
          </p:cNvSpPr>
          <p:nvPr/>
        </p:nvSpPr>
        <p:spPr bwMode="auto">
          <a:xfrm>
            <a:off x="3568381" y="1578293"/>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THÁI NGUYÊN</a:t>
            </a:r>
          </a:p>
        </p:txBody>
      </p:sp>
      <p:sp>
        <p:nvSpPr>
          <p:cNvPr id="26650" name="Text Box 26"/>
          <p:cNvSpPr txBox="1">
            <a:spLocks noChangeArrowheads="1"/>
          </p:cNvSpPr>
          <p:nvPr/>
        </p:nvSpPr>
        <p:spPr bwMode="auto">
          <a:xfrm>
            <a:off x="3711876" y="965967"/>
            <a:ext cx="827856"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TUYÊN QUANG</a:t>
            </a:r>
          </a:p>
        </p:txBody>
      </p:sp>
      <p:sp>
        <p:nvSpPr>
          <p:cNvPr id="26651" name="Text Box 27"/>
          <p:cNvSpPr txBox="1">
            <a:spLocks noChangeArrowheads="1"/>
          </p:cNvSpPr>
          <p:nvPr/>
        </p:nvSpPr>
        <p:spPr bwMode="auto">
          <a:xfrm>
            <a:off x="4591682" y="1602753"/>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AN BANG</a:t>
            </a:r>
          </a:p>
        </p:txBody>
      </p:sp>
      <p:sp>
        <p:nvSpPr>
          <p:cNvPr id="26652" name="Rectangle 28"/>
          <p:cNvSpPr>
            <a:spLocks noChangeArrowheads="1"/>
          </p:cNvSpPr>
          <p:nvPr/>
        </p:nvSpPr>
        <p:spPr bwMode="auto">
          <a:xfrm>
            <a:off x="5346416" y="5932597"/>
            <a:ext cx="990600"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3" name="Rectangle 29"/>
          <p:cNvSpPr>
            <a:spLocks noChangeArrowheads="1"/>
          </p:cNvSpPr>
          <p:nvPr/>
        </p:nvSpPr>
        <p:spPr bwMode="auto">
          <a:xfrm>
            <a:off x="3378452" y="1838443"/>
            <a:ext cx="826133" cy="228600"/>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4" name="Rectangle 30"/>
          <p:cNvSpPr>
            <a:spLocks noChangeArrowheads="1"/>
          </p:cNvSpPr>
          <p:nvPr/>
        </p:nvSpPr>
        <p:spPr bwMode="auto">
          <a:xfrm>
            <a:off x="3217295" y="2090339"/>
            <a:ext cx="1126105" cy="222406"/>
          </a:xfrm>
          <a:prstGeom prst="rect">
            <a:avLst/>
          </a:prstGeom>
          <a:solidFill>
            <a:srgbClr val="FFFFFF"/>
          </a:solidFill>
          <a:ln w="9360" cap="sq">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6659" name="Rectangle 35"/>
          <p:cNvSpPr>
            <a:spLocks noChangeArrowheads="1"/>
          </p:cNvSpPr>
          <p:nvPr/>
        </p:nvSpPr>
        <p:spPr bwMode="auto">
          <a:xfrm>
            <a:off x="5791200" y="1803400"/>
            <a:ext cx="399766"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eaLnBrk="1" hangingPunct="1">
              <a:spcBef>
                <a:spcPct val="0"/>
              </a:spcBef>
              <a:buFontTx/>
              <a:buNone/>
            </a:pPr>
            <a:r>
              <a:rPr lang="vi-VN" altLang="en-US" sz="1400">
                <a:solidFill>
                  <a:srgbClr val="000000"/>
                </a:solidFill>
                <a:cs typeface="Lucida Sans Unicode" panose="020B0602030504020204" pitchFamily="34" charset="0"/>
              </a:rPr>
              <a:t>(5)</a:t>
            </a:r>
          </a:p>
        </p:txBody>
      </p:sp>
      <p:sp>
        <p:nvSpPr>
          <p:cNvPr id="26660" name="Rectangle 36"/>
          <p:cNvSpPr>
            <a:spLocks noChangeArrowheads="1"/>
          </p:cNvSpPr>
          <p:nvPr/>
        </p:nvSpPr>
        <p:spPr bwMode="auto">
          <a:xfrm>
            <a:off x="5937250" y="1498600"/>
            <a:ext cx="399766" cy="309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eaLnBrk="1" hangingPunct="1">
              <a:spcBef>
                <a:spcPct val="0"/>
              </a:spcBef>
              <a:buFontTx/>
              <a:buNone/>
            </a:pPr>
            <a:r>
              <a:rPr lang="vi-VN" altLang="en-US" sz="1400">
                <a:solidFill>
                  <a:srgbClr val="000000"/>
                </a:solidFill>
                <a:cs typeface="Lucida Sans Unicode" panose="020B0602030504020204" pitchFamily="34" charset="0"/>
              </a:rPr>
              <a:t>(6)</a:t>
            </a:r>
          </a:p>
        </p:txBody>
      </p:sp>
      <p:sp>
        <p:nvSpPr>
          <p:cNvPr id="26668" name="Text Box 44"/>
          <p:cNvSpPr txBox="1">
            <a:spLocks noChangeArrowheads="1"/>
          </p:cNvSpPr>
          <p:nvPr/>
        </p:nvSpPr>
        <p:spPr bwMode="auto">
          <a:xfrm>
            <a:off x="5375133" y="5915134"/>
            <a:ext cx="152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a:solidFill>
                  <a:srgbClr val="FF0066"/>
                </a:solidFill>
                <a:cs typeface="Lucida Sans Unicode" panose="020B0602030504020204" pitchFamily="34" charset="0"/>
              </a:rPr>
              <a:t>QUẢNG NAM</a:t>
            </a:r>
          </a:p>
        </p:txBody>
      </p:sp>
      <p:sp>
        <p:nvSpPr>
          <p:cNvPr id="26670" name="Text Box 46"/>
          <p:cNvSpPr txBox="1">
            <a:spLocks noChangeArrowheads="1"/>
          </p:cNvSpPr>
          <p:nvPr/>
        </p:nvSpPr>
        <p:spPr bwMode="auto">
          <a:xfrm>
            <a:off x="3373154" y="1831826"/>
            <a:ext cx="137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625"/>
              </a:spcBef>
              <a:buNone/>
            </a:pPr>
            <a:r>
              <a:rPr lang="vi-VN" altLang="en-US" sz="1000" b="1" dirty="0">
                <a:solidFill>
                  <a:srgbClr val="FF0066"/>
                </a:solidFill>
                <a:cs typeface="Lucida Sans Unicode" panose="020B0602030504020204" pitchFamily="34" charset="0"/>
              </a:rPr>
              <a:t>QUỐC OAI</a:t>
            </a:r>
          </a:p>
        </p:txBody>
      </p:sp>
      <p:sp>
        <p:nvSpPr>
          <p:cNvPr id="26671" name="Text Box 47"/>
          <p:cNvSpPr txBox="1">
            <a:spLocks noChangeArrowheads="1"/>
          </p:cNvSpPr>
          <p:nvPr/>
        </p:nvSpPr>
        <p:spPr bwMode="auto">
          <a:xfrm>
            <a:off x="3129593" y="2070917"/>
            <a:ext cx="1371600" cy="279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defTabSz="449263">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spcBef>
                <a:spcPts val="750"/>
              </a:spcBef>
              <a:buNone/>
            </a:pPr>
            <a:r>
              <a:rPr lang="vi-VN" altLang="en-US" sz="1200" b="1" dirty="0">
                <a:solidFill>
                  <a:srgbClr val="333399"/>
                </a:solidFill>
                <a:cs typeface="Lucida Sans Unicode" panose="020B0602030504020204" pitchFamily="34" charset="0"/>
              </a:rPr>
              <a:t>THĂNG LONG</a:t>
            </a:r>
          </a:p>
        </p:txBody>
      </p:sp>
      <p:sp>
        <p:nvSpPr>
          <p:cNvPr id="50" name="Title 1"/>
          <p:cNvSpPr>
            <a:spLocks noGrp="1"/>
          </p:cNvSpPr>
          <p:nvPr>
            <p:ph type="title"/>
          </p:nvPr>
        </p:nvSpPr>
        <p:spPr>
          <a:xfrm>
            <a:off x="609600" y="348792"/>
            <a:ext cx="1879076" cy="4939644"/>
          </a:xfrm>
          <a:solidFill>
            <a:schemeClr val="bg1"/>
          </a:solidFill>
        </p:spPr>
        <p:txBody>
          <a:bodyPr/>
          <a:lstStyle/>
          <a:p>
            <a:r>
              <a:rPr lang="en-US" sz="4000" dirty="0" err="1">
                <a:latin typeface="Times New Roman" panose="02020603050405020304" pitchFamily="18" charset="0"/>
                <a:cs typeface="Times New Roman" panose="02020603050405020304" pitchFamily="18" charset="0"/>
              </a:rPr>
              <a:t>Lược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sơ</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1315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671"/>
                                        </p:tgtEl>
                                        <p:attrNameLst>
                                          <p:attrName>style.visibility</p:attrName>
                                        </p:attrNameLst>
                                      </p:cBhvr>
                                      <p:to>
                                        <p:strVal val="visible"/>
                                      </p:to>
                                    </p:set>
                                    <p:animEffect transition="in" filter="circle(in)">
                                      <p:cBhvr>
                                        <p:cTn id="7" dur="2000"/>
                                        <p:tgtEl>
                                          <p:spTgt spid="26671"/>
                                        </p:tgtEl>
                                      </p:cBhvr>
                                    </p:animEffect>
                                  </p:childTnLst>
                                </p:cTn>
                              </p:par>
                            </p:childTnLst>
                          </p:cTn>
                        </p:par>
                        <p:par>
                          <p:cTn id="8" fill="hold">
                            <p:stCondLst>
                              <p:cond delay="2000"/>
                            </p:stCondLst>
                            <p:childTnLst>
                              <p:par>
                                <p:cTn id="9" presetID="3" presetClass="entr" presetSubtype="10" fill="hold" nodeType="afterEffect">
                                  <p:stCondLst>
                                    <p:cond delay="0"/>
                                  </p:stCondLst>
                                  <p:childTnLst>
                                    <p:set>
                                      <p:cBhvr additive="repl">
                                        <p:cTn id="10" dur="1" fill="hold">
                                          <p:stCondLst>
                                            <p:cond delay="0"/>
                                          </p:stCondLst>
                                        </p:cTn>
                                        <p:tgtEl>
                                          <p:spTgt spid="26670"/>
                                        </p:tgtEl>
                                        <p:attrNameLst>
                                          <p:attrName>style.visibility</p:attrName>
                                        </p:attrNameLst>
                                      </p:cBhvr>
                                      <p:to>
                                        <p:strVal val="visible"/>
                                      </p:to>
                                    </p:set>
                                    <p:animEffect transition="in" filter="blinds(horizontal)">
                                      <p:cBhvr additive="repl">
                                        <p:cTn id="11" dur="10"/>
                                        <p:tgtEl>
                                          <p:spTgt spid="26670"/>
                                        </p:tgtEl>
                                      </p:cBhvr>
                                    </p:animEffect>
                                  </p:childTnLst>
                                </p:cTn>
                              </p:par>
                            </p:childTnLst>
                          </p:cTn>
                        </p:par>
                        <p:par>
                          <p:cTn id="12" fill="hold">
                            <p:stCondLst>
                              <p:cond delay="2010"/>
                            </p:stCondLst>
                            <p:childTnLst>
                              <p:par>
                                <p:cTn id="13" presetID="4" presetClass="entr" presetSubtype="16" fill="hold" nodeType="afterEffect">
                                  <p:stCondLst>
                                    <p:cond delay="0"/>
                                  </p:stCondLst>
                                  <p:childTnLst>
                                    <p:set>
                                      <p:cBhvr additive="repl">
                                        <p:cTn id="14" dur="1" fill="hold">
                                          <p:stCondLst>
                                            <p:cond delay="0"/>
                                          </p:stCondLst>
                                        </p:cTn>
                                        <p:tgtEl>
                                          <p:spTgt spid="26649"/>
                                        </p:tgtEl>
                                        <p:attrNameLst>
                                          <p:attrName>style.visibility</p:attrName>
                                        </p:attrNameLst>
                                      </p:cBhvr>
                                      <p:to>
                                        <p:strVal val="visible"/>
                                      </p:to>
                                    </p:set>
                                    <p:animEffect transition="in" filter="box(in)">
                                      <p:cBhvr additive="repl">
                                        <p:cTn id="15" dur="10"/>
                                        <p:tgtEl>
                                          <p:spTgt spid="26649"/>
                                        </p:tgtEl>
                                      </p:cBhvr>
                                    </p:animEffect>
                                  </p:childTnLst>
                                </p:cTn>
                              </p:par>
                              <p:par>
                                <p:cTn id="16" presetID="3" presetClass="entr" presetSubtype="10" fill="hold" nodeType="withEffect">
                                  <p:stCondLst>
                                    <p:cond delay="0"/>
                                  </p:stCondLst>
                                  <p:childTnLst>
                                    <p:set>
                                      <p:cBhvr additive="repl">
                                        <p:cTn id="17" dur="1" fill="hold">
                                          <p:stCondLst>
                                            <p:cond delay="0"/>
                                          </p:stCondLst>
                                        </p:cTn>
                                        <p:tgtEl>
                                          <p:spTgt spid="26641"/>
                                        </p:tgtEl>
                                        <p:attrNameLst>
                                          <p:attrName>style.visibility</p:attrName>
                                        </p:attrNameLst>
                                      </p:cBhvr>
                                      <p:to>
                                        <p:strVal val="visible"/>
                                      </p:to>
                                    </p:set>
                                    <p:animEffect transition="in" filter="blinds(horizontal)">
                                      <p:cBhvr additive="repl">
                                        <p:cTn id="18" dur="500"/>
                                        <p:tgtEl>
                                          <p:spTgt spid="26641"/>
                                        </p:tgtEl>
                                      </p:cBhvr>
                                    </p:animEffect>
                                  </p:childTnLst>
                                </p:cTn>
                              </p:par>
                              <p:par>
                                <p:cTn id="19" presetID="3" presetClass="entr" presetSubtype="10" fill="hold" nodeType="withEffect">
                                  <p:stCondLst>
                                    <p:cond delay="0"/>
                                  </p:stCondLst>
                                  <p:childTnLst>
                                    <p:set>
                                      <p:cBhvr additive="repl">
                                        <p:cTn id="20" dur="1" fill="hold">
                                          <p:stCondLst>
                                            <p:cond delay="0"/>
                                          </p:stCondLst>
                                        </p:cTn>
                                        <p:tgtEl>
                                          <p:spTgt spid="26650"/>
                                        </p:tgtEl>
                                        <p:attrNameLst>
                                          <p:attrName>style.visibility</p:attrName>
                                        </p:attrNameLst>
                                      </p:cBhvr>
                                      <p:to>
                                        <p:strVal val="visible"/>
                                      </p:to>
                                    </p:set>
                                    <p:animEffect transition="in" filter="blinds(horizontal)">
                                      <p:cBhvr additive="repl">
                                        <p:cTn id="21" dur="500"/>
                                        <p:tgtEl>
                                          <p:spTgt spid="26650"/>
                                        </p:tgtEl>
                                      </p:cBhvr>
                                    </p:animEffect>
                                  </p:childTnLst>
                                </p:cTn>
                              </p:par>
                              <p:par>
                                <p:cTn id="22" presetID="3" presetClass="entr" presetSubtype="10" fill="hold" nodeType="withEffect">
                                  <p:stCondLst>
                                    <p:cond delay="0"/>
                                  </p:stCondLst>
                                  <p:childTnLst>
                                    <p:set>
                                      <p:cBhvr additive="repl">
                                        <p:cTn id="23" dur="1" fill="hold">
                                          <p:stCondLst>
                                            <p:cond delay="0"/>
                                          </p:stCondLst>
                                        </p:cTn>
                                        <p:tgtEl>
                                          <p:spTgt spid="26648"/>
                                        </p:tgtEl>
                                        <p:attrNameLst>
                                          <p:attrName>style.visibility</p:attrName>
                                        </p:attrNameLst>
                                      </p:cBhvr>
                                      <p:to>
                                        <p:strVal val="visible"/>
                                      </p:to>
                                    </p:set>
                                    <p:animEffect transition="in" filter="blinds(horizontal)">
                                      <p:cBhvr additive="repl">
                                        <p:cTn id="24" dur="500"/>
                                        <p:tgtEl>
                                          <p:spTgt spid="26648"/>
                                        </p:tgtEl>
                                      </p:cBhvr>
                                    </p:animEffect>
                                  </p:childTnLst>
                                </p:cTn>
                              </p:par>
                              <p:par>
                                <p:cTn id="25" presetID="4" presetClass="entr" presetSubtype="16" fill="hold" nodeType="withEffect">
                                  <p:stCondLst>
                                    <p:cond delay="0"/>
                                  </p:stCondLst>
                                  <p:childTnLst>
                                    <p:set>
                                      <p:cBhvr additive="repl">
                                        <p:cTn id="26" dur="1" fill="hold">
                                          <p:stCondLst>
                                            <p:cond delay="0"/>
                                          </p:stCondLst>
                                        </p:cTn>
                                        <p:tgtEl>
                                          <p:spTgt spid="26651"/>
                                        </p:tgtEl>
                                        <p:attrNameLst>
                                          <p:attrName>style.visibility</p:attrName>
                                        </p:attrNameLst>
                                      </p:cBhvr>
                                      <p:to>
                                        <p:strVal val="visible"/>
                                      </p:to>
                                    </p:set>
                                    <p:animEffect transition="in" filter="box(in)">
                                      <p:cBhvr additive="repl">
                                        <p:cTn id="27" dur="500"/>
                                        <p:tgtEl>
                                          <p:spTgt spid="26651"/>
                                        </p:tgtEl>
                                      </p:cBhvr>
                                    </p:animEffect>
                                  </p:childTnLst>
                                </p:cTn>
                              </p:par>
                              <p:par>
                                <p:cTn id="28" presetID="4" presetClass="entr" presetSubtype="16" fill="hold" nodeType="withEffect">
                                  <p:stCondLst>
                                    <p:cond delay="0"/>
                                  </p:stCondLst>
                                  <p:childTnLst>
                                    <p:set>
                                      <p:cBhvr additive="repl">
                                        <p:cTn id="29" dur="1" fill="hold">
                                          <p:stCondLst>
                                            <p:cond delay="0"/>
                                          </p:stCondLst>
                                        </p:cTn>
                                        <p:tgtEl>
                                          <p:spTgt spid="26643"/>
                                        </p:tgtEl>
                                        <p:attrNameLst>
                                          <p:attrName>style.visibility</p:attrName>
                                        </p:attrNameLst>
                                      </p:cBhvr>
                                      <p:to>
                                        <p:strVal val="visible"/>
                                      </p:to>
                                    </p:set>
                                    <p:animEffect transition="in" filter="box(in)">
                                      <p:cBhvr additive="repl">
                                        <p:cTn id="30" dur="500"/>
                                        <p:tgtEl>
                                          <p:spTgt spid="26643"/>
                                        </p:tgtEl>
                                      </p:cBhvr>
                                    </p:animEffect>
                                  </p:childTnLst>
                                </p:cTn>
                              </p:par>
                              <p:par>
                                <p:cTn id="31" presetID="3" presetClass="entr" presetSubtype="10" fill="hold" nodeType="withEffect">
                                  <p:stCondLst>
                                    <p:cond delay="0"/>
                                  </p:stCondLst>
                                  <p:childTnLst>
                                    <p:set>
                                      <p:cBhvr additive="repl">
                                        <p:cTn id="32" dur="1" fill="hold">
                                          <p:stCondLst>
                                            <p:cond delay="0"/>
                                          </p:stCondLst>
                                        </p:cTn>
                                        <p:tgtEl>
                                          <p:spTgt spid="26642"/>
                                        </p:tgtEl>
                                        <p:attrNameLst>
                                          <p:attrName>style.visibility</p:attrName>
                                        </p:attrNameLst>
                                      </p:cBhvr>
                                      <p:to>
                                        <p:strVal val="visible"/>
                                      </p:to>
                                    </p:set>
                                    <p:animEffect transition="in" filter="blinds(horizontal)">
                                      <p:cBhvr additive="repl">
                                        <p:cTn id="33" dur="500"/>
                                        <p:tgtEl>
                                          <p:spTgt spid="26642"/>
                                        </p:tgtEl>
                                      </p:cBhvr>
                                    </p:animEffect>
                                  </p:childTnLst>
                                </p:cTn>
                              </p:par>
                              <p:par>
                                <p:cTn id="34" presetID="3" presetClass="entr" presetSubtype="10" fill="hold" nodeType="withEffect">
                                  <p:stCondLst>
                                    <p:cond delay="0"/>
                                  </p:stCondLst>
                                  <p:childTnLst>
                                    <p:set>
                                      <p:cBhvr additive="repl">
                                        <p:cTn id="35" dur="1" fill="hold">
                                          <p:stCondLst>
                                            <p:cond delay="0"/>
                                          </p:stCondLst>
                                        </p:cTn>
                                        <p:tgtEl>
                                          <p:spTgt spid="26647"/>
                                        </p:tgtEl>
                                        <p:attrNameLst>
                                          <p:attrName>style.visibility</p:attrName>
                                        </p:attrNameLst>
                                      </p:cBhvr>
                                      <p:to>
                                        <p:strVal val="visible"/>
                                      </p:to>
                                    </p:set>
                                    <p:animEffect transition="in" filter="blinds(horizontal)">
                                      <p:cBhvr additive="repl">
                                        <p:cTn id="36" dur="500"/>
                                        <p:tgtEl>
                                          <p:spTgt spid="26647"/>
                                        </p:tgtEl>
                                      </p:cBhvr>
                                    </p:animEffect>
                                  </p:childTnLst>
                                </p:cTn>
                              </p:par>
                              <p:par>
                                <p:cTn id="37" presetID="4" presetClass="entr" presetSubtype="16" fill="hold" nodeType="withEffect">
                                  <p:stCondLst>
                                    <p:cond delay="0"/>
                                  </p:stCondLst>
                                  <p:childTnLst>
                                    <p:set>
                                      <p:cBhvr additive="repl">
                                        <p:cTn id="38" dur="1" fill="hold">
                                          <p:stCondLst>
                                            <p:cond delay="0"/>
                                          </p:stCondLst>
                                        </p:cTn>
                                        <p:tgtEl>
                                          <p:spTgt spid="26645"/>
                                        </p:tgtEl>
                                        <p:attrNameLst>
                                          <p:attrName>style.visibility</p:attrName>
                                        </p:attrNameLst>
                                      </p:cBhvr>
                                      <p:to>
                                        <p:strVal val="visible"/>
                                      </p:to>
                                    </p:set>
                                    <p:animEffect transition="in" filter="box(in)">
                                      <p:cBhvr additive="repl">
                                        <p:cTn id="39" dur="500"/>
                                        <p:tgtEl>
                                          <p:spTgt spid="26645"/>
                                        </p:tgtEl>
                                      </p:cBhvr>
                                    </p:animEffect>
                                  </p:childTnLst>
                                </p:cTn>
                              </p:par>
                              <p:par>
                                <p:cTn id="40" presetID="3" presetClass="entr" presetSubtype="10" fill="hold" nodeType="withEffect">
                                  <p:stCondLst>
                                    <p:cond delay="0"/>
                                  </p:stCondLst>
                                  <p:childTnLst>
                                    <p:set>
                                      <p:cBhvr additive="repl">
                                        <p:cTn id="41" dur="1" fill="hold">
                                          <p:stCondLst>
                                            <p:cond delay="0"/>
                                          </p:stCondLst>
                                        </p:cTn>
                                        <p:tgtEl>
                                          <p:spTgt spid="26646"/>
                                        </p:tgtEl>
                                        <p:attrNameLst>
                                          <p:attrName>style.visibility</p:attrName>
                                        </p:attrNameLst>
                                      </p:cBhvr>
                                      <p:to>
                                        <p:strVal val="visible"/>
                                      </p:to>
                                    </p:set>
                                    <p:animEffect transition="in" filter="blinds(horizontal)">
                                      <p:cBhvr additive="repl">
                                        <p:cTn id="42" dur="500"/>
                                        <p:tgtEl>
                                          <p:spTgt spid="26646"/>
                                        </p:tgtEl>
                                      </p:cBhvr>
                                    </p:animEffect>
                                  </p:childTnLst>
                                </p:cTn>
                              </p:par>
                              <p:par>
                                <p:cTn id="43" presetID="4" presetClass="entr" presetSubtype="16" fill="hold" nodeType="withEffect">
                                  <p:stCondLst>
                                    <p:cond delay="0"/>
                                  </p:stCondLst>
                                  <p:childTnLst>
                                    <p:set>
                                      <p:cBhvr additive="repl">
                                        <p:cTn id="44" dur="1" fill="hold">
                                          <p:stCondLst>
                                            <p:cond delay="0"/>
                                          </p:stCondLst>
                                        </p:cTn>
                                        <p:tgtEl>
                                          <p:spTgt spid="26644"/>
                                        </p:tgtEl>
                                        <p:attrNameLst>
                                          <p:attrName>style.visibility</p:attrName>
                                        </p:attrNameLst>
                                      </p:cBhvr>
                                      <p:to>
                                        <p:strVal val="visible"/>
                                      </p:to>
                                    </p:set>
                                    <p:animEffect transition="in" filter="box(in)">
                                      <p:cBhvr additive="repl">
                                        <p:cTn id="45" dur="500"/>
                                        <p:tgtEl>
                                          <p:spTgt spid="2664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additive="repl">
                                        <p:cTn id="49" dur="1" fill="hold">
                                          <p:stCondLst>
                                            <p:cond delay="0"/>
                                          </p:stCondLst>
                                        </p:cTn>
                                        <p:tgtEl>
                                          <p:spTgt spid="26668"/>
                                        </p:tgtEl>
                                        <p:attrNameLst>
                                          <p:attrName>style.visibility</p:attrName>
                                        </p:attrNameLst>
                                      </p:cBhvr>
                                      <p:to>
                                        <p:strVal val="visible"/>
                                      </p:to>
                                    </p:set>
                                    <p:animEffect transition="in" filter="blinds(horizontal)">
                                      <p:cBhvr additive="repl">
                                        <p:cTn id="50" dur="500"/>
                                        <p:tgtEl>
                                          <p:spTgt spid="26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0" y="0"/>
            <a:ext cx="12191999" cy="5588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defRPr>
            </a:lvl9pPr>
          </a:lstStyle>
          <a:p>
            <a:pPr algn="just" defTabSz="914400" fontAlgn="base">
              <a:spcBef>
                <a:spcPts val="600"/>
              </a:spcBef>
              <a:spcAft>
                <a:spcPct val="0"/>
              </a:spcAft>
              <a:buNone/>
            </a:pPr>
            <a:r>
              <a:rPr lang="en-US" altLang="en-US" sz="3600" dirty="0">
                <a:solidFill>
                  <a:srgbClr val="333399"/>
                </a:solidFill>
                <a:ea typeface="Microsoft YaHei" panose="020B0503020204020204" pitchFamily="34" charset="-122"/>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Vua</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Lê</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Thánh</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Tông</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căn</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dặn</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trong</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triều</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Một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thước</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núi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một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tấc</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sông</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ta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lẽ</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nào</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lại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vứt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bỏ</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Phải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cương</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quyết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tranh</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biện</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chớ</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cho</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họ</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lấn</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dần</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nếu</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họ</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không</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nghe</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còn</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có</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thể</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sai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sứ</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sang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tận</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triều</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đình</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họ</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trình</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bày</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rõ</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điều</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ngay</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lẽ</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gian</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Nếu</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người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nào</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dám</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đem</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một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thước</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núi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một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tấc</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đất</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Thái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Tổ</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làm</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mồi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cho</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giặc</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thì</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tội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phải</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tru</a:t>
            </a:r>
            <a:r>
              <a:rPr lang="en-US" altLang="en-US" sz="4400"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 di.”</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p>
          <a:p>
            <a:pPr algn="just" defTabSz="914400" fontAlgn="base">
              <a:spcBef>
                <a:spcPts val="600"/>
              </a:spcBef>
              <a:spcAft>
                <a:spcPct val="0"/>
              </a:spcAft>
              <a:buNone/>
            </a:pP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Đại</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Việt</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sử</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ký</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toàn</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400" dirty="0" err="1">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thư</a:t>
            </a:r>
            <a:r>
              <a:rPr lang="en-US" altLang="en-US" sz="4400" dirty="0">
                <a:solidFill>
                  <a:srgbClr val="333399"/>
                </a:solidFill>
                <a:latin typeface="Times New Roman" panose="02020603050405020304" pitchFamily="18" charset="0"/>
                <a:ea typeface="Microsoft YaHei" panose="020B0503020204020204" pitchFamily="34" charset="-122"/>
                <a:cs typeface="Times New Roman" panose="02020603050405020304" pitchFamily="18" charset="0"/>
              </a:rPr>
              <a:t>)</a:t>
            </a:r>
          </a:p>
        </p:txBody>
      </p:sp>
      <p:sp>
        <p:nvSpPr>
          <p:cNvPr id="11268" name="Text Box 4"/>
          <p:cNvSpPr txBox="1">
            <a:spLocks noChangeArrowheads="1"/>
          </p:cNvSpPr>
          <p:nvPr/>
        </p:nvSpPr>
        <p:spPr bwMode="auto">
          <a:xfrm>
            <a:off x="1" y="5511382"/>
            <a:ext cx="12191999" cy="132343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Clr>
                <a:srgbClr val="000000"/>
              </a:buClr>
              <a:buNone/>
            </a:pPr>
            <a:r>
              <a:rPr lang="en-US" altLang="en-US" sz="4000" b="1" dirty="0">
                <a:solidFill>
                  <a:srgbClr val="FF0000"/>
                </a:solidFill>
                <a:latin typeface="Times New Roman" panose="02020603050405020304" pitchFamily="18" charset="0"/>
                <a:cs typeface="Times New Roman" panose="02020603050405020304" pitchFamily="18" charset="0"/>
              </a:rPr>
              <a:t>Qua </a:t>
            </a:r>
            <a:r>
              <a:rPr lang="en-US" altLang="en-US" sz="4000" b="1" dirty="0" err="1">
                <a:solidFill>
                  <a:srgbClr val="FF0000"/>
                </a:solidFill>
                <a:latin typeface="Times New Roman" panose="02020603050405020304" pitchFamily="18" charset="0"/>
                <a:cs typeface="Times New Roman" panose="02020603050405020304" pitchFamily="18" charset="0"/>
              </a:rPr>
              <a:t>đoạn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trích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trên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em</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có</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nhận</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xét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gì</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về</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chủ</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trương</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của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nhà</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nước</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Lê</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sơ</a:t>
            </a:r>
            <a:r>
              <a:rPr lang="en-US" altLang="en-US" sz="4000"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đối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với</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lãnh</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thổ</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của</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đất</a:t>
            </a:r>
            <a:r>
              <a:rPr lang="en-US" altLang="en-US" sz="4000" b="1" dirty="0">
                <a:solidFill>
                  <a:srgbClr val="FF0000"/>
                </a:solidFill>
                <a:latin typeface="Times New Roman" panose="02020603050405020304" pitchFamily="18" charset="0"/>
                <a:cs typeface="Times New Roman" panose="02020603050405020304" pitchFamily="18" charset="0"/>
              </a:rPr>
              <a:t> </a:t>
            </a:r>
            <a:r>
              <a:rPr lang="en-US" altLang="en-US" sz="4000" b="1" dirty="0" err="1">
                <a:solidFill>
                  <a:srgbClr val="FF0000"/>
                </a:solidFill>
                <a:latin typeface="Times New Roman" panose="02020603050405020304" pitchFamily="18" charset="0"/>
                <a:cs typeface="Times New Roman" panose="02020603050405020304" pitchFamily="18" charset="0"/>
              </a:rPr>
              <a:t>nước</a:t>
            </a:r>
            <a:r>
              <a:rPr lang="en-US" altLang="en-US" sz="4000" b="1" dirty="0">
                <a:solidFill>
                  <a:srgbClr val="FF0000"/>
                </a:solidFill>
                <a:latin typeface="Times New Roman" panose="02020603050405020304" pitchFamily="18" charset="0"/>
                <a:cs typeface="Times New Roman" panose="02020603050405020304" pitchFamily="18" charset="0"/>
              </a:rPr>
              <a:t>?</a:t>
            </a:r>
          </a:p>
        </p:txBody>
      </p:sp>
      <p:sp>
        <p:nvSpPr>
          <p:cNvPr id="4" name="Text Box 4"/>
          <p:cNvSpPr txBox="1">
            <a:spLocks noChangeArrowheads="1"/>
          </p:cNvSpPr>
          <p:nvPr/>
        </p:nvSpPr>
        <p:spPr bwMode="auto">
          <a:xfrm>
            <a:off x="499871" y="1712844"/>
            <a:ext cx="11192255" cy="313932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Clr>
                <a:srgbClr val="000000"/>
              </a:buClr>
              <a:buNone/>
            </a:pP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Quyết</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tâm</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củng</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cố</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quân</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đội</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bảo</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vệ</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đất</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nước</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thực</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hiện</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chính</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sách</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vừa</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cương</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vừa</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nhu</a:t>
            </a:r>
            <a:r>
              <a:rPr lang="en-US" altLang="en-US" sz="4400" dirty="0">
                <a:solidFill>
                  <a:srgbClr val="333399"/>
                </a:solidFill>
                <a:latin typeface="Times New Roman" panose="02020603050405020304" pitchFamily="18" charset="0"/>
                <a:cs typeface="Times New Roman" panose="02020603050405020304" pitchFamily="18" charset="0"/>
              </a:rPr>
              <a:t>.</a:t>
            </a:r>
          </a:p>
          <a:p>
            <a:pPr defTabSz="914400" fontAlgn="base">
              <a:spcBef>
                <a:spcPct val="50000"/>
              </a:spcBef>
              <a:spcAft>
                <a:spcPct val="0"/>
              </a:spcAft>
              <a:buClr>
                <a:srgbClr val="000000"/>
              </a:buClr>
              <a:buNone/>
            </a:pP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Đề</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cao</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trách</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nhiệm</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bảo</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vệ</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tổ</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quốc</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trừng</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trị</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những</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kẻ</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bán</a:t>
            </a:r>
            <a:r>
              <a:rPr lang="en-US" altLang="en-US" sz="4400" dirty="0">
                <a:solidFill>
                  <a:srgbClr val="333399"/>
                </a:solidFill>
                <a:latin typeface="Times New Roman" panose="02020603050405020304" pitchFamily="18" charset="0"/>
                <a:cs typeface="Times New Roman" panose="02020603050405020304" pitchFamily="18" charset="0"/>
              </a:rPr>
              <a:t> </a:t>
            </a:r>
            <a:r>
              <a:rPr lang="en-US" altLang="en-US" sz="4400" dirty="0" err="1">
                <a:solidFill>
                  <a:srgbClr val="333399"/>
                </a:solidFill>
                <a:latin typeface="Times New Roman" panose="02020603050405020304" pitchFamily="18" charset="0"/>
                <a:cs typeface="Times New Roman" panose="02020603050405020304" pitchFamily="18" charset="0"/>
              </a:rPr>
              <a:t>nước</a:t>
            </a:r>
            <a:r>
              <a:rPr lang="en-US" altLang="en-US" sz="4400" dirty="0">
                <a:solidFill>
                  <a:srgbClr val="333399"/>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324918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additive="repl">
                                        <p:cTn id="6" dur="1" fill="hold">
                                          <p:stCondLst>
                                            <p:cond delay="0"/>
                                          </p:stCondLst>
                                        </p:cTn>
                                        <p:tgtEl>
                                          <p:spTgt spid="11265"/>
                                        </p:tgtEl>
                                        <p:attrNameLst>
                                          <p:attrName>style.visibility</p:attrName>
                                        </p:attrNameLst>
                                      </p:cBhvr>
                                      <p:to>
                                        <p:strVal val="visible"/>
                                      </p:to>
                                    </p:set>
                                    <p:animEffect transition="in" filter="box(in)">
                                      <p:cBhvr additive="repl">
                                        <p:cTn id="7" dur="500"/>
                                        <p:tgtEl>
                                          <p:spTgt spid="1126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blinds(horizontal)">
                                      <p:cBhvr>
                                        <p:cTn id="10" dur="500"/>
                                        <p:tgtEl>
                                          <p:spTgt spid="112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grpId="0" nodeType="clickEffect">
                                  <p:stCondLst>
                                    <p:cond delay="0"/>
                                  </p:stCondLst>
                                  <p:childTnLst>
                                    <p:animEffect transition="out" filter="blinds(horizontal)">
                                      <p:cBhvr>
                                        <p:cTn id="14" dur="500"/>
                                        <p:tgtEl>
                                          <p:spTgt spid="11265"/>
                                        </p:tgtEl>
                                      </p:cBhvr>
                                    </p:animEffect>
                                    <p:set>
                                      <p:cBhvr>
                                        <p:cTn id="15" dur="1" fill="hold">
                                          <p:stCondLst>
                                            <p:cond delay="499"/>
                                          </p:stCondLst>
                                        </p:cTn>
                                        <p:tgtEl>
                                          <p:spTgt spid="11265"/>
                                        </p:tgtEl>
                                        <p:attrNameLst>
                                          <p:attrName>style.visibility</p:attrName>
                                        </p:attrNameLst>
                                      </p:cBhvr>
                                      <p:to>
                                        <p:strVal val="hidden"/>
                                      </p:to>
                                    </p:set>
                                  </p:childTnLst>
                                </p:cTn>
                              </p:par>
                            </p:childTnLst>
                          </p:cTn>
                        </p:par>
                        <p:par>
                          <p:cTn id="16" fill="hold" nodeType="afterGroup">
                            <p:stCondLst>
                              <p:cond delay="500"/>
                            </p:stCondLst>
                            <p:childTnLst>
                              <p:par>
                                <p:cTn id="17" presetID="64" presetClass="path" presetSubtype="0" accel="50000" decel="50000" fill="hold" grpId="1" nodeType="afterEffect">
                                  <p:stCondLst>
                                    <p:cond delay="0"/>
                                  </p:stCondLst>
                                  <p:childTnLst>
                                    <p:animMotion origin="layout" path="M 0 0 L -0.00833 -0.7213 " pathEditMode="relative" rAng="0" ptsTypes="AA">
                                      <p:cBhvr>
                                        <p:cTn id="18" dur="2000" fill="hold"/>
                                        <p:tgtEl>
                                          <p:spTgt spid="11268"/>
                                        </p:tgtEl>
                                        <p:attrNameLst>
                                          <p:attrName>ppt_x</p:attrName>
                                          <p:attrName>ppt_y</p:attrName>
                                        </p:attrNameLst>
                                      </p:cBhvr>
                                      <p:rCtr x="-417" y="-36065"/>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 grpId="0" animBg="1"/>
      <p:bldP spid="11268" grpId="0" animBg="1"/>
      <p:bldP spid="11268" grpId="1"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5E21688-E6FA-1FA8-8CB7-F5B2F329149E}"/>
              </a:ext>
            </a:extLst>
          </p:cNvPr>
          <p:cNvSpPr txBox="1"/>
          <p:nvPr/>
        </p:nvSpPr>
        <p:spPr>
          <a:xfrm>
            <a:off x="500418" y="732234"/>
            <a:ext cx="11191164" cy="5016758"/>
          </a:xfrm>
          <a:prstGeom prst="rect">
            <a:avLst/>
          </a:prstGeom>
          <a:noFill/>
        </p:spPr>
        <p:txBody>
          <a:bodyPr wrap="square">
            <a:spAutoFit/>
          </a:bodyPr>
          <a:lstStyle/>
          <a:p>
            <a:pPr marL="26670" marR="26670" indent="266700" algn="just"/>
            <a:r>
              <a:rPr lang="en-GB" sz="4000" dirty="0">
                <a:effectLst/>
                <a:latin typeface="Times New Roman" panose="02020603050405020304" pitchFamily="18" charset="0"/>
                <a:ea typeface="Arial" panose="020B0604020202020204" pitchFamily="34" charset="0"/>
              </a:rPr>
              <a:t>+</a:t>
            </a:r>
            <a:r>
              <a:rPr lang="x-none" sz="4000" dirty="0">
                <a:effectLst/>
                <a:latin typeface="Times New Roman" panose="02020603050405020304" pitchFamily="18" charset="0"/>
                <a:ea typeface="Arial" panose="020B0604020202020204" pitchFamily="34" charset="0"/>
              </a:rPr>
              <a:t> Nhà Lê sơ ra đời sau thắng lợi của cuộc khởi nghĩa Lam Sơn.</a:t>
            </a:r>
            <a:endParaRPr lang="en-US" sz="3600" dirty="0">
              <a:effectLst/>
              <a:latin typeface="Times New Roman" panose="02020603050405020304" pitchFamily="18" charset="0"/>
              <a:ea typeface="Times New Roman" panose="02020603050405020304" pitchFamily="18" charset="0"/>
            </a:endParaRPr>
          </a:p>
          <a:p>
            <a:pPr marL="26670" marR="26670" indent="266700" algn="just"/>
            <a:r>
              <a:rPr lang="en-GB" sz="4000" dirty="0">
                <a:effectLst/>
                <a:latin typeface="Times New Roman" panose="02020603050405020304" pitchFamily="18" charset="0"/>
                <a:ea typeface="Arial" panose="020B0604020202020204" pitchFamily="34" charset="0"/>
              </a:rPr>
              <a:t>+</a:t>
            </a:r>
            <a:r>
              <a:rPr lang="x-none" sz="4000" dirty="0">
                <a:effectLst/>
                <a:latin typeface="Times New Roman" panose="02020603050405020304" pitchFamily="18" charset="0"/>
                <a:ea typeface="Arial" panose="020B0604020202020204" pitchFamily="34" charset="0"/>
              </a:rPr>
              <a:t> Dưới thời Lê sơ, chế độ phong kiến chuyên chế ở Đại Việt phát triển đến đỉnh cao, trở thành một trong những cường quốc trong khu vực Đông Nam Á, nhất là dưới thời vua Lê Thánh Tông.</a:t>
            </a:r>
            <a:endParaRPr lang="en-US" sz="3600" dirty="0">
              <a:effectLst/>
              <a:latin typeface="Times New Roman" panose="02020603050405020304" pitchFamily="18" charset="0"/>
              <a:ea typeface="Times New Roman" panose="02020603050405020304" pitchFamily="18" charset="0"/>
            </a:endParaRPr>
          </a:p>
          <a:p>
            <a:pPr marL="26670" marR="26670" indent="266700" algn="just"/>
            <a:r>
              <a:rPr lang="en-GB" sz="4000" dirty="0">
                <a:effectLst/>
                <a:latin typeface="Times New Roman" panose="02020603050405020304" pitchFamily="18" charset="0"/>
                <a:ea typeface="Arial" panose="020B0604020202020204" pitchFamily="34" charset="0"/>
              </a:rPr>
              <a:t>+</a:t>
            </a:r>
            <a:r>
              <a:rPr lang="x-none" sz="4000" dirty="0">
                <a:effectLst/>
                <a:latin typeface="Times New Roman" panose="02020603050405020304" pitchFamily="18" charset="0"/>
                <a:ea typeface="Arial" panose="020B0604020202020204" pitchFamily="34" charset="0"/>
              </a:rPr>
              <a:t> Thời Lê Sơ đã góp phần không nhỏ vào việc phát triển văn hóa Đại Việt. </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56226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ED7735-38B8-EDC3-1594-67DF399DA334}"/>
              </a:ext>
            </a:extLst>
          </p:cNvPr>
          <p:cNvSpPr txBox="1"/>
          <p:nvPr/>
        </p:nvSpPr>
        <p:spPr>
          <a:xfrm>
            <a:off x="177421" y="2004047"/>
            <a:ext cx="11505063" cy="1317348"/>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TIẾT 44</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 17: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ĐẠI VIỆT THỜI LÊ SƠ (1428-1527)</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100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TIẾT 2)</a:t>
            </a:r>
            <a:endPar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7398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a:extLst>
              <a:ext uri="{FF2B5EF4-FFF2-40B4-BE49-F238E27FC236}">
                <a16:creationId xmlns:a16="http://schemas.microsoft.com/office/drawing/2014/main" id="{392D2DA9-DE6D-8472-7189-0E8EF69CD379}"/>
              </a:ext>
            </a:extLst>
          </p:cNvPr>
          <p:cNvSpPr txBox="1">
            <a:spLocks noChangeArrowheads="1"/>
          </p:cNvSpPr>
          <p:nvPr/>
        </p:nvSpPr>
        <p:spPr bwMode="auto">
          <a:xfrm>
            <a:off x="221456" y="143669"/>
            <a:ext cx="68753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mn-cs"/>
              </a:rPr>
              <a:t>2. </a:t>
            </a:r>
            <a:r>
              <a:rPr kumimoji="0" lang="en-US" altLang="zh-CN" sz="4000" b="1" i="0" u="none" strike="noStrike" kern="1200" cap="none" spc="0" normalizeH="0" baseline="0" noProof="0" dirty="0" err="1">
                <a:ln>
                  <a:noFill/>
                </a:ln>
                <a:effectLst/>
                <a:highlight>
                  <a:srgbClr val="FFFF00"/>
                </a:highlight>
                <a:uLnTx/>
                <a:uFillTx/>
                <a:latin typeface="Times New Roman" panose="02020603050405020304" pitchFamily="18" charset="0"/>
                <a:ea typeface="宋体" panose="02010600030101010101" pitchFamily="2" charset="-122"/>
                <a:cs typeface="+mn-cs"/>
              </a:rPr>
              <a:t>Tình</a:t>
            </a:r>
            <a:r>
              <a:rPr kumimoji="0" lang="en-US" altLang="zh-CN" sz="4000" b="1"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mn-cs"/>
              </a:rPr>
              <a:t> </a:t>
            </a:r>
            <a:r>
              <a:rPr kumimoji="0" lang="en-US" altLang="zh-CN" sz="4000" b="1" i="0" u="none" strike="noStrike" kern="1200" cap="none" spc="0" normalizeH="0" baseline="0" noProof="0" dirty="0" err="1">
                <a:ln>
                  <a:noFill/>
                </a:ln>
                <a:effectLst/>
                <a:highlight>
                  <a:srgbClr val="FFFF00"/>
                </a:highlight>
                <a:uLnTx/>
                <a:uFillTx/>
                <a:latin typeface="Times New Roman" panose="02020603050405020304" pitchFamily="18" charset="0"/>
                <a:ea typeface="宋体" panose="02010600030101010101" pitchFamily="2" charset="-122"/>
                <a:cs typeface="+mn-cs"/>
              </a:rPr>
              <a:t>hình</a:t>
            </a:r>
            <a:r>
              <a:rPr kumimoji="0" lang="en-US" altLang="zh-CN" sz="4000" b="1"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mn-cs"/>
              </a:rPr>
              <a:t> </a:t>
            </a:r>
            <a:r>
              <a:rPr kumimoji="0" lang="en-US" altLang="zh-CN" sz="4000" b="1" i="0" u="none" strike="noStrike" kern="1200" cap="none" spc="0" normalizeH="0" baseline="0" noProof="0" dirty="0" err="1">
                <a:ln>
                  <a:noFill/>
                </a:ln>
                <a:effectLst/>
                <a:highlight>
                  <a:srgbClr val="FFFF00"/>
                </a:highlight>
                <a:uLnTx/>
                <a:uFillTx/>
                <a:latin typeface="Times New Roman" panose="02020603050405020304" pitchFamily="18" charset="0"/>
                <a:ea typeface="宋体" panose="02010600030101010101" pitchFamily="2" charset="-122"/>
                <a:cs typeface="+mn-cs"/>
              </a:rPr>
              <a:t>kinh</a:t>
            </a:r>
            <a:r>
              <a:rPr kumimoji="0" lang="en-US" altLang="zh-CN" sz="4000" b="1"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mn-cs"/>
              </a:rPr>
              <a:t> </a:t>
            </a:r>
            <a:r>
              <a:rPr kumimoji="0" lang="en-US" altLang="zh-CN" sz="4000" b="1" i="0" u="none" strike="noStrike" kern="1200" cap="none" spc="0" normalizeH="0" baseline="0" noProof="0" dirty="0" err="1">
                <a:ln>
                  <a:noFill/>
                </a:ln>
                <a:effectLst/>
                <a:highlight>
                  <a:srgbClr val="FFFF00"/>
                </a:highlight>
                <a:uLnTx/>
                <a:uFillTx/>
                <a:latin typeface="Times New Roman" panose="02020603050405020304" pitchFamily="18" charset="0"/>
                <a:ea typeface="宋体" panose="02010600030101010101" pitchFamily="2" charset="-122"/>
                <a:cs typeface="+mn-cs"/>
              </a:rPr>
              <a:t>tế</a:t>
            </a:r>
            <a:r>
              <a:rPr kumimoji="0" lang="en-US" altLang="zh-CN" sz="4000" b="1"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mn-cs"/>
              </a:rPr>
              <a:t>, </a:t>
            </a:r>
            <a:r>
              <a:rPr kumimoji="0" lang="en-US" altLang="zh-CN" sz="4000" b="1" i="0" u="none" strike="noStrike" kern="1200" cap="none" spc="0" normalizeH="0" baseline="0" noProof="0" dirty="0" err="1">
                <a:ln>
                  <a:noFill/>
                </a:ln>
                <a:effectLst/>
                <a:highlight>
                  <a:srgbClr val="FFFF00"/>
                </a:highlight>
                <a:uLnTx/>
                <a:uFillTx/>
                <a:latin typeface="Times New Roman" panose="02020603050405020304" pitchFamily="18" charset="0"/>
                <a:ea typeface="宋体" panose="02010600030101010101" pitchFamily="2" charset="-122"/>
                <a:cs typeface="+mn-cs"/>
              </a:rPr>
              <a:t>xã</a:t>
            </a:r>
            <a:r>
              <a:rPr kumimoji="0" lang="en-US" altLang="zh-CN" sz="4000" b="1"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mn-cs"/>
              </a:rPr>
              <a:t> </a:t>
            </a:r>
            <a:r>
              <a:rPr kumimoji="0" lang="en-US" altLang="zh-CN" sz="4000" b="1" i="0" u="none" strike="noStrike" kern="1200" cap="none" spc="0" normalizeH="0" baseline="0" noProof="0" dirty="0" err="1">
                <a:ln>
                  <a:noFill/>
                </a:ln>
                <a:effectLst/>
                <a:highlight>
                  <a:srgbClr val="FFFF00"/>
                </a:highlight>
                <a:uLnTx/>
                <a:uFillTx/>
                <a:latin typeface="Times New Roman" panose="02020603050405020304" pitchFamily="18" charset="0"/>
                <a:ea typeface="宋体" panose="02010600030101010101" pitchFamily="2" charset="-122"/>
                <a:cs typeface="+mn-cs"/>
              </a:rPr>
              <a:t>hội</a:t>
            </a:r>
            <a:endParaRPr kumimoji="0" lang="en-US" altLang="zh-CN" sz="4000" b="1" i="0" u="none" strike="noStrike" kern="1200" cap="none" spc="0" normalizeH="0" baseline="0" noProof="0" dirty="0">
              <a:ln>
                <a:noFill/>
              </a:ln>
              <a:effectLst/>
              <a:highlight>
                <a:srgbClr val="FFFF00"/>
              </a:highlight>
              <a:uLnTx/>
              <a:uFillTx/>
              <a:latin typeface="Times New Roman" panose="02020603050405020304" pitchFamily="18" charset="0"/>
              <a:ea typeface="宋体" panose="02010600030101010101" pitchFamily="2" charset="-122"/>
              <a:cs typeface="+mn-cs"/>
            </a:endParaRPr>
          </a:p>
        </p:txBody>
      </p:sp>
      <p:sp>
        <p:nvSpPr>
          <p:cNvPr id="122" name="Text Box 121">
            <a:extLst>
              <a:ext uri="{FF2B5EF4-FFF2-40B4-BE49-F238E27FC236}">
                <a16:creationId xmlns:a16="http://schemas.microsoft.com/office/drawing/2014/main" id="{064B802E-2B48-16DF-FFEF-04140ED02680}"/>
              </a:ext>
            </a:extLst>
          </p:cNvPr>
          <p:cNvSpPr txBox="1"/>
          <p:nvPr/>
        </p:nvSpPr>
        <p:spPr>
          <a:xfrm>
            <a:off x="6937375" y="788988"/>
            <a:ext cx="5126038" cy="31083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HĐCĐ (5’)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8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H1</a:t>
            </a: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Trình bày những nét chính về tình hình kinh tế thời Lê Sơ.</a:t>
            </a:r>
            <a:endParaRPr kumimoji="0" lang="en-US" altLang="zh-CN" sz="28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H2.</a:t>
            </a: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Những điều nào chứng tỏ nhà Lê sơ đặc biệt coi trọng và khuyến khích phát triển nông nghiệp?</a:t>
            </a:r>
            <a:endParaRPr kumimoji="0" lang="en-US" altLang="zh-CN" sz="28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pic>
        <p:nvPicPr>
          <p:cNvPr id="4100" name="Picture 110">
            <a:extLst>
              <a:ext uri="{FF2B5EF4-FFF2-40B4-BE49-F238E27FC236}">
                <a16:creationId xmlns:a16="http://schemas.microsoft.com/office/drawing/2014/main" id="{7508BBA0-D56A-A4F6-59B5-70C6A1BA65E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1363" y="4052888"/>
            <a:ext cx="25336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a:extLst>
              <a:ext uri="{FF2B5EF4-FFF2-40B4-BE49-F238E27FC236}">
                <a16:creationId xmlns:a16="http://schemas.microsoft.com/office/drawing/2014/main" id="{404A7786-F5E6-8B41-3092-B4D54AB92E39}"/>
              </a:ext>
            </a:extLst>
          </p:cNvPr>
          <p:cNvSpPr txBox="1"/>
          <p:nvPr/>
        </p:nvSpPr>
        <p:spPr>
          <a:xfrm>
            <a:off x="2651125" y="1492250"/>
            <a:ext cx="2801938" cy="4603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mn-cs"/>
              </a:rPr>
              <a:t>a. </a:t>
            </a:r>
            <a:r>
              <a:rPr kumimoji="0" lang="en-US" altLang="zh-CN" sz="2400" b="1" i="0" u="none" strike="noStrike" kern="1200" cap="none" spc="0" normalizeH="0" baseline="0" noProof="0" dirty="0" err="1">
                <a:ln>
                  <a:noFill/>
                </a:ln>
                <a:solidFill>
                  <a:srgbClr val="FFFFFF"/>
                </a:solidFill>
                <a:effectLst/>
                <a:uLnTx/>
                <a:uFillTx/>
                <a:latin typeface="Times New Roman" panose="02020603050405020304" pitchFamily="18" charset="0"/>
                <a:ea typeface="宋体" panose="02010600030101010101" pitchFamily="2" charset="-122"/>
                <a:cs typeface="+mn-cs"/>
              </a:rPr>
              <a:t>Tình</a:t>
            </a:r>
            <a:r>
              <a:rPr kumimoji="0" lang="en-US" altLang="zh-CN" sz="24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FFFF"/>
                </a:solidFill>
                <a:effectLst/>
                <a:uLnTx/>
                <a:uFillTx/>
                <a:latin typeface="Times New Roman" panose="02020603050405020304" pitchFamily="18" charset="0"/>
                <a:ea typeface="宋体" panose="02010600030101010101" pitchFamily="2" charset="-122"/>
                <a:cs typeface="+mn-cs"/>
              </a:rPr>
              <a:t>hình</a:t>
            </a:r>
            <a:r>
              <a:rPr kumimoji="0" lang="en-US" altLang="zh-CN" sz="24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FFFF"/>
                </a:solidFill>
                <a:effectLst/>
                <a:uLnTx/>
                <a:uFillTx/>
                <a:latin typeface="Times New Roman" panose="02020603050405020304" pitchFamily="18" charset="0"/>
                <a:ea typeface="宋体" panose="02010600030101010101" pitchFamily="2" charset="-122"/>
                <a:cs typeface="+mn-cs"/>
              </a:rPr>
              <a:t>kinh</a:t>
            </a:r>
            <a:r>
              <a:rPr kumimoji="0" lang="en-US" altLang="zh-CN" sz="24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FFFF"/>
                </a:solidFill>
                <a:effectLst/>
                <a:uLnTx/>
                <a:uFillTx/>
                <a:latin typeface="Times New Roman" panose="02020603050405020304" pitchFamily="18" charset="0"/>
                <a:ea typeface="宋体" panose="02010600030101010101" pitchFamily="2" charset="-122"/>
                <a:cs typeface="+mn-cs"/>
              </a:rPr>
              <a:t>tế</a:t>
            </a:r>
            <a:endParaRPr kumimoji="0" lang="en-US" altLang="zh-CN" sz="2400" b="1" i="0" u="none" strike="noStrike" kern="1200" cap="none" spc="0" normalizeH="0" baseline="0" noProof="0" dirty="0">
              <a:ln>
                <a:noFill/>
              </a:ln>
              <a:solidFill>
                <a:srgbClr val="FFFFFF"/>
              </a:solidFill>
              <a:effectLst/>
              <a:uLnTx/>
              <a:uFillTx/>
              <a:latin typeface="Times New Roman" panose="02020603050405020304" pitchFamily="18" charset="0"/>
              <a:ea typeface="宋体" panose="02010600030101010101" pitchFamily="2" charset="-122"/>
              <a:cs typeface="+mn-cs"/>
            </a:endParaRPr>
          </a:p>
        </p:txBody>
      </p:sp>
      <p:sp>
        <p:nvSpPr>
          <p:cNvPr id="7" name="Text Box 6">
            <a:extLst>
              <a:ext uri="{FF2B5EF4-FFF2-40B4-BE49-F238E27FC236}">
                <a16:creationId xmlns:a16="http://schemas.microsoft.com/office/drawing/2014/main" id="{BB399A13-6171-274F-2E1D-6C041A690216}"/>
              </a:ext>
            </a:extLst>
          </p:cNvPr>
          <p:cNvSpPr txBox="1"/>
          <p:nvPr/>
        </p:nvSpPr>
        <p:spPr>
          <a:xfrm>
            <a:off x="814388" y="2211388"/>
            <a:ext cx="3894137" cy="8302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Times New Roman" panose="02020603050405020304" pitchFamily="18" charset="0"/>
                <a:ea typeface="宋体" panose="02010600030101010101" pitchFamily="2" charset="-122"/>
                <a:cs typeface="+mn-cs"/>
              </a:rPr>
              <a:t>Đặc biệt coi trọng, khuyến khích phát triển</a:t>
            </a:r>
            <a:r>
              <a:rPr kumimoji="0" lang="en-GB"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8" name="Oval 7">
            <a:extLst>
              <a:ext uri="{FF2B5EF4-FFF2-40B4-BE49-F238E27FC236}">
                <a16:creationId xmlns:a16="http://schemas.microsoft.com/office/drawing/2014/main" id="{67B61BE7-14F1-B451-0F8F-4D3852534AC9}"/>
              </a:ext>
            </a:extLst>
          </p:cNvPr>
          <p:cNvSpPr/>
          <p:nvPr/>
        </p:nvSpPr>
        <p:spPr>
          <a:xfrm>
            <a:off x="5302250" y="2184400"/>
            <a:ext cx="1620838"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1">
                <a:ln>
                  <a:noFill/>
                </a:ln>
                <a:solidFill>
                  <a:prstClr val="white"/>
                </a:solidFill>
                <a:effectLst/>
                <a:uLnTx/>
                <a:uFillTx/>
                <a:latin typeface="Calibri"/>
                <a:ea typeface="+mn-ea"/>
                <a:cs typeface="+mn-cs"/>
              </a:rPr>
              <a:t>Nông nghiệp</a:t>
            </a:r>
          </a:p>
        </p:txBody>
      </p:sp>
      <p:sp>
        <p:nvSpPr>
          <p:cNvPr id="9" name="Oval 8">
            <a:extLst>
              <a:ext uri="{FF2B5EF4-FFF2-40B4-BE49-F238E27FC236}">
                <a16:creationId xmlns:a16="http://schemas.microsoft.com/office/drawing/2014/main" id="{855710F8-2501-E272-64A5-3B2B5D0AD3D0}"/>
              </a:ext>
            </a:extLst>
          </p:cNvPr>
          <p:cNvSpPr/>
          <p:nvPr/>
        </p:nvSpPr>
        <p:spPr>
          <a:xfrm>
            <a:off x="6100763" y="4254500"/>
            <a:ext cx="1984375" cy="9144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1">
                <a:ln>
                  <a:noFill/>
                </a:ln>
                <a:solidFill>
                  <a:prstClr val="white"/>
                </a:solidFill>
                <a:effectLst/>
                <a:uLnTx/>
                <a:uFillTx/>
                <a:latin typeface="Calibri"/>
                <a:ea typeface="+mn-ea"/>
                <a:cs typeface="+mn-cs"/>
              </a:rPr>
              <a:t>Thủ công nghiệp</a:t>
            </a:r>
          </a:p>
        </p:txBody>
      </p:sp>
      <p:sp>
        <p:nvSpPr>
          <p:cNvPr id="10" name="Oval 9">
            <a:extLst>
              <a:ext uri="{FF2B5EF4-FFF2-40B4-BE49-F238E27FC236}">
                <a16:creationId xmlns:a16="http://schemas.microsoft.com/office/drawing/2014/main" id="{53CC084C-B2F2-B2B3-2386-5A7391A85C27}"/>
              </a:ext>
            </a:extLst>
          </p:cNvPr>
          <p:cNvSpPr/>
          <p:nvPr/>
        </p:nvSpPr>
        <p:spPr>
          <a:xfrm>
            <a:off x="4351338" y="5853113"/>
            <a:ext cx="1892300" cy="9144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1">
                <a:ln>
                  <a:noFill/>
                </a:ln>
                <a:solidFill>
                  <a:prstClr val="black"/>
                </a:solidFill>
                <a:effectLst/>
                <a:uLnTx/>
                <a:uFillTx/>
                <a:latin typeface="Calibri"/>
                <a:ea typeface="+mn-ea"/>
                <a:cs typeface="+mn-cs"/>
              </a:rPr>
              <a:t>Thương nghiệp</a:t>
            </a:r>
          </a:p>
        </p:txBody>
      </p:sp>
      <p:sp>
        <p:nvSpPr>
          <p:cNvPr id="11" name="Text Box 10">
            <a:extLst>
              <a:ext uri="{FF2B5EF4-FFF2-40B4-BE49-F238E27FC236}">
                <a16:creationId xmlns:a16="http://schemas.microsoft.com/office/drawing/2014/main" id="{88D5F062-058C-3338-D084-3B20FB24AA8B}"/>
              </a:ext>
            </a:extLst>
          </p:cNvPr>
          <p:cNvSpPr txBox="1"/>
          <p:nvPr/>
        </p:nvSpPr>
        <p:spPr>
          <a:xfrm>
            <a:off x="130175" y="3038475"/>
            <a:ext cx="5322888" cy="27987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Đặt ra các quan chuyên trách: Khuyến nông sứ, Hà đê sứ,...</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Cấm để ruộng hoang, đẩy mạnh khai khẩn hoang và lập đồn điền.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Đặt phép quân điền, định kì chia đều ruộng công làng xã.</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Khơi kênh, đào sông, đắp đê ngăn mặn, bảo vệ các công trình thuỷ lợi.</a:t>
            </a:r>
          </a:p>
        </p:txBody>
      </p:sp>
      <p:cxnSp>
        <p:nvCxnSpPr>
          <p:cNvPr id="12" name="Straight Arrow Connector 11">
            <a:extLst>
              <a:ext uri="{FF2B5EF4-FFF2-40B4-BE49-F238E27FC236}">
                <a16:creationId xmlns:a16="http://schemas.microsoft.com/office/drawing/2014/main" id="{03A15540-821A-2E87-3232-D5C362D83E0E}"/>
              </a:ext>
            </a:extLst>
          </p:cNvPr>
          <p:cNvCxnSpPr>
            <a:stCxn id="8" idx="2"/>
            <a:endCxn id="7" idx="3"/>
          </p:cNvCxnSpPr>
          <p:nvPr/>
        </p:nvCxnSpPr>
        <p:spPr>
          <a:xfrm flipH="1" flipV="1">
            <a:off x="4708525" y="2627313"/>
            <a:ext cx="593725" cy="142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box(in)">
                                      <p:cBhvr>
                                        <p:cTn id="12" dur="2000"/>
                                        <p:tgtEl>
                                          <p:spTgt spid="122"/>
                                        </p:tgtEl>
                                      </p:cBhvr>
                                    </p:animEffect>
                                  </p:childTnLst>
                                </p:cTn>
                              </p:par>
                              <p:par>
                                <p:cTn id="13" presetID="4" presetClass="entr" presetSubtype="16"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box(in)">
                                      <p:cBhvr>
                                        <p:cTn id="15" dur="2000"/>
                                        <p:tgtEl>
                                          <p:spTgt spid="410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2"/>
                                        </p:tgtEl>
                                      </p:cBhvr>
                                    </p:animEffect>
                                    <p:set>
                                      <p:cBhvr>
                                        <p:cTn id="20" dur="1" fill="hold">
                                          <p:stCondLst>
                                            <p:cond delay="499"/>
                                          </p:stCondLst>
                                        </p:cTn>
                                        <p:tgtEl>
                                          <p:spTgt spid="122"/>
                                        </p:tgtEl>
                                        <p:attrNameLst>
                                          <p:attrName>style.visibility</p:attrName>
                                        </p:attrNameLst>
                                      </p:cBhvr>
                                      <p:to>
                                        <p:strVal val="hidden"/>
                                      </p:to>
                                    </p:set>
                                  </p:childTnLst>
                                </p:cTn>
                              </p:par>
                              <p:par>
                                <p:cTn id="21" presetID="3" presetClass="exit" presetSubtype="10" fill="hold" nodeType="withEffect">
                                  <p:stCondLst>
                                    <p:cond delay="0"/>
                                  </p:stCondLst>
                                  <p:childTnLst>
                                    <p:animEffect transition="out" filter="blinds(horizontal)">
                                      <p:cBhvr>
                                        <p:cTn id="22" dur="500"/>
                                        <p:tgtEl>
                                          <p:spTgt spid="4100"/>
                                        </p:tgtEl>
                                      </p:cBhvr>
                                    </p:animEffect>
                                    <p:set>
                                      <p:cBhvr>
                                        <p:cTn id="23" dur="1" fill="hold">
                                          <p:stCondLst>
                                            <p:cond delay="499"/>
                                          </p:stCondLst>
                                        </p:cTn>
                                        <p:tgtEl>
                                          <p:spTgt spid="4100"/>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ox(in)">
                                      <p:cBhvr>
                                        <p:cTn id="28" dur="2000"/>
                                        <p:tgtEl>
                                          <p:spTgt spid="8"/>
                                        </p:tgtEl>
                                      </p:cBhvr>
                                    </p:animEffect>
                                  </p:childTnLst>
                                </p:cTn>
                              </p:par>
                              <p:par>
                                <p:cTn id="29" presetID="4"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ox(in)">
                                      <p:cBhvr>
                                        <p:cTn id="31" dur="2000"/>
                                        <p:tgtEl>
                                          <p:spTgt spid="9"/>
                                        </p:tgtEl>
                                      </p:cBhvr>
                                    </p:animEffect>
                                  </p:childTnLst>
                                </p:cTn>
                              </p:par>
                              <p:par>
                                <p:cTn id="32" presetID="4"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ox(in)">
                                      <p:cBhvr>
                                        <p:cTn id="34" dur="2000"/>
                                        <p:tgtEl>
                                          <p:spTgt spid="1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ox(in)">
                                      <p:cBhvr>
                                        <p:cTn id="39" dur="2000"/>
                                        <p:tgtEl>
                                          <p:spTgt spid="7"/>
                                        </p:tgtEl>
                                      </p:cBhvr>
                                    </p:animEffect>
                                  </p:childTnLst>
                                </p:cTn>
                              </p:par>
                              <p:par>
                                <p:cTn id="40" presetID="4" presetClass="entr" presetSubtype="1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ox(in)">
                                      <p:cBhvr>
                                        <p:cTn id="4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bldLvl="0" animBg="1"/>
      <p:bldP spid="122" grpId="1" animBg="1"/>
      <p:bldP spid="6" grpId="0" bldLvl="0" animBg="1"/>
      <p:bldP spid="7" grpId="0" bldLvl="0" animBg="1"/>
      <p:bldP spid="8" grpId="0" animBg="1"/>
      <p:bldP spid="9" grpId="0" bldLvl="0" animBg="1"/>
      <p:bldP spid="10" grpId="0" bldLvl="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Chỗ dành sẵn cho Nội dung 2"/>
          <p:cNvSpPr>
            <a:spLocks noGrp="1" noChangeArrowheads="1"/>
          </p:cNvSpPr>
          <p:nvPr>
            <p:ph idx="1"/>
          </p:nvPr>
        </p:nvSpPr>
        <p:spPr>
          <a:xfrm>
            <a:off x="2743200" y="6015040"/>
            <a:ext cx="6069497" cy="692149"/>
          </a:xfrm>
        </p:spPr>
        <p:txBody>
          <a:bodyPr/>
          <a:lstStyle/>
          <a:p>
            <a:pPr marL="0" indent="0" algn="ctr" eaLnBrk="1" hangingPunct="1">
              <a:buNone/>
            </a:pPr>
            <a:r>
              <a:rPr lang="en-US" altLang="en-US" sz="4000" b="1" dirty="0" err="1">
                <a:solidFill>
                  <a:srgbClr val="00B0F0"/>
                </a:solidFill>
                <a:latin typeface="Times New Roman" panose="02020603050405020304" pitchFamily="18" charset="0"/>
                <a:cs typeface="Times New Roman" panose="02020603050405020304" pitchFamily="18" charset="0"/>
              </a:rPr>
              <a:t>Quan</a:t>
            </a:r>
            <a:r>
              <a:rPr lang="en-US" altLang="en-US" sz="4000" b="1" dirty="0">
                <a:solidFill>
                  <a:srgbClr val="00B0F0"/>
                </a:solidFill>
                <a:latin typeface="Times New Roman" panose="02020603050405020304" pitchFamily="18" charset="0"/>
                <a:cs typeface="Times New Roman" panose="02020603050405020304" pitchFamily="18" charset="0"/>
              </a:rPr>
              <a:t> </a:t>
            </a:r>
            <a:r>
              <a:rPr lang="en-US" altLang="en-US" sz="4000" b="1" dirty="0" err="1">
                <a:solidFill>
                  <a:srgbClr val="00B0F0"/>
                </a:solidFill>
                <a:latin typeface="Times New Roman" panose="02020603050405020304" pitchFamily="18" charset="0"/>
                <a:cs typeface="Times New Roman" panose="02020603050405020304" pitchFamily="18" charset="0"/>
              </a:rPr>
              <a:t>Hà</a:t>
            </a:r>
            <a:r>
              <a:rPr lang="en-US" altLang="en-US" sz="4000" b="1" dirty="0">
                <a:solidFill>
                  <a:srgbClr val="00B0F0"/>
                </a:solidFill>
                <a:latin typeface="Times New Roman" panose="02020603050405020304" pitchFamily="18" charset="0"/>
                <a:cs typeface="Times New Roman" panose="02020603050405020304" pitchFamily="18" charset="0"/>
              </a:rPr>
              <a:t> </a:t>
            </a:r>
            <a:r>
              <a:rPr lang="en-US" altLang="en-US" sz="4000" b="1" dirty="0" err="1">
                <a:solidFill>
                  <a:srgbClr val="00B0F0"/>
                </a:solidFill>
                <a:latin typeface="Times New Roman" panose="02020603050405020304" pitchFamily="18" charset="0"/>
                <a:cs typeface="Times New Roman" panose="02020603050405020304" pitchFamily="18" charset="0"/>
              </a:rPr>
              <a:t>đê</a:t>
            </a:r>
            <a:r>
              <a:rPr lang="en-US" altLang="en-US" sz="4000" b="1" dirty="0">
                <a:solidFill>
                  <a:srgbClr val="00B0F0"/>
                </a:solidFill>
                <a:latin typeface="Times New Roman" panose="02020603050405020304" pitchFamily="18" charset="0"/>
                <a:cs typeface="Times New Roman" panose="02020603050405020304" pitchFamily="18" charset="0"/>
              </a:rPr>
              <a:t> </a:t>
            </a:r>
            <a:r>
              <a:rPr lang="en-US" altLang="en-US" sz="4000" b="1" dirty="0" err="1">
                <a:solidFill>
                  <a:srgbClr val="00B0F0"/>
                </a:solidFill>
                <a:latin typeface="Times New Roman" panose="02020603050405020304" pitchFamily="18" charset="0"/>
                <a:cs typeface="Times New Roman" panose="02020603050405020304" pitchFamily="18" charset="0"/>
              </a:rPr>
              <a:t>sứ</a:t>
            </a:r>
            <a:r>
              <a:rPr lang="en-US" altLang="en-US" sz="4000" b="1" dirty="0">
                <a:solidFill>
                  <a:srgbClr val="00B0F0"/>
                </a:solidFill>
                <a:latin typeface="Times New Roman" panose="02020603050405020304" pitchFamily="18" charset="0"/>
                <a:cs typeface="Times New Roman" panose="02020603050405020304" pitchFamily="18" charset="0"/>
              </a:rPr>
              <a:t> </a:t>
            </a:r>
            <a:r>
              <a:rPr lang="en-US" altLang="en-US" sz="4000" b="1" dirty="0" err="1">
                <a:solidFill>
                  <a:srgbClr val="00B0F0"/>
                </a:solidFill>
                <a:latin typeface="Times New Roman" panose="02020603050405020304" pitchFamily="18" charset="0"/>
                <a:cs typeface="Times New Roman" panose="02020603050405020304" pitchFamily="18" charset="0"/>
              </a:rPr>
              <a:t>thời</a:t>
            </a:r>
            <a:r>
              <a:rPr lang="en-US" altLang="en-US" sz="4000" b="1" dirty="0">
                <a:solidFill>
                  <a:srgbClr val="00B0F0"/>
                </a:solidFill>
                <a:latin typeface="Times New Roman" panose="02020603050405020304" pitchFamily="18" charset="0"/>
                <a:cs typeface="Times New Roman" panose="02020603050405020304" pitchFamily="18" charset="0"/>
              </a:rPr>
              <a:t> </a:t>
            </a:r>
            <a:r>
              <a:rPr lang="en-US" altLang="en-US" sz="4000" b="1" dirty="0" err="1">
                <a:solidFill>
                  <a:srgbClr val="00B0F0"/>
                </a:solidFill>
                <a:latin typeface="Times New Roman" panose="02020603050405020304" pitchFamily="18" charset="0"/>
                <a:cs typeface="Times New Roman" panose="02020603050405020304" pitchFamily="18" charset="0"/>
              </a:rPr>
              <a:t>Lê</a:t>
            </a:r>
            <a:r>
              <a:rPr lang="en-US" altLang="en-US" sz="4000" b="1" dirty="0">
                <a:solidFill>
                  <a:srgbClr val="00B0F0"/>
                </a:solidFill>
                <a:latin typeface="Times New Roman" panose="02020603050405020304" pitchFamily="18" charset="0"/>
                <a:cs typeface="Times New Roman" panose="02020603050405020304" pitchFamily="18" charset="0"/>
              </a:rPr>
              <a:t> </a:t>
            </a:r>
            <a:r>
              <a:rPr lang="en-US" altLang="en-US" sz="4000" b="1" dirty="0" err="1">
                <a:solidFill>
                  <a:srgbClr val="00B0F0"/>
                </a:solidFill>
                <a:latin typeface="Times New Roman" panose="02020603050405020304" pitchFamily="18" charset="0"/>
                <a:cs typeface="Times New Roman" panose="02020603050405020304" pitchFamily="18" charset="0"/>
              </a:rPr>
              <a:t>sơ</a:t>
            </a:r>
            <a:r>
              <a:rPr lang="en-US" altLang="en-US" sz="4000" b="1" dirty="0">
                <a:solidFill>
                  <a:srgbClr val="00B0F0"/>
                </a:solidFill>
                <a:latin typeface="Times New Roman" panose="02020603050405020304" pitchFamily="18" charset="0"/>
                <a:cs typeface="Times New Roman" panose="02020603050405020304" pitchFamily="18" charset="0"/>
              </a:rPr>
              <a:t> </a:t>
            </a:r>
          </a:p>
        </p:txBody>
      </p:sp>
      <p:pic>
        <p:nvPicPr>
          <p:cNvPr id="43012"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61" y="238540"/>
            <a:ext cx="11171582" cy="57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333378"/>
      </p:ext>
    </p:extLst>
  </p:cSld>
  <p:clrMapOvr>
    <a:masterClrMapping/>
  </p:clrMapOvr>
  <p:transition>
    <p:cover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hỗ dành sẵn cho Nội dung 2"/>
          <p:cNvSpPr>
            <a:spLocks noGrp="1" noChangeArrowheads="1"/>
          </p:cNvSpPr>
          <p:nvPr>
            <p:ph idx="1"/>
          </p:nvPr>
        </p:nvSpPr>
        <p:spPr>
          <a:xfrm>
            <a:off x="291548" y="5526157"/>
            <a:ext cx="11158330" cy="1192695"/>
          </a:xfrm>
        </p:spPr>
        <p:txBody>
          <a:bodyPr/>
          <a:lstStyle/>
          <a:p>
            <a:pPr marL="0" indent="0" algn="ctr" eaLnBrk="1" hangingPunct="1">
              <a:buNone/>
            </a:pP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Vua</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Lê</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và</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thảo</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luận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về</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phân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ruộng</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nông</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chính</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quân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điền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0964"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83" y="333376"/>
            <a:ext cx="11449877" cy="5192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5023156"/>
      </p:ext>
    </p:extLst>
  </p:cSld>
  <p:clrMapOvr>
    <a:masterClrMapping/>
  </p:clrMapOvr>
  <p:transition>
    <p:cover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hỗ dành sẵn cho Nội dung 2"/>
          <p:cNvSpPr>
            <a:spLocks noGrp="1" noChangeArrowheads="1"/>
          </p:cNvSpPr>
          <p:nvPr>
            <p:ph idx="1"/>
          </p:nvPr>
        </p:nvSpPr>
        <p:spPr>
          <a:xfrm>
            <a:off x="278296" y="5552661"/>
            <a:ext cx="10230678" cy="1099930"/>
          </a:xfrm>
        </p:spPr>
        <p:txBody>
          <a:bodyPr/>
          <a:lstStyle/>
          <a:p>
            <a:pPr marL="0" indent="0" algn="ctr" eaLnBrk="1" hangingPunct="1">
              <a:buNone/>
            </a:pP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Quan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lại</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nhà</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Lê</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chia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ruộng</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đất</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cho</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nông</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theo</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chính</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sách</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quân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điền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41988"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87" y="274155"/>
            <a:ext cx="11370365" cy="527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7898034"/>
      </p:ext>
    </p:extLst>
  </p:cSld>
  <p:clrMapOvr>
    <a:masterClrMapping/>
  </p:clrMapOvr>
  <p:transition>
    <p:cover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hỗ dành sẵn cho Nội dung 2"/>
          <p:cNvSpPr>
            <a:spLocks noGrp="1" noChangeArrowheads="1"/>
          </p:cNvSpPr>
          <p:nvPr>
            <p:ph idx="1"/>
          </p:nvPr>
        </p:nvSpPr>
        <p:spPr>
          <a:xfrm>
            <a:off x="2292624" y="5968794"/>
            <a:ext cx="5618923" cy="617536"/>
          </a:xfrm>
        </p:spPr>
        <p:txBody>
          <a:bodyPr/>
          <a:lstStyle/>
          <a:p>
            <a:pPr marL="0" indent="0" algn="ctr" eaLnBrk="1" hangingPunct="1">
              <a:buNone/>
            </a:pPr>
            <a:r>
              <a:rPr lang="en-US" altLang="en-US" sz="4000" b="1" dirty="0" err="1">
                <a:solidFill>
                  <a:srgbClr val="00B0F0"/>
                </a:solidFill>
                <a:latin typeface="Times New Roman" panose="02020603050405020304" pitchFamily="18" charset="0"/>
                <a:cs typeface="Times New Roman" panose="02020603050405020304" pitchFamily="18" charset="0"/>
              </a:rPr>
              <a:t>Cảnh</a:t>
            </a:r>
            <a:r>
              <a:rPr lang="en-US" altLang="en-US" sz="4000" b="1" dirty="0">
                <a:solidFill>
                  <a:srgbClr val="00B0F0"/>
                </a:solidFill>
                <a:latin typeface="Times New Roman" panose="02020603050405020304" pitchFamily="18" charset="0"/>
                <a:cs typeface="Times New Roman" panose="02020603050405020304" pitchFamily="18" charset="0"/>
              </a:rPr>
              <a:t> </a:t>
            </a:r>
            <a:r>
              <a:rPr lang="en-US" altLang="en-US" sz="4000" b="1" dirty="0" err="1">
                <a:solidFill>
                  <a:srgbClr val="00B0F0"/>
                </a:solidFill>
                <a:latin typeface="Times New Roman" panose="02020603050405020304" pitchFamily="18" charset="0"/>
                <a:cs typeface="Times New Roman" panose="02020603050405020304" pitchFamily="18" charset="0"/>
              </a:rPr>
              <a:t>đắp</a:t>
            </a:r>
            <a:r>
              <a:rPr lang="en-US" altLang="en-US" sz="4000" b="1" dirty="0">
                <a:solidFill>
                  <a:srgbClr val="00B0F0"/>
                </a:solidFill>
                <a:latin typeface="Times New Roman" panose="02020603050405020304" pitchFamily="18" charset="0"/>
                <a:cs typeface="Times New Roman" panose="02020603050405020304" pitchFamily="18" charset="0"/>
              </a:rPr>
              <a:t> </a:t>
            </a:r>
            <a:r>
              <a:rPr lang="en-US" altLang="en-US" sz="4000" b="1" dirty="0" err="1">
                <a:solidFill>
                  <a:srgbClr val="00B0F0"/>
                </a:solidFill>
                <a:latin typeface="Times New Roman" panose="02020603050405020304" pitchFamily="18" charset="0"/>
                <a:cs typeface="Times New Roman" panose="02020603050405020304" pitchFamily="18" charset="0"/>
              </a:rPr>
              <a:t>đê</a:t>
            </a:r>
            <a:r>
              <a:rPr lang="en-US" altLang="en-US" sz="4000" b="1" dirty="0">
                <a:solidFill>
                  <a:srgbClr val="00B0F0"/>
                </a:solidFill>
                <a:latin typeface="Times New Roman" panose="02020603050405020304" pitchFamily="18" charset="0"/>
                <a:cs typeface="Times New Roman" panose="02020603050405020304" pitchFamily="18" charset="0"/>
              </a:rPr>
              <a:t> </a:t>
            </a:r>
            <a:r>
              <a:rPr lang="en-US" altLang="en-US" sz="4000" b="1" dirty="0" err="1">
                <a:solidFill>
                  <a:srgbClr val="00B0F0"/>
                </a:solidFill>
                <a:latin typeface="Times New Roman" panose="02020603050405020304" pitchFamily="18" charset="0"/>
                <a:cs typeface="Times New Roman" panose="02020603050405020304" pitchFamily="18" charset="0"/>
              </a:rPr>
              <a:t>thời</a:t>
            </a:r>
            <a:r>
              <a:rPr lang="en-US" altLang="en-US" sz="4000" b="1" dirty="0">
                <a:solidFill>
                  <a:srgbClr val="00B0F0"/>
                </a:solidFill>
                <a:latin typeface="Times New Roman" panose="02020603050405020304" pitchFamily="18" charset="0"/>
                <a:cs typeface="Times New Roman" panose="02020603050405020304" pitchFamily="18" charset="0"/>
              </a:rPr>
              <a:t> </a:t>
            </a:r>
            <a:r>
              <a:rPr lang="en-US" altLang="en-US" sz="4000" b="1" dirty="0" err="1">
                <a:solidFill>
                  <a:srgbClr val="00B0F0"/>
                </a:solidFill>
                <a:latin typeface="Times New Roman" panose="02020603050405020304" pitchFamily="18" charset="0"/>
                <a:cs typeface="Times New Roman" panose="02020603050405020304" pitchFamily="18" charset="0"/>
              </a:rPr>
              <a:t>Lê</a:t>
            </a:r>
            <a:r>
              <a:rPr lang="en-US" altLang="en-US" sz="4000" b="1" dirty="0">
                <a:solidFill>
                  <a:srgbClr val="00B0F0"/>
                </a:solidFill>
                <a:latin typeface="Times New Roman" panose="02020603050405020304" pitchFamily="18" charset="0"/>
                <a:cs typeface="Times New Roman" panose="02020603050405020304" pitchFamily="18" charset="0"/>
              </a:rPr>
              <a:t> </a:t>
            </a:r>
            <a:r>
              <a:rPr lang="en-US" altLang="en-US" sz="4000" b="1" dirty="0" err="1">
                <a:solidFill>
                  <a:srgbClr val="00B0F0"/>
                </a:solidFill>
                <a:latin typeface="Times New Roman" panose="02020603050405020304" pitchFamily="18" charset="0"/>
                <a:cs typeface="Times New Roman" panose="02020603050405020304" pitchFamily="18" charset="0"/>
              </a:rPr>
              <a:t>sơ</a:t>
            </a:r>
            <a:endParaRPr lang="en-US" altLang="en-US" sz="4000" b="1" dirty="0">
              <a:solidFill>
                <a:srgbClr val="00B0F0"/>
              </a:solidFill>
              <a:latin typeface="Times New Roman" panose="02020603050405020304" pitchFamily="18" charset="0"/>
              <a:cs typeface="Times New Roman" panose="02020603050405020304" pitchFamily="18" charset="0"/>
            </a:endParaRPr>
          </a:p>
        </p:txBody>
      </p:sp>
      <p:pic>
        <p:nvPicPr>
          <p:cNvPr id="44036"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91" y="260351"/>
            <a:ext cx="11105322" cy="570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389982"/>
      </p:ext>
    </p:extLst>
  </p:cSld>
  <p:clrMapOvr>
    <a:masterClrMapping/>
  </p:clrMapOvr>
  <p:transition>
    <p:cover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hỗ dành sẵn cho Nội dung 2"/>
          <p:cNvSpPr>
            <a:spLocks noGrp="1" noChangeArrowheads="1"/>
          </p:cNvSpPr>
          <p:nvPr>
            <p:ph idx="1"/>
          </p:nvPr>
        </p:nvSpPr>
        <p:spPr>
          <a:xfrm>
            <a:off x="1338470" y="5995366"/>
            <a:ext cx="8033578" cy="596900"/>
          </a:xfrm>
        </p:spPr>
        <p:txBody>
          <a:bodyPr/>
          <a:lstStyle/>
          <a:p>
            <a:pPr marL="0" indent="0" eaLnBrk="1" hangingPunct="1">
              <a:buNone/>
            </a:pPr>
            <a:r>
              <a:rPr lang="en-US" altLang="en-US" sz="4000" b="1" dirty="0" err="1">
                <a:solidFill>
                  <a:schemeClr val="tx1"/>
                </a:solidFill>
                <a:latin typeface="Times New Roman" panose="02020603050405020304" pitchFamily="18" charset="0"/>
                <a:cs typeface="Times New Roman" panose="02020603050405020304" pitchFamily="18" charset="0"/>
              </a:rPr>
              <a:t>Một</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đoạn</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kênh</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nhà</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Lê</a:t>
            </a:r>
            <a:r>
              <a:rPr lang="en-US" altLang="en-US" sz="4000" b="1" dirty="0">
                <a:solidFill>
                  <a:schemeClr val="tx1"/>
                </a:solidFill>
                <a:latin typeface="Times New Roman" panose="02020603050405020304" pitchFamily="18" charset="0"/>
                <a:cs typeface="Times New Roman" panose="02020603050405020304" pitchFamily="18" charset="0"/>
              </a:rPr>
              <a:t> ở </a:t>
            </a:r>
            <a:r>
              <a:rPr lang="en-US" altLang="en-US" sz="4000" b="1" dirty="0" err="1">
                <a:solidFill>
                  <a:schemeClr val="tx1"/>
                </a:solidFill>
                <a:latin typeface="Times New Roman" panose="02020603050405020304" pitchFamily="18" charset="0"/>
                <a:cs typeface="Times New Roman" panose="02020603050405020304" pitchFamily="18" charset="0"/>
              </a:rPr>
              <a:t>Ninh</a:t>
            </a:r>
            <a:r>
              <a:rPr lang="en-US" altLang="en-US" sz="4000" b="1" dirty="0">
                <a:solidFill>
                  <a:schemeClr val="tx1"/>
                </a:solidFill>
                <a:latin typeface="Times New Roman" panose="02020603050405020304" pitchFamily="18" charset="0"/>
                <a:cs typeface="Times New Roman" panose="02020603050405020304" pitchFamily="18" charset="0"/>
              </a:rPr>
              <a:t> </a:t>
            </a:r>
            <a:r>
              <a:rPr lang="en-US" altLang="en-US" sz="4000" b="1" dirty="0" err="1">
                <a:solidFill>
                  <a:schemeClr val="tx1"/>
                </a:solidFill>
                <a:latin typeface="Times New Roman" panose="02020603050405020304" pitchFamily="18" charset="0"/>
                <a:cs typeface="Times New Roman" panose="02020603050405020304" pitchFamily="18" charset="0"/>
              </a:rPr>
              <a:t>Bình</a:t>
            </a:r>
            <a:endParaRPr lang="en-US" altLang="en-US" sz="4000" b="1" dirty="0">
              <a:solidFill>
                <a:schemeClr val="tx1"/>
              </a:solidFill>
              <a:latin typeface="Times New Roman" panose="02020603050405020304" pitchFamily="18" charset="0"/>
              <a:cs typeface="Times New Roman" panose="02020603050405020304" pitchFamily="18" charset="0"/>
            </a:endParaRPr>
          </a:p>
        </p:txBody>
      </p:sp>
      <p:pic>
        <p:nvPicPr>
          <p:cNvPr id="450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88" y="304800"/>
            <a:ext cx="11622155" cy="569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0894568"/>
      </p:ext>
    </p:extLst>
  </p:cSld>
  <p:clrMapOvr>
    <a:masterClrMapping/>
  </p:clrMapOvr>
  <p:transition>
    <p:cover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591" y="172278"/>
            <a:ext cx="11078818" cy="536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45374" y="5534561"/>
            <a:ext cx="9680505" cy="1323439"/>
          </a:xfrm>
          <a:prstGeom prst="rect">
            <a:avLst/>
          </a:prstGeom>
        </p:spPr>
        <p:txBody>
          <a:bodyPr wrap="square">
            <a:spAutoFit/>
          </a:bodyPr>
          <a:lstStyle/>
          <a:p>
            <a:pPr algn="ct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Cảnh</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nông</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Đại</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Việt</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phát</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triển</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thịnh</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vượng</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thời</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Lê</a:t>
            </a:r>
            <a:r>
              <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sơ</a:t>
            </a:r>
            <a:endParaRPr lang="en-US" altLang="en-US" sz="40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856743"/>
      </p:ext>
    </p:extLst>
  </p:cSld>
  <p:clrMapOvr>
    <a:masterClrMapping/>
  </p:clrMapOvr>
  <p:transition>
    <p:cover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15"/>
          <p:cNvSpPr>
            <a:spLocks noChangeArrowheads="1"/>
          </p:cNvSpPr>
          <p:nvPr/>
        </p:nvSpPr>
        <p:spPr bwMode="auto">
          <a:xfrm>
            <a:off x="585027" y="1199182"/>
            <a:ext cx="9658903" cy="2988506"/>
          </a:xfrm>
          <a:prstGeom prst="wedgeRectCallout">
            <a:avLst>
              <a:gd name="adj1" fmla="val 40681"/>
              <a:gd name="adj2" fmla="val 72065"/>
            </a:avLst>
          </a:prstGeom>
          <a:solidFill>
            <a:srgbClr val="AAF4EB"/>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457200"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Những</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h</a:t>
            </a:r>
            <a:r>
              <a:rPr kumimoji="0" lang="vi-VN"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ình ảnh </a:t>
            </a:r>
            <a:r>
              <a:rPr kumimoji="0" 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này</a:t>
            </a:r>
            <a:r>
              <a:rPr kumimoji="0" 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vi-VN"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gợi cho em suy nghĩ gì về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tình</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nông</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nghiệp</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Đại</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Việt</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sau</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chiến</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800" b="1"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tranh</a:t>
            </a:r>
            <a:r>
              <a:rPr kumimoji="0" lang="en-US" altLang="en-US" sz="48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base" latinLnBrk="0" hangingPunct="1">
              <a:lnSpc>
                <a:spcPct val="100000"/>
              </a:lnSpc>
              <a:spcBef>
                <a:spcPct val="0"/>
              </a:spcBef>
              <a:spcAft>
                <a:spcPct val="0"/>
              </a:spcAft>
              <a:buClrTx/>
              <a:buSzTx/>
              <a:buFont typeface="Wingdings 3" panose="05040102010807070707" pitchFamily="18" charset="2"/>
              <a:buNone/>
              <a:tabLst/>
              <a:defRPr/>
            </a:pP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55469475"/>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1" y="765176"/>
            <a:ext cx="9687340" cy="5512794"/>
          </a:xfrm>
        </p:spPr>
        <p:txBody>
          <a:bodyPr/>
          <a:lstStyle/>
          <a:p>
            <a:pPr marL="0" indent="0" algn="just" eaLnBrk="1" hangingPunct="1">
              <a:spcBef>
                <a:spcPts val="0"/>
              </a:spcBef>
              <a:spcAft>
                <a:spcPts val="0"/>
              </a:spcAft>
              <a:buNone/>
              <a:defRPr/>
            </a:pPr>
            <a:r>
              <a:rPr lang="en-US" altLang="en-US" sz="3200" b="1" dirty="0">
                <a:solidFill>
                  <a:schemeClr val="tx1"/>
                </a:solidFill>
                <a:latin typeface="Times New Roman" panose="02020603050405020304" pitchFamily="18" charset="0"/>
                <a:cs typeface="Times New Roman" panose="02020603050405020304" pitchFamily="18" charset="0"/>
              </a:rPr>
              <a:t>a) </a:t>
            </a:r>
            <a:r>
              <a:rPr lang="en-US" altLang="en-US" sz="3200" b="1" dirty="0" err="1">
                <a:solidFill>
                  <a:schemeClr val="tx1"/>
                </a:solidFill>
                <a:latin typeface="Times New Roman" panose="02020603050405020304" pitchFamily="18" charset="0"/>
                <a:cs typeface="Times New Roman" panose="02020603050405020304" pitchFamily="18" charset="0"/>
              </a:rPr>
              <a:t>Tình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hình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NZ" altLang="en-US" sz="3200" b="1" dirty="0" err="1">
                <a:solidFill>
                  <a:schemeClr val="tx1"/>
                </a:solidFill>
                <a:latin typeface="Times New Roman" panose="02020603050405020304" pitchFamily="18" charset="0"/>
                <a:cs typeface="Times New Roman" panose="02020603050405020304" pitchFamily="18" charset="0"/>
              </a:rPr>
              <a:t>kinh</a:t>
            </a:r>
            <a:r>
              <a:rPr lang="en-NZ" altLang="en-US" sz="3200" b="1" dirty="0">
                <a:solidFill>
                  <a:schemeClr val="tx1"/>
                </a:solidFill>
                <a:latin typeface="Times New Roman" panose="02020603050405020304" pitchFamily="18" charset="0"/>
                <a:cs typeface="Times New Roman" panose="02020603050405020304" pitchFamily="18" charset="0"/>
              </a:rPr>
              <a:t> </a:t>
            </a:r>
            <a:r>
              <a:rPr lang="en-NZ" altLang="en-US" sz="3200" b="1" dirty="0" err="1">
                <a:solidFill>
                  <a:schemeClr val="tx1"/>
                </a:solidFill>
                <a:latin typeface="Times New Roman" panose="02020603050405020304" pitchFamily="18" charset="0"/>
                <a:cs typeface="Times New Roman" panose="02020603050405020304" pitchFamily="18" charset="0"/>
              </a:rPr>
              <a:t>tế</a:t>
            </a:r>
            <a:r>
              <a:rPr lang="en-NZ" altLang="en-US" sz="3200" b="1" dirty="0">
                <a:solidFill>
                  <a:schemeClr val="tx1"/>
                </a:solidFill>
                <a:latin typeface="Times New Roman" panose="02020603050405020304" pitchFamily="18" charset="0"/>
                <a:cs typeface="Times New Roman" panose="02020603050405020304" pitchFamily="18" charset="0"/>
              </a:rPr>
              <a:t> </a:t>
            </a:r>
          </a:p>
          <a:p>
            <a:pPr marL="0" lvl="0" indent="0" eaLnBrk="1" hangingPunct="1">
              <a:spcBef>
                <a:spcPts val="0"/>
              </a:spcBef>
              <a:spcAft>
                <a:spcPts val="0"/>
              </a:spcAft>
              <a:buClrTx/>
              <a:buSzTx/>
              <a:buNone/>
            </a:pPr>
            <a:r>
              <a:rPr lang="en-US" altLang="en-US" sz="3200" b="1" dirty="0">
                <a:solidFill>
                  <a:schemeClr val="tx1"/>
                </a:solidFill>
                <a:latin typeface="Times New Roman" panose="02020603050405020304" pitchFamily="18" charset="0"/>
              </a:rPr>
              <a:t>* </a:t>
            </a:r>
            <a:r>
              <a:rPr lang="en-US" altLang="en-US" sz="3200" b="1" dirty="0" err="1">
                <a:solidFill>
                  <a:schemeClr val="tx1"/>
                </a:solidFill>
                <a:latin typeface="Times New Roman" panose="02020603050405020304" pitchFamily="18" charset="0"/>
              </a:rPr>
              <a:t>Nông</a:t>
            </a:r>
            <a:r>
              <a:rPr lang="en-US" altLang="en-US" sz="3200" b="1" dirty="0">
                <a:solidFill>
                  <a:schemeClr val="tx1"/>
                </a:solidFill>
                <a:latin typeface="Times New Roman" panose="02020603050405020304" pitchFamily="18" charset="0"/>
              </a:rPr>
              <a:t> </a:t>
            </a:r>
            <a:r>
              <a:rPr lang="en-US" altLang="en-US" sz="3200" b="1" dirty="0" err="1">
                <a:solidFill>
                  <a:schemeClr val="tx1"/>
                </a:solidFill>
                <a:latin typeface="Times New Roman" panose="02020603050405020304" pitchFamily="18" charset="0"/>
              </a:rPr>
              <a:t>nghiệp</a:t>
            </a:r>
            <a:endParaRPr lang="en-US" altLang="en-US" sz="3200" b="1" dirty="0">
              <a:solidFill>
                <a:schemeClr val="tx1"/>
              </a:solidFill>
              <a:latin typeface="Times New Roman" panose="02020603050405020304" pitchFamily="18" charset="0"/>
            </a:endParaRPr>
          </a:p>
          <a:p>
            <a:pPr marL="0" marR="0" indent="0" algn="just">
              <a:lnSpc>
                <a:spcPct val="115000"/>
              </a:lnSpc>
              <a:spcBef>
                <a:spcPts val="0"/>
              </a:spcBef>
              <a:spcAft>
                <a:spcPts val="0"/>
              </a:spcAft>
              <a:buNone/>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Cấm</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đẩy</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khẩn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đồn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chức</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chăm</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Khuyến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đê</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Đồn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sứ</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Đặt</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đều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spcAft>
                <a:spcPts val="0"/>
              </a:spcAft>
              <a:buNone/>
            </a:pP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Khơi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kênh</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đào</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sông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đắp</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đê</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ngăn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mặn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bảo</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vệ</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các</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công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trình</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thủy</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lợi</a:t>
            </a:r>
            <a:endParaRPr lang="en-GB"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533109"/>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animEffect transition="in" filter="barn(inVertical)">
                                      <p:cBhvr>
                                        <p:cTn id="19" dur="500"/>
                                        <p:tgtEl>
                                          <p:spTgt spid="34819">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Effect transition="in" filter="barn(inVertical)">
                                      <p:cBhvr>
                                        <p:cTn id="22" dur="500"/>
                                        <p:tgtEl>
                                          <p:spTgt spid="34819">
                                            <p:txEl>
                                              <p:pRg st="3" end="3"/>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4819">
                                            <p:txEl>
                                              <p:pRg st="4" end="4"/>
                                            </p:txEl>
                                          </p:spTgt>
                                        </p:tgtEl>
                                        <p:attrNameLst>
                                          <p:attrName>style.visibility</p:attrName>
                                        </p:attrNameLst>
                                      </p:cBhvr>
                                      <p:to>
                                        <p:strVal val="visible"/>
                                      </p:to>
                                    </p:set>
                                    <p:animEffect transition="in" filter="barn(inVertical)">
                                      <p:cBhvr>
                                        <p:cTn id="25" dur="500"/>
                                        <p:tgtEl>
                                          <p:spTgt spid="34819">
                                            <p:txEl>
                                              <p:pRg st="4" end="4"/>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4819">
                                            <p:txEl>
                                              <p:pRg st="5" end="5"/>
                                            </p:txEl>
                                          </p:spTgt>
                                        </p:tgtEl>
                                        <p:attrNameLst>
                                          <p:attrName>style.visibility</p:attrName>
                                        </p:attrNameLst>
                                      </p:cBhvr>
                                      <p:to>
                                        <p:strVal val="visible"/>
                                      </p:to>
                                    </p:set>
                                    <p:animEffect transition="in" filter="barn(inVertical)">
                                      <p:cBhvr>
                                        <p:cTn id="28" dur="500"/>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ED7735-38B8-EDC3-1594-67DF399DA334}"/>
              </a:ext>
            </a:extLst>
          </p:cNvPr>
          <p:cNvSpPr txBox="1"/>
          <p:nvPr/>
        </p:nvSpPr>
        <p:spPr>
          <a:xfrm>
            <a:off x="177421" y="2004047"/>
            <a:ext cx="11505063" cy="1317348"/>
          </a:xfrm>
          <a:prstGeom prst="rect">
            <a:avLst/>
          </a:prstGeom>
          <a:noFill/>
        </p:spPr>
        <p:txBody>
          <a:bodyPr wrap="square">
            <a:spAutoFit/>
          </a:bodyPr>
          <a:lstStyle/>
          <a:p>
            <a:pPr algn="ctr">
              <a:lnSpc>
                <a:spcPct val="115000"/>
              </a:lnSpc>
              <a:spcAft>
                <a:spcPts val="1000"/>
              </a:spcAft>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TIẾT 43</a:t>
            </a:r>
            <a:r>
              <a:rPr lang="vi-VN"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 17: </a:t>
            </a:r>
            <a:r>
              <a:rPr lang="vi-VN"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ĐẠI VIỆT THỜI LÊ SƠ (1428-1527)</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1000"/>
              </a:spcAft>
            </a:pPr>
            <a:r>
              <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TIẾT 1)</a:t>
            </a:r>
            <a:endParaRPr lang="en-US"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8746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a:hlinkHover r:id="" action="ppaction://noaction" highlightClick="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338" y="4349751"/>
            <a:ext cx="237966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1"/>
            <a:ext cx="1371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86800" y="4883151"/>
            <a:ext cx="18240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1933161" y="1714463"/>
            <a:ext cx="845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2. TÌNH HÌNH KINH TẾ - XÃ HỘI</a:t>
            </a:r>
          </a:p>
        </p:txBody>
      </p:sp>
      <p:sp>
        <p:nvSpPr>
          <p:cNvPr id="8" name="Text Box 7"/>
          <p:cNvSpPr txBox="1">
            <a:spLocks noChangeArrowheads="1"/>
          </p:cNvSpPr>
          <p:nvPr/>
        </p:nvSpPr>
        <p:spPr bwMode="auto">
          <a:xfrm>
            <a:off x="2209800" y="2555122"/>
            <a:ext cx="407117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a)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Tình</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hình</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kinh</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tế</a:t>
            </a:r>
            <a:endPar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9" name="Text Box 8"/>
          <p:cNvSpPr txBox="1">
            <a:spLocks noChangeArrowheads="1"/>
          </p:cNvSpPr>
          <p:nvPr/>
        </p:nvSpPr>
        <p:spPr bwMode="auto">
          <a:xfrm>
            <a:off x="2418000" y="3294429"/>
            <a:ext cx="32076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Thủ</a:t>
            </a:r>
            <a:r>
              <a:rPr kumimoji="0" lang="en-US" altLang="en-US" sz="2800" b="1" i="0" u="none" strike="noStrike" kern="1200" cap="none" spc="0" normalizeH="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noProof="0" dirty="0" err="1">
                <a:ln>
                  <a:noFill/>
                </a:ln>
                <a:solidFill>
                  <a:prstClr val="black"/>
                </a:solidFill>
                <a:effectLst/>
                <a:uLnTx/>
                <a:uFillTx/>
                <a:latin typeface="Times New Roman" panose="02020603050405020304" pitchFamily="18" charset="0"/>
                <a:ea typeface="+mn-ea"/>
                <a:cs typeface="+mn-cs"/>
              </a:rPr>
              <a:t>công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nghiệp</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38930257"/>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7"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9"/>
                                        </p:tgtEl>
                                        <p:attrNameLst>
                                          <p:attrName>style.visibility</p:attrName>
                                        </p:attrNameLst>
                                      </p:cBhvr>
                                      <p:to>
                                        <p:strVal val="visible"/>
                                      </p:to>
                                    </p:set>
                                    <p:anim calcmode="discrete" valueType="clr">
                                      <p:cBhvr override="childStyle">
                                        <p:cTn id="2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
                                        </p:tgtEl>
                                        <p:attrNameLst>
                                          <p:attrName>fillcolor</p:attrName>
                                        </p:attrNameLst>
                                      </p:cBhvr>
                                      <p:tavLst>
                                        <p:tav tm="0">
                                          <p:val>
                                            <p:clrVal>
                                              <a:schemeClr val="accent2"/>
                                            </p:clrVal>
                                          </p:val>
                                        </p:tav>
                                        <p:tav tm="50000">
                                          <p:val>
                                            <p:clrVal>
                                              <a:schemeClr val="hlink"/>
                                            </p:clrVal>
                                          </p:val>
                                        </p:tav>
                                      </p:tavLst>
                                    </p:anim>
                                    <p:set>
                                      <p:cBhvr>
                                        <p:cTn id="2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9698" name="Picture 4" descr="Bát sứ mỏng dành cho Vua trang trí hình rồng thời Lê S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3" y="4191000"/>
            <a:ext cx="48974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5" descr="Bát vẽ phượng thời Lê Sơ, đồ ngự dụ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191000"/>
            <a:ext cx="510857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descr="Đồ ngự dụng dành riêng cho Vua thời Lê S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663" y="1268413"/>
            <a:ext cx="489743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descr="Dia_trang_tri_rong_thoi_Le_S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68413"/>
            <a:ext cx="510857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 Box 8"/>
          <p:cNvSpPr txBox="1">
            <a:spLocks noChangeArrowheads="1"/>
          </p:cNvSpPr>
          <p:nvPr/>
        </p:nvSpPr>
        <p:spPr bwMode="auto">
          <a:xfrm>
            <a:off x="1600200" y="11113"/>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ngự</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dành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riêng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Vua</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thời</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(Di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tích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Hoàng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Thăng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Long)</a:t>
            </a:r>
          </a:p>
        </p:txBody>
      </p:sp>
    </p:spTree>
    <p:extLst>
      <p:ext uri="{BB962C8B-B14F-4D97-AF65-F5344CB8AC3E}">
        <p14:creationId xmlns:p14="http://schemas.microsoft.com/office/powerpoint/2010/main" val="2203616701"/>
      </p:ext>
    </p:extLst>
  </p:cSld>
  <p:clrMapOvr>
    <a:masterClrMapping/>
  </p:clrMapOvr>
  <p:transition>
    <p:pull dir="d"/>
  </p:transition>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2058988" y="227806"/>
            <a:ext cx="3465512" cy="792163"/>
          </a:xfrm>
        </p:spPr>
        <p:txBody>
          <a:bodyPr rtlCol="0">
            <a:noAutofit/>
          </a:bodyPr>
          <a:lstStyle/>
          <a:p>
            <a:pPr algn="ctr" eaLnBrk="1" fontAlgn="auto" hangingPunct="1">
              <a:spcAft>
                <a:spcPts val="0"/>
              </a:spcAft>
              <a:defRPr/>
            </a:pPr>
            <a:r>
              <a:rPr lang="en-US" sz="3200" b="1" dirty="0" err="1">
                <a:latin typeface="Times New Roman" panose="02020603050405020304" pitchFamily="18" charset="0"/>
                <a:cs typeface="Times New Roman" panose="02020603050405020304" pitchFamily="18" charset="0"/>
              </a:rPr>
              <a:t>Đồ</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gốm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Bát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Tràng</a:t>
            </a:r>
            <a:r>
              <a:rPr lang="en-US" sz="3200" b="1" dirty="0">
                <a:latin typeface="Times New Roman" panose="02020603050405020304" pitchFamily="18" charset="0"/>
                <a:cs typeface="Times New Roman" panose="02020603050405020304" pitchFamily="18" charset="0"/>
              </a:rPr>
              <a:t>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a:t>
            </a:r>
            <a:r>
              <a:rPr lang="en-US" sz="3200" b="1" dirty="0" err="1">
                <a:latin typeface="Times New Roman" panose="02020603050405020304" pitchFamily="18" charset="0"/>
                <a:cs typeface="Times New Roman" panose="02020603050405020304" pitchFamily="18" charset="0"/>
              </a:rPr>
              <a:t>thời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Sơ</a:t>
            </a:r>
            <a:r>
              <a:rPr lang="en-US" sz="3200" b="1" dirty="0">
                <a:latin typeface="Times New Roman" panose="02020603050405020304" pitchFamily="18" charset="0"/>
                <a:cs typeface="Times New Roman" panose="02020603050405020304" pitchFamily="18" charset="0"/>
              </a:rPr>
              <a:t>)</a:t>
            </a:r>
          </a:p>
        </p:txBody>
      </p:sp>
      <p:sp>
        <p:nvSpPr>
          <p:cNvPr id="18435" name="Rectangle 3"/>
          <p:cNvSpPr>
            <a:spLocks noGrp="1" noChangeArrowheads="1"/>
          </p:cNvSpPr>
          <p:nvPr>
            <p:ph type="body" idx="4294967295"/>
          </p:nvPr>
        </p:nvSpPr>
        <p:spPr>
          <a:xfrm>
            <a:off x="7391399" y="623888"/>
            <a:ext cx="4244009" cy="1004887"/>
          </a:xfrm>
        </p:spPr>
        <p:txBody>
          <a:bodyPr/>
          <a:lstStyle/>
          <a:p>
            <a:pPr marL="0" indent="0" algn="ctr" eaLnBrk="1" hangingPunct="1">
              <a:buFont typeface="Arial" panose="020B0604020202020204" pitchFamily="34" charset="0"/>
              <a:buNone/>
            </a:pPr>
            <a:r>
              <a:rPr lang="en-US" altLang="en-US" sz="3200" b="1" dirty="0" err="1">
                <a:latin typeface="Times New Roman" panose="02020603050405020304" pitchFamily="18" charset="0"/>
                <a:cs typeface="Times New Roman" panose="02020603050405020304" pitchFamily="18" charset="0"/>
              </a:rPr>
              <a:t>Đồ</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gốm</a:t>
            </a:r>
            <a:r>
              <a:rPr lang="en-US" altLang="en-US" sz="3200" b="1" dirty="0">
                <a:latin typeface="Times New Roman" panose="02020603050405020304" pitchFamily="18" charset="0"/>
                <a:cs typeface="Times New Roman" panose="02020603050405020304" pitchFamily="18" charset="0"/>
              </a:rPr>
              <a:t> (di </a:t>
            </a:r>
            <a:r>
              <a:rPr lang="en-US" altLang="en-US" sz="3200" b="1" dirty="0" err="1">
                <a:latin typeface="Times New Roman" panose="02020603050405020304" pitchFamily="18" charset="0"/>
                <a:cs typeface="Times New Roman" panose="02020603050405020304" pitchFamily="18" charset="0"/>
              </a:rPr>
              <a:t>tích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Hoàng</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thành</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Thăng</a:t>
            </a:r>
            <a:r>
              <a:rPr lang="en-US" altLang="en-US" sz="3200" b="1" dirty="0">
                <a:latin typeface="Times New Roman" panose="02020603050405020304" pitchFamily="18" charset="0"/>
                <a:cs typeface="Times New Roman" panose="02020603050405020304" pitchFamily="18" charset="0"/>
              </a:rPr>
              <a:t> Long)</a:t>
            </a:r>
          </a:p>
        </p:txBody>
      </p:sp>
      <p:pic>
        <p:nvPicPr>
          <p:cNvPr id="30724" name="Picture 4" descr="Ấm gốm hoa lam thời Lê s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191000"/>
            <a:ext cx="291547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Bình vôi gốm thời Lê S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357" y="4114800"/>
            <a:ext cx="300824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descr="đồ gốm sứ trắng thời Lê S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904" y="1295400"/>
            <a:ext cx="5917096"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descr="Đồ gốm thời Lê Sơ ở ven sông cổ nằm giữa khu A và 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398" y="1749287"/>
            <a:ext cx="4350027" cy="44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860180"/>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5"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 calcmode="lin" valueType="num">
                                      <p:cBhvr>
                                        <p:cTn id="7" dur="1000" fill="hold">
                                          <p:stCondLst>
                                            <p:cond delay="0"/>
                                          </p:stCondLst>
                                        </p:cTn>
                                        <p:tgtEl>
                                          <p:spTgt spid="18434"/>
                                        </p:tgtEl>
                                        <p:attrNameLst>
                                          <p:attrName>style.rotation</p:attrName>
                                        </p:attrNameLst>
                                      </p:cBhvr>
                                      <p:tavLst>
                                        <p:tav tm="0">
                                          <p:val>
                                            <p:fltVal val="-90"/>
                                          </p:val>
                                        </p:tav>
                                        <p:tav tm="100000">
                                          <p:val>
                                            <p:fltVal val="0"/>
                                          </p:val>
                                        </p:tav>
                                      </p:tavLst>
                                    </p:anim>
                                    <p:anim calcmode="lin" valueType="num">
                                      <p:cBhvr>
                                        <p:cTn id="8" dur="1000" fill="hold">
                                          <p:stCondLst>
                                            <p:cond delay="0"/>
                                          </p:stCondLst>
                                        </p:cTn>
                                        <p:tgtEl>
                                          <p:spTgt spid="18434"/>
                                        </p:tgtEl>
                                        <p:attrNameLst>
                                          <p:attrName>ppt_w</p:attrName>
                                        </p:attrNameLst>
                                      </p:cBhvr>
                                      <p:tavLst>
                                        <p:tav tm="0">
                                          <p:val>
                                            <p:strVal val="#ppt_w-.5"/>
                                          </p:val>
                                        </p:tav>
                                        <p:tav tm="50000">
                                          <p:val>
                                            <p:strVal val="#ppt_w-.5"/>
                                          </p:val>
                                        </p:tav>
                                        <p:tav tm="100000">
                                          <p:val>
                                            <p:strVal val="#ppt_w"/>
                                          </p:val>
                                        </p:tav>
                                      </p:tavLst>
                                    </p:anim>
                                    <p:anim calcmode="lin" valueType="num">
                                      <p:cBhvr>
                                        <p:cTn id="9" dur="1000" fill="hold">
                                          <p:stCondLst>
                                            <p:cond delay="0"/>
                                          </p:stCondLst>
                                        </p:cTn>
                                        <p:tgtEl>
                                          <p:spTgt spid="18434"/>
                                        </p:tgtEl>
                                        <p:attrNameLst>
                                          <p:attrName>ppt_h</p:attrName>
                                        </p:attrNameLst>
                                      </p:cBhvr>
                                      <p:tavLst>
                                        <p:tav tm="0">
                                          <p:val>
                                            <p:strVal val="#ppt_h"/>
                                          </p:val>
                                        </p:tav>
                                        <p:tav tm="100000">
                                          <p:val>
                                            <p:strVal val="#ppt_h"/>
                                          </p:val>
                                        </p:tav>
                                      </p:tavLst>
                                    </p:anim>
                                    <p:anim calcmode="lin" valueType="num">
                                      <p:cBhvr>
                                        <p:cTn id="10" dur="1000" fill="hold">
                                          <p:stCondLst>
                                            <p:cond delay="0"/>
                                          </p:stCondLst>
                                        </p:cTn>
                                        <p:tgtEl>
                                          <p:spTgt spid="18434"/>
                                        </p:tgtEl>
                                        <p:attrNameLst>
                                          <p:attrName>ppt_x</p:attrName>
                                        </p:attrNameLst>
                                      </p:cBhvr>
                                      <p:tavLst>
                                        <p:tav tm="0">
                                          <p:val>
                                            <p:strVal val="#ppt_x+.4"/>
                                          </p:val>
                                        </p:tav>
                                        <p:tav tm="100000">
                                          <p:val>
                                            <p:strVal val="#ppt_x"/>
                                          </p:val>
                                        </p:tav>
                                      </p:tavLst>
                                    </p:anim>
                                    <p:anim calcmode="lin" valueType="num">
                                      <p:cBhvr>
                                        <p:cTn id="11" dur="1000" fill="hold">
                                          <p:stCondLst>
                                            <p:cond delay="0"/>
                                          </p:stCondLst>
                                        </p:cTn>
                                        <p:tgtEl>
                                          <p:spTgt spid="18434"/>
                                        </p:tgtEl>
                                        <p:attrNameLst>
                                          <p:attrName>ppt_y</p:attrName>
                                        </p:attrNameLst>
                                      </p:cBhvr>
                                      <p:tavLst>
                                        <p:tav tm="0">
                                          <p:val>
                                            <p:strVal val="#ppt_y-.2"/>
                                          </p:val>
                                        </p:tav>
                                        <p:tav tm="50000">
                                          <p:val>
                                            <p:strVal val="#ppt_y+.1"/>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8435">
                                            <p:txEl>
                                              <p:pRg st="0" end="0"/>
                                            </p:txEl>
                                          </p:spTgt>
                                        </p:tgtEl>
                                        <p:attrNameLst>
                                          <p:attrName>style.visibility</p:attrName>
                                        </p:attrNameLst>
                                      </p:cBhvr>
                                      <p:to>
                                        <p:strVal val="visible"/>
                                      </p:to>
                                    </p:set>
                                    <p:anim calcmode="lin" valueType="num">
                                      <p:cBhvr>
                                        <p:cTn id="16" dur="500" fill="hold"/>
                                        <p:tgtEl>
                                          <p:spTgt spid="18435">
                                            <p:txEl>
                                              <p:pRg st="0" end="0"/>
                                            </p:txEl>
                                          </p:spTgt>
                                        </p:tgtEl>
                                        <p:attrNameLst>
                                          <p:attrName>ppt_w</p:attrName>
                                        </p:attrNameLst>
                                      </p:cBhvr>
                                      <p:tavLst>
                                        <p:tav tm="0">
                                          <p:val>
                                            <p:strVal val="#ppt_w*0.05"/>
                                          </p:val>
                                        </p:tav>
                                        <p:tav tm="100000">
                                          <p:val>
                                            <p:strVal val="#ppt_w"/>
                                          </p:val>
                                        </p:tav>
                                      </p:tavLst>
                                    </p:anim>
                                    <p:anim calcmode="lin" valueType="num">
                                      <p:cBhvr>
                                        <p:cTn id="17" dur="500" fill="hold"/>
                                        <p:tgtEl>
                                          <p:spTgt spid="18435">
                                            <p:txEl>
                                              <p:pRg st="0" end="0"/>
                                            </p:txEl>
                                          </p:spTgt>
                                        </p:tgtEl>
                                        <p:attrNameLst>
                                          <p:attrName>ppt_h</p:attrName>
                                        </p:attrNameLst>
                                      </p:cBhvr>
                                      <p:tavLst>
                                        <p:tav tm="0">
                                          <p:val>
                                            <p:strVal val="#ppt_h"/>
                                          </p:val>
                                        </p:tav>
                                        <p:tav tm="100000">
                                          <p:val>
                                            <p:strVal val="#ppt_h"/>
                                          </p:val>
                                        </p:tav>
                                      </p:tavLst>
                                    </p:anim>
                                    <p:anim calcmode="lin" valueType="num">
                                      <p:cBhvr>
                                        <p:cTn id="18" dur="500" fill="hold"/>
                                        <p:tgtEl>
                                          <p:spTgt spid="18435">
                                            <p:txEl>
                                              <p:pRg st="0" end="0"/>
                                            </p:txEl>
                                          </p:spTgt>
                                        </p:tgtEl>
                                        <p:attrNameLst>
                                          <p:attrName>ppt_x</p:attrName>
                                        </p:attrNameLst>
                                      </p:cBhvr>
                                      <p:tavLst>
                                        <p:tav tm="0">
                                          <p:val>
                                            <p:strVal val="#ppt_x-.2"/>
                                          </p:val>
                                        </p:tav>
                                        <p:tav tm="100000">
                                          <p:val>
                                            <p:strVal val="#ppt_x"/>
                                          </p:val>
                                        </p:tav>
                                      </p:tavLst>
                                    </p:anim>
                                    <p:anim calcmode="lin" valueType="num">
                                      <p:cBhvr>
                                        <p:cTn id="19" dur="500" fill="hold"/>
                                        <p:tgtEl>
                                          <p:spTgt spid="18435">
                                            <p:txEl>
                                              <p:pRg st="0" end="0"/>
                                            </p:txEl>
                                          </p:spTgt>
                                        </p:tgtEl>
                                        <p:attrNameLst>
                                          <p:attrName>ppt_y</p:attrName>
                                        </p:attrNameLst>
                                      </p:cBhvr>
                                      <p:tavLst>
                                        <p:tav tm="0">
                                          <p:val>
                                            <p:strVal val="#ppt_y"/>
                                          </p:val>
                                        </p:tav>
                                        <p:tav tm="100000">
                                          <p:val>
                                            <p:strVal val="#ppt_y"/>
                                          </p:val>
                                        </p:tav>
                                      </p:tavLst>
                                    </p:anim>
                                    <p:animEffect transition="in" filter="fade">
                                      <p:cBhvr>
                                        <p:cTn id="20" dur="500"/>
                                        <p:tgtEl>
                                          <p:spTgt spid="18435">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5" presetClass="exit" presetSubtype="0" fill="hold" grpId="1" nodeType="clickEffect">
                                  <p:stCondLst>
                                    <p:cond delay="0"/>
                                  </p:stCondLst>
                                  <p:childTnLst>
                                    <p:anim calcmode="lin" valueType="num">
                                      <p:cBhvr>
                                        <p:cTn id="24" dur="2000" fill="hold"/>
                                        <p:tgtEl>
                                          <p:spTgt spid="18434"/>
                                        </p:tgtEl>
                                        <p:attrNameLst>
                                          <p:attrName>style.rotation</p:attrName>
                                        </p:attrNameLst>
                                      </p:cBhvr>
                                      <p:tavLst>
                                        <p:tav tm="0">
                                          <p:val>
                                            <p:fltVal val="0"/>
                                          </p:val>
                                        </p:tav>
                                        <p:tav tm="100000">
                                          <p:val>
                                            <p:fltVal val="-90"/>
                                          </p:val>
                                        </p:tav>
                                      </p:tavLst>
                                    </p:anim>
                                    <p:anim calcmode="lin" valueType="num">
                                      <p:cBhvr>
                                        <p:cTn id="25" dur="2000" fill="hold"/>
                                        <p:tgtEl>
                                          <p:spTgt spid="18434"/>
                                        </p:tgtEl>
                                        <p:attrNameLst>
                                          <p:attrName>ppt_w</p:attrName>
                                        </p:attrNameLst>
                                      </p:cBhvr>
                                      <p:tavLst>
                                        <p:tav tm="0">
                                          <p:val>
                                            <p:strVal val="ppt_w"/>
                                          </p:val>
                                        </p:tav>
                                        <p:tav tm="50000">
                                          <p:val>
                                            <p:strVal val="ppt_w-.5"/>
                                          </p:val>
                                        </p:tav>
                                        <p:tav tm="100000">
                                          <p:val>
                                            <p:strVal val="ppt_w-.5"/>
                                          </p:val>
                                        </p:tav>
                                      </p:tavLst>
                                    </p:anim>
                                    <p:anim calcmode="lin" valueType="num">
                                      <p:cBhvr>
                                        <p:cTn id="26" dur="2000" fill="hold"/>
                                        <p:tgtEl>
                                          <p:spTgt spid="18434"/>
                                        </p:tgtEl>
                                        <p:attrNameLst>
                                          <p:attrName>ppt_h</p:attrName>
                                        </p:attrNameLst>
                                      </p:cBhvr>
                                      <p:tavLst>
                                        <p:tav tm="0">
                                          <p:val>
                                            <p:strVal val="ppt_h"/>
                                          </p:val>
                                        </p:tav>
                                        <p:tav tm="100000">
                                          <p:val>
                                            <p:strVal val="ppt_h"/>
                                          </p:val>
                                        </p:tav>
                                      </p:tavLst>
                                    </p:anim>
                                    <p:anim calcmode="lin" valueType="num">
                                      <p:cBhvr>
                                        <p:cTn id="27" dur="2000" fill="hold"/>
                                        <p:tgtEl>
                                          <p:spTgt spid="18434"/>
                                        </p:tgtEl>
                                        <p:attrNameLst>
                                          <p:attrName>ppt_x</p:attrName>
                                        </p:attrNameLst>
                                      </p:cBhvr>
                                      <p:tavLst>
                                        <p:tav tm="0">
                                          <p:val>
                                            <p:strVal val="ppt_x"/>
                                          </p:val>
                                        </p:tav>
                                        <p:tav tm="100000">
                                          <p:val>
                                            <p:strVal val="ppt_x+.4"/>
                                          </p:val>
                                        </p:tav>
                                      </p:tavLst>
                                    </p:anim>
                                    <p:anim calcmode="lin" valueType="num">
                                      <p:cBhvr>
                                        <p:cTn id="28" dur="2000" fill="hold"/>
                                        <p:tgtEl>
                                          <p:spTgt spid="18434"/>
                                        </p:tgtEl>
                                        <p:attrNameLst>
                                          <p:attrName>ppt_y</p:attrName>
                                        </p:attrNameLst>
                                      </p:cBhvr>
                                      <p:tavLst>
                                        <p:tav tm="0">
                                          <p:val>
                                            <p:strVal val="ppt_y"/>
                                          </p:val>
                                        </p:tav>
                                        <p:tav tm="50000">
                                          <p:val>
                                            <p:strVal val="ppt_y+.1"/>
                                          </p:val>
                                        </p:tav>
                                        <p:tav tm="100000">
                                          <p:val>
                                            <p:strVal val="ppt_y-.2"/>
                                          </p:val>
                                        </p:tav>
                                      </p:tavLst>
                                    </p:anim>
                                    <p:set>
                                      <p:cBhvr>
                                        <p:cTn id="29" dur="1" fill="hold">
                                          <p:stCondLst>
                                            <p:cond delay="1998"/>
                                          </p:stCondLst>
                                        </p:cTn>
                                        <p:tgtEl>
                                          <p:spTgt spid="18434"/>
                                        </p:tgtEl>
                                        <p:attrNameLst>
                                          <p:attrName>style.visibility</p:attrName>
                                        </p:attrNameLst>
                                      </p:cBhvr>
                                      <p:to>
                                        <p:strVal val="hidden"/>
                                      </p:to>
                                    </p:set>
                                  </p:childTnLst>
                                </p:cTn>
                              </p:par>
                              <p:par>
                                <p:cTn id="30" presetID="22" presetClass="exit" presetSubtype="8" fill="hold" grpId="1" nodeType="withEffect">
                                  <p:stCondLst>
                                    <p:cond delay="0"/>
                                  </p:stCondLst>
                                  <p:childTnLst>
                                    <p:animEffect transition="out" filter="wipe(left)">
                                      <p:cBhvr>
                                        <p:cTn id="31" dur="500"/>
                                        <p:tgtEl>
                                          <p:spTgt spid="18435">
                                            <p:txEl>
                                              <p:pRg st="0" end="0"/>
                                            </p:txEl>
                                          </p:spTgt>
                                        </p:tgtEl>
                                      </p:cBhvr>
                                    </p:animEffect>
                                    <p:set>
                                      <p:cBhvr>
                                        <p:cTn id="32" dur="1" fill="hold">
                                          <p:stCondLst>
                                            <p:cond delay="499"/>
                                          </p:stCondLst>
                                        </p:cTn>
                                        <p:tgtEl>
                                          <p:spTgt spid="1843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4" grpId="1"/>
      <p:bldP spid="18435" grpId="0" build="p"/>
      <p:bldP spid="18435" grpId="1"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Text Box 5"/>
          <p:cNvSpPr txBox="1">
            <a:spLocks noChangeArrowheads="1"/>
          </p:cNvSpPr>
          <p:nvPr/>
        </p:nvSpPr>
        <p:spPr bwMode="auto">
          <a:xfrm>
            <a:off x="40227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endParaRPr lang="en-US" altLang="en-US">
              <a:solidFill>
                <a:prstClr val="black"/>
              </a:solidFill>
              <a:latin typeface="Arial" panose="020B0604020202020204" pitchFamily="34" charset="0"/>
            </a:endParaRPr>
          </a:p>
        </p:txBody>
      </p:sp>
      <p:pic>
        <p:nvPicPr>
          <p:cNvPr id="23565"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799" y="808383"/>
            <a:ext cx="4740965" cy="513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 Box 14"/>
          <p:cNvSpPr txBox="1">
            <a:spLocks noChangeArrowheads="1"/>
          </p:cNvSpPr>
          <p:nvPr/>
        </p:nvSpPr>
        <p:spPr bwMode="auto">
          <a:xfrm>
            <a:off x="6238460" y="5943600"/>
            <a:ext cx="38282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3200" b="1" dirty="0" err="1">
                <a:solidFill>
                  <a:srgbClr val="0000FF"/>
                </a:solidFill>
                <a:latin typeface="Times New Roman" panose="02020603050405020304" pitchFamily="18" charset="0"/>
              </a:rPr>
              <a:t>Lọ</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hoa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đồng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Đại</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Bái</a:t>
            </a:r>
            <a:endParaRPr lang="en-US" altLang="en-US" sz="3200" b="1" dirty="0">
              <a:solidFill>
                <a:srgbClr val="0000FF"/>
              </a:solidFill>
              <a:latin typeface="Times New Roman" panose="02020603050405020304" pitchFamily="18" charset="0"/>
            </a:endParaRPr>
          </a:p>
        </p:txBody>
      </p:sp>
      <p:pic>
        <p:nvPicPr>
          <p:cNvPr id="2357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452" y="808383"/>
            <a:ext cx="4177748" cy="5135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2" name="Text Box 20"/>
          <p:cNvSpPr txBox="1">
            <a:spLocks noChangeArrowheads="1"/>
          </p:cNvSpPr>
          <p:nvPr/>
        </p:nvSpPr>
        <p:spPr bwMode="auto">
          <a:xfrm>
            <a:off x="1676400" y="5955230"/>
            <a:ext cx="39524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3200" b="1" dirty="0" err="1">
                <a:solidFill>
                  <a:srgbClr val="0000FF"/>
                </a:solidFill>
                <a:latin typeface="Times New Roman" panose="02020603050405020304" pitchFamily="18" charset="0"/>
              </a:rPr>
              <a:t>Đĩa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gốm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Bát</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Tràng</a:t>
            </a:r>
            <a:endParaRPr lang="en-US" altLang="en-US" sz="32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74859523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3570"/>
                                        </p:tgtEl>
                                        <p:attrNameLst>
                                          <p:attrName>style.visibility</p:attrName>
                                        </p:attrNameLst>
                                      </p:cBhvr>
                                      <p:to>
                                        <p:strVal val="visible"/>
                                      </p:to>
                                    </p:set>
                                    <p:anim calcmode="lin" valueType="num">
                                      <p:cBhvr additive="base">
                                        <p:cTn id="7" dur="500" fill="hold"/>
                                        <p:tgtEl>
                                          <p:spTgt spid="23570"/>
                                        </p:tgtEl>
                                        <p:attrNameLst>
                                          <p:attrName>ppt_x</p:attrName>
                                        </p:attrNameLst>
                                      </p:cBhvr>
                                      <p:tavLst>
                                        <p:tav tm="0">
                                          <p:val>
                                            <p:strVal val="#ppt_x"/>
                                          </p:val>
                                        </p:tav>
                                        <p:tav tm="100000">
                                          <p:val>
                                            <p:strVal val="#ppt_x"/>
                                          </p:val>
                                        </p:tav>
                                      </p:tavLst>
                                    </p:anim>
                                    <p:anim calcmode="lin" valueType="num">
                                      <p:cBhvr additive="base">
                                        <p:cTn id="8" dur="500" fill="hold"/>
                                        <p:tgtEl>
                                          <p:spTgt spid="23570"/>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3572"/>
                                        </p:tgtEl>
                                        <p:attrNameLst>
                                          <p:attrName>style.visibility</p:attrName>
                                        </p:attrNameLst>
                                      </p:cBhvr>
                                      <p:to>
                                        <p:strVal val="visible"/>
                                      </p:to>
                                    </p:set>
                                    <p:anim calcmode="lin" valueType="num">
                                      <p:cBhvr additive="base">
                                        <p:cTn id="12" dur="500" fill="hold"/>
                                        <p:tgtEl>
                                          <p:spTgt spid="23572"/>
                                        </p:tgtEl>
                                        <p:attrNameLst>
                                          <p:attrName>ppt_x</p:attrName>
                                        </p:attrNameLst>
                                      </p:cBhvr>
                                      <p:tavLst>
                                        <p:tav tm="0">
                                          <p:val>
                                            <p:strVal val="#ppt_x"/>
                                          </p:val>
                                        </p:tav>
                                        <p:tav tm="100000">
                                          <p:val>
                                            <p:strVal val="#ppt_x"/>
                                          </p:val>
                                        </p:tav>
                                      </p:tavLst>
                                    </p:anim>
                                    <p:anim calcmode="lin" valueType="num">
                                      <p:cBhvr additive="base">
                                        <p:cTn id="13" dur="500" fill="hold"/>
                                        <p:tgtEl>
                                          <p:spTgt spid="23572"/>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9" fill="hold" nodeType="clickEffect">
                                  <p:stCondLst>
                                    <p:cond delay="0"/>
                                  </p:stCondLst>
                                  <p:childTnLst>
                                    <p:set>
                                      <p:cBhvr>
                                        <p:cTn id="17" dur="1" fill="hold">
                                          <p:stCondLst>
                                            <p:cond delay="0"/>
                                          </p:stCondLst>
                                        </p:cTn>
                                        <p:tgtEl>
                                          <p:spTgt spid="23565"/>
                                        </p:tgtEl>
                                        <p:attrNameLst>
                                          <p:attrName>style.visibility</p:attrName>
                                        </p:attrNameLst>
                                      </p:cBhvr>
                                      <p:to>
                                        <p:strVal val="visible"/>
                                      </p:to>
                                    </p:set>
                                    <p:anim calcmode="lin" valueType="num">
                                      <p:cBhvr additive="base">
                                        <p:cTn id="18" dur="500" fill="hold"/>
                                        <p:tgtEl>
                                          <p:spTgt spid="23565"/>
                                        </p:tgtEl>
                                        <p:attrNameLst>
                                          <p:attrName>ppt_x</p:attrName>
                                        </p:attrNameLst>
                                      </p:cBhvr>
                                      <p:tavLst>
                                        <p:tav tm="0">
                                          <p:val>
                                            <p:strVal val="0-#ppt_w/2"/>
                                          </p:val>
                                        </p:tav>
                                        <p:tav tm="100000">
                                          <p:val>
                                            <p:strVal val="#ppt_x"/>
                                          </p:val>
                                        </p:tav>
                                      </p:tavLst>
                                    </p:anim>
                                    <p:anim calcmode="lin" valueType="num">
                                      <p:cBhvr additive="base">
                                        <p:cTn id="19" dur="500" fill="hold"/>
                                        <p:tgtEl>
                                          <p:spTgt spid="23565"/>
                                        </p:tgtEl>
                                        <p:attrNameLst>
                                          <p:attrName>ppt_y</p:attrName>
                                        </p:attrNameLst>
                                      </p:cBhvr>
                                      <p:tavLst>
                                        <p:tav tm="0">
                                          <p:val>
                                            <p:strVal val="0-#ppt_h/2"/>
                                          </p:val>
                                        </p:tav>
                                        <p:tav tm="100000">
                                          <p:val>
                                            <p:strVal val="#ppt_y"/>
                                          </p:val>
                                        </p:tav>
                                      </p:tavLst>
                                    </p:anim>
                                  </p:childTnLst>
                                </p:cTn>
                              </p:par>
                            </p:childTnLst>
                          </p:cTn>
                        </p:par>
                        <p:par>
                          <p:cTn id="20" fill="hold" nodeType="afterGroup">
                            <p:stCondLst>
                              <p:cond delay="500"/>
                            </p:stCondLst>
                            <p:childTnLst>
                              <p:par>
                                <p:cTn id="21" presetID="8" presetClass="entr" presetSubtype="16" fill="hold" grpId="0" nodeType="afterEffect">
                                  <p:stCondLst>
                                    <p:cond delay="0"/>
                                  </p:stCondLst>
                                  <p:childTnLst>
                                    <p:set>
                                      <p:cBhvr>
                                        <p:cTn id="22" dur="1" fill="hold">
                                          <p:stCondLst>
                                            <p:cond delay="0"/>
                                          </p:stCondLst>
                                        </p:cTn>
                                        <p:tgtEl>
                                          <p:spTgt spid="23566"/>
                                        </p:tgtEl>
                                        <p:attrNameLst>
                                          <p:attrName>style.visibility</p:attrName>
                                        </p:attrNameLst>
                                      </p:cBhvr>
                                      <p:to>
                                        <p:strVal val="visible"/>
                                      </p:to>
                                    </p:set>
                                    <p:animEffect transition="in" filter="diamond(in)">
                                      <p:cBhvr>
                                        <p:cTn id="23" dur="2000"/>
                                        <p:tgtEl>
                                          <p:spTgt spid="23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p:bldP spid="2357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4022725" y="65897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endParaRPr lang="en-US" altLang="en-US">
              <a:solidFill>
                <a:prstClr val="black"/>
              </a:solidFill>
              <a:latin typeface="Arial" panose="020B0604020202020204" pitchFamily="34" charset="0"/>
            </a:endParaRPr>
          </a:p>
        </p:txBody>
      </p:sp>
      <p:sp>
        <p:nvSpPr>
          <p:cNvPr id="53251" name="Text Box 3"/>
          <p:cNvSpPr txBox="1">
            <a:spLocks noChangeArrowheads="1"/>
          </p:cNvSpPr>
          <p:nvPr/>
        </p:nvSpPr>
        <p:spPr bwMode="auto">
          <a:xfrm>
            <a:off x="2667000" y="3352801"/>
            <a:ext cx="426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endParaRPr lang="en-US" altLang="en-US">
              <a:solidFill>
                <a:prstClr val="black"/>
              </a:solidFill>
              <a:latin typeface="Arial" panose="020B0604020202020204" pitchFamily="34" charset="0"/>
            </a:endParaRPr>
          </a:p>
        </p:txBody>
      </p:sp>
      <p:pic>
        <p:nvPicPr>
          <p:cNvPr id="532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276600"/>
            <a:ext cx="36576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Text Box 6"/>
          <p:cNvSpPr txBox="1">
            <a:spLocks noChangeArrowheads="1"/>
          </p:cNvSpPr>
          <p:nvPr/>
        </p:nvSpPr>
        <p:spPr bwMode="auto">
          <a:xfrm>
            <a:off x="7010400" y="4343401"/>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endParaRPr lang="en-US" altLang="en-US">
              <a:solidFill>
                <a:prstClr val="black"/>
              </a:solidFill>
              <a:latin typeface="Arial" panose="020B0604020202020204" pitchFamily="34" charset="0"/>
            </a:endParaRPr>
          </a:p>
        </p:txBody>
      </p:sp>
      <p:sp>
        <p:nvSpPr>
          <p:cNvPr id="53254" name="Text Box 7"/>
          <p:cNvSpPr txBox="1">
            <a:spLocks noChangeArrowheads="1"/>
          </p:cNvSpPr>
          <p:nvPr/>
        </p:nvSpPr>
        <p:spPr bwMode="auto">
          <a:xfrm>
            <a:off x="1524000" y="6491289"/>
            <a:ext cx="4267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000" dirty="0" err="1">
                <a:solidFill>
                  <a:srgbClr val="0000FF"/>
                </a:solidFill>
                <a:latin typeface="Times New Roman" panose="02020603050405020304" pitchFamily="18" charset="0"/>
              </a:rPr>
              <a:t>Gốm</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Bát</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Tràng</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đang</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được</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tạo</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hình</a:t>
            </a:r>
            <a:endParaRPr lang="en-US" altLang="en-US" sz="2000" dirty="0">
              <a:solidFill>
                <a:srgbClr val="0000FF"/>
              </a:solidFill>
              <a:latin typeface="Times New Roman" panose="02020603050405020304" pitchFamily="18" charset="0"/>
            </a:endParaRPr>
          </a:p>
        </p:txBody>
      </p:sp>
      <p:sp>
        <p:nvSpPr>
          <p:cNvPr id="53255" name="Text Box 8"/>
          <p:cNvSpPr txBox="1">
            <a:spLocks noChangeArrowheads="1"/>
          </p:cNvSpPr>
          <p:nvPr/>
        </p:nvSpPr>
        <p:spPr bwMode="auto">
          <a:xfrm>
            <a:off x="5486400" y="5867401"/>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endParaRPr lang="en-US" altLang="en-US">
              <a:solidFill>
                <a:prstClr val="black"/>
              </a:solidFill>
              <a:latin typeface="Arial" panose="020B0604020202020204" pitchFamily="34" charset="0"/>
            </a:endParaRPr>
          </a:p>
        </p:txBody>
      </p:sp>
      <p:pic>
        <p:nvPicPr>
          <p:cNvPr id="5325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429000"/>
            <a:ext cx="5029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7" name="Text Box 10"/>
          <p:cNvSpPr txBox="1">
            <a:spLocks noChangeArrowheads="1"/>
          </p:cNvSpPr>
          <p:nvPr/>
        </p:nvSpPr>
        <p:spPr bwMode="auto">
          <a:xfrm>
            <a:off x="6248400" y="6324601"/>
            <a:ext cx="4419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000" dirty="0" err="1">
                <a:solidFill>
                  <a:srgbClr val="0000FF"/>
                </a:solidFill>
                <a:latin typeface="Times New Roman" panose="02020603050405020304" pitchFamily="18" charset="0"/>
              </a:rPr>
              <a:t>Gốm</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Bát</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Tràng</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đang</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được</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đem</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phơi</a:t>
            </a:r>
            <a:endParaRPr lang="en-US" altLang="en-US" sz="2000" dirty="0">
              <a:solidFill>
                <a:srgbClr val="0000FF"/>
              </a:solidFill>
              <a:latin typeface="Times New Roman" panose="02020603050405020304" pitchFamily="18" charset="0"/>
            </a:endParaRPr>
          </a:p>
        </p:txBody>
      </p:sp>
      <p:pic>
        <p:nvPicPr>
          <p:cNvPr id="53258"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0"/>
            <a:ext cx="3352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9" name="Rectangle 19"/>
          <p:cNvSpPr>
            <a:spLocks noChangeArrowheads="1"/>
          </p:cNvSpPr>
          <p:nvPr/>
        </p:nvSpPr>
        <p:spPr bwMode="auto">
          <a:xfrm>
            <a:off x="1600200" y="2743201"/>
            <a:ext cx="4192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r>
              <a:rPr lang="en-US" altLang="en-US" dirty="0" err="1">
                <a:solidFill>
                  <a:srgbClr val="0000FF"/>
                </a:solidFill>
                <a:latin typeface="Times New Roman" panose="02020603050405020304" pitchFamily="18" charset="0"/>
              </a:rPr>
              <a:t>Đĩa</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hoa</a:t>
            </a:r>
            <a:r>
              <a:rPr lang="en-US" altLang="en-US" dirty="0">
                <a:solidFill>
                  <a:srgbClr val="0000FF"/>
                </a:solidFill>
                <a:latin typeface="Times New Roman" panose="02020603050405020304" pitchFamily="18" charset="0"/>
              </a:rPr>
              <a:t> lam </a:t>
            </a:r>
            <a:r>
              <a:rPr lang="en-US" altLang="en-US" dirty="0" err="1">
                <a:solidFill>
                  <a:srgbClr val="0000FF"/>
                </a:solidFill>
                <a:latin typeface="Times New Roman" panose="02020603050405020304" pitchFamily="18" charset="0"/>
              </a:rPr>
              <a:t>lớn</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vẽ</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rồng</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và</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mây</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Bát</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Tràng</a:t>
            </a:r>
            <a:r>
              <a:rPr lang="en-US" altLang="en-US" dirty="0">
                <a:solidFill>
                  <a:prstClr val="black"/>
                </a:solidFill>
                <a:latin typeface="Times New Roman" panose="02020603050405020304" pitchFamily="18" charset="0"/>
              </a:rPr>
              <a:t> </a:t>
            </a:r>
          </a:p>
        </p:txBody>
      </p:sp>
      <p:pic>
        <p:nvPicPr>
          <p:cNvPr id="53260" name="Picture 20" descr="Đồ gốm trong Hoàng thành Thăng Long - Gốm thời Lê - Do gom trong Hoang thanh Thang Long - Gom thoi Le_files\le5(1).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477000" y="76200"/>
            <a:ext cx="4038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1" name="Rectangle 21"/>
          <p:cNvSpPr>
            <a:spLocks noChangeArrowheads="1"/>
          </p:cNvSpPr>
          <p:nvPr/>
        </p:nvSpPr>
        <p:spPr bwMode="auto">
          <a:xfrm>
            <a:off x="6553200" y="2895601"/>
            <a:ext cx="411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r>
              <a:rPr lang="en-US" altLang="en-US" dirty="0" err="1">
                <a:solidFill>
                  <a:srgbClr val="0000FF"/>
                </a:solidFill>
                <a:latin typeface="Times New Roman" panose="02020603050405020304" pitchFamily="18" charset="0"/>
              </a:rPr>
              <a:t>Bình</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lọ</a:t>
            </a:r>
            <a:r>
              <a:rPr lang="en-US" altLang="en-US" dirty="0">
                <a:solidFill>
                  <a:srgbClr val="0000FF"/>
                </a:solidFill>
                <a:latin typeface="Times New Roman" panose="02020603050405020304" pitchFamily="18" charset="0"/>
              </a:rPr>
              <a:t> men </a:t>
            </a:r>
            <a:r>
              <a:rPr lang="en-US" altLang="en-US" dirty="0" err="1">
                <a:solidFill>
                  <a:srgbClr val="0000FF"/>
                </a:solidFill>
                <a:latin typeface="Times New Roman" panose="02020603050405020304" pitchFamily="18" charset="0"/>
              </a:rPr>
              <a:t>trắng</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Bát</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Tràng</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thời</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Lê</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sơ</a:t>
            </a:r>
            <a:r>
              <a:rPr lang="en-US" altLang="en-US" dirty="0">
                <a:solidFill>
                  <a:prstClr val="black"/>
                </a:solidFill>
                <a:latin typeface="Times New Roman" panose="02020603050405020304" pitchFamily="18" charset="0"/>
              </a:rPr>
              <a:t> </a:t>
            </a:r>
          </a:p>
        </p:txBody>
      </p:sp>
    </p:spTree>
    <p:extLst>
      <p:ext uri="{BB962C8B-B14F-4D97-AF65-F5344CB8AC3E}">
        <p14:creationId xmlns:p14="http://schemas.microsoft.com/office/powerpoint/2010/main" val="1588283782"/>
      </p:ext>
    </p:extLst>
  </p:cSld>
  <p:clrMapOvr>
    <a:masterClrMapping/>
  </p:clrMapOvr>
  <p:transition>
    <p:cover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3657600"/>
            <a:ext cx="2990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572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3733800"/>
            <a:ext cx="29908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Text Box 11"/>
          <p:cNvSpPr txBox="1">
            <a:spLocks noChangeArrowheads="1"/>
          </p:cNvSpPr>
          <p:nvPr/>
        </p:nvSpPr>
        <p:spPr bwMode="auto">
          <a:xfrm>
            <a:off x="1752600" y="3352801"/>
            <a:ext cx="3505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000" dirty="0" err="1">
                <a:solidFill>
                  <a:srgbClr val="0000FF"/>
                </a:solidFill>
                <a:latin typeface="Times New Roman" panose="02020603050405020304" pitchFamily="18" charset="0"/>
              </a:rPr>
              <a:t>Lò</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rèn</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thủ</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công</a:t>
            </a:r>
            <a:r>
              <a:rPr lang="en-US" altLang="en-US" sz="2000" dirty="0">
                <a:solidFill>
                  <a:srgbClr val="0000FF"/>
                </a:solidFill>
                <a:latin typeface="Times New Roman" panose="02020603050405020304" pitchFamily="18" charset="0"/>
              </a:rPr>
              <a:t> ở </a:t>
            </a:r>
            <a:r>
              <a:rPr lang="en-US" altLang="en-US" sz="2000" dirty="0" err="1">
                <a:solidFill>
                  <a:srgbClr val="0000FF"/>
                </a:solidFill>
                <a:latin typeface="Times New Roman" panose="02020603050405020304" pitchFamily="18" charset="0"/>
              </a:rPr>
              <a:t>Vân</a:t>
            </a:r>
            <a:r>
              <a:rPr lang="en-US" altLang="en-US" sz="2000" dirty="0">
                <a:solidFill>
                  <a:srgbClr val="0000FF"/>
                </a:solidFill>
                <a:latin typeface="Times New Roman" panose="02020603050405020304" pitchFamily="18" charset="0"/>
              </a:rPr>
              <a:t> </a:t>
            </a:r>
            <a:r>
              <a:rPr lang="en-US" altLang="en-US" sz="2000" dirty="0" err="1">
                <a:solidFill>
                  <a:srgbClr val="0000FF"/>
                </a:solidFill>
                <a:latin typeface="Times New Roman" panose="02020603050405020304" pitchFamily="18" charset="0"/>
              </a:rPr>
              <a:t>Chàng</a:t>
            </a:r>
            <a:endParaRPr lang="en-US" altLang="en-US" sz="2000" dirty="0">
              <a:solidFill>
                <a:srgbClr val="0000FF"/>
              </a:solidFill>
              <a:latin typeface="Times New Roman" panose="02020603050405020304" pitchFamily="18" charset="0"/>
            </a:endParaRPr>
          </a:p>
        </p:txBody>
      </p:sp>
      <p:sp>
        <p:nvSpPr>
          <p:cNvPr id="30732" name="Text Box 12"/>
          <p:cNvSpPr txBox="1">
            <a:spLocks noChangeArrowheads="1"/>
          </p:cNvSpPr>
          <p:nvPr/>
        </p:nvSpPr>
        <p:spPr bwMode="auto">
          <a:xfrm>
            <a:off x="7010400" y="6477000"/>
            <a:ext cx="350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400">
                <a:solidFill>
                  <a:srgbClr val="0000FF"/>
                </a:solidFill>
                <a:latin typeface="Times New Roman" panose="02020603050405020304" pitchFamily="18" charset="0"/>
              </a:rPr>
              <a:t>L</a:t>
            </a:r>
            <a:r>
              <a:rPr lang="en-US" altLang="en-US" sz="2000">
                <a:solidFill>
                  <a:srgbClr val="0000FF"/>
                </a:solidFill>
                <a:latin typeface="Times New Roman" panose="02020603050405020304" pitchFamily="18" charset="0"/>
              </a:rPr>
              <a:t>ư hương đồng Đại Bái</a:t>
            </a:r>
          </a:p>
        </p:txBody>
      </p:sp>
      <p:sp>
        <p:nvSpPr>
          <p:cNvPr id="30734" name="Text Box 14"/>
          <p:cNvSpPr txBox="1">
            <a:spLocks noChangeArrowheads="1"/>
          </p:cNvSpPr>
          <p:nvPr/>
        </p:nvSpPr>
        <p:spPr bwMode="auto">
          <a:xfrm>
            <a:off x="2362200" y="6477001"/>
            <a:ext cx="3048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000">
                <a:solidFill>
                  <a:srgbClr val="0000FF"/>
                </a:solidFill>
                <a:latin typeface="Times New Roman" panose="02020603050405020304" pitchFamily="18" charset="0"/>
              </a:rPr>
              <a:t>Chuông đồng Đại Bái</a:t>
            </a:r>
          </a:p>
        </p:txBody>
      </p:sp>
      <p:pic>
        <p:nvPicPr>
          <p:cNvPr id="30735" name="Picture 15" descr="Đồ gốm trong Hoàng thành Thăng Long - Gốm thời Lê - Do gom trong Hoang thanh Thang Long - Gom thoi Le_files\le6.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6400800" y="0"/>
            <a:ext cx="4267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6" name="Rectangle 16"/>
          <p:cNvSpPr>
            <a:spLocks noChangeArrowheads="1"/>
          </p:cNvSpPr>
          <p:nvPr/>
        </p:nvSpPr>
        <p:spPr bwMode="auto">
          <a:xfrm>
            <a:off x="6477001" y="3124201"/>
            <a:ext cx="3890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r>
              <a:rPr lang="en-US" altLang="en-US" dirty="0" err="1">
                <a:solidFill>
                  <a:srgbClr val="0000FF"/>
                </a:solidFill>
                <a:latin typeface="Times New Roman" panose="02020603050405020304" pitchFamily="18" charset="0"/>
              </a:rPr>
              <a:t>Đồ</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sứ</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hoa</a:t>
            </a:r>
            <a:r>
              <a:rPr lang="en-US" altLang="en-US" dirty="0">
                <a:solidFill>
                  <a:srgbClr val="0000FF"/>
                </a:solidFill>
                <a:latin typeface="Times New Roman" panose="02020603050405020304" pitchFamily="18" charset="0"/>
              </a:rPr>
              <a:t> lam </a:t>
            </a:r>
            <a:r>
              <a:rPr lang="en-US" altLang="en-US" dirty="0" err="1">
                <a:solidFill>
                  <a:srgbClr val="0000FF"/>
                </a:solidFill>
                <a:latin typeface="Times New Roman" panose="02020603050405020304" pitchFamily="18" charset="0"/>
              </a:rPr>
              <a:t>rồng</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phượng</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Bát</a:t>
            </a:r>
            <a:r>
              <a:rPr lang="en-US" altLang="en-US" dirty="0">
                <a:solidFill>
                  <a:srgbClr val="0000FF"/>
                </a:solidFill>
                <a:latin typeface="Times New Roman" panose="02020603050405020304" pitchFamily="18" charset="0"/>
              </a:rPr>
              <a:t> </a:t>
            </a:r>
            <a:r>
              <a:rPr lang="en-US" altLang="en-US" dirty="0" err="1">
                <a:solidFill>
                  <a:srgbClr val="0000FF"/>
                </a:solidFill>
                <a:latin typeface="Times New Roman" panose="02020603050405020304" pitchFamily="18" charset="0"/>
              </a:rPr>
              <a:t>Tràng</a:t>
            </a:r>
            <a:r>
              <a:rPr lang="en-US" altLang="en-US" dirty="0">
                <a:solidFill>
                  <a:srgbClr val="0000FF"/>
                </a:solidFill>
                <a:latin typeface="Times New Roman" panose="02020603050405020304" pitchFamily="18" charset="0"/>
              </a:rPr>
              <a:t> </a:t>
            </a:r>
          </a:p>
        </p:txBody>
      </p:sp>
    </p:spTree>
    <p:extLst>
      <p:ext uri="{BB962C8B-B14F-4D97-AF65-F5344CB8AC3E}">
        <p14:creationId xmlns:p14="http://schemas.microsoft.com/office/powerpoint/2010/main" val="215804873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nodeType="with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500" fill="hold"/>
                                        <p:tgtEl>
                                          <p:spTgt spid="30726"/>
                                        </p:tgtEl>
                                        <p:attrNameLst>
                                          <p:attrName>ppt_x</p:attrName>
                                        </p:attrNameLst>
                                      </p:cBhvr>
                                      <p:tavLst>
                                        <p:tav tm="0">
                                          <p:val>
                                            <p:strVal val="0-#ppt_w/2"/>
                                          </p:val>
                                        </p:tav>
                                        <p:tav tm="100000">
                                          <p:val>
                                            <p:strVal val="#ppt_x"/>
                                          </p:val>
                                        </p:tav>
                                      </p:tavLst>
                                    </p:anim>
                                    <p:anim calcmode="lin" valueType="num">
                                      <p:cBhvr additive="base">
                                        <p:cTn id="8" dur="500" fill="hold"/>
                                        <p:tgtEl>
                                          <p:spTgt spid="30726"/>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30731"/>
                                        </p:tgtEl>
                                        <p:attrNameLst>
                                          <p:attrName>style.visibility</p:attrName>
                                        </p:attrNameLst>
                                      </p:cBhvr>
                                      <p:to>
                                        <p:strVal val="visible"/>
                                      </p:to>
                                    </p:set>
                                    <p:anim calcmode="lin" valueType="num">
                                      <p:cBhvr additive="base">
                                        <p:cTn id="11" dur="500" fill="hold"/>
                                        <p:tgtEl>
                                          <p:spTgt spid="30731"/>
                                        </p:tgtEl>
                                        <p:attrNameLst>
                                          <p:attrName>ppt_x</p:attrName>
                                        </p:attrNameLst>
                                      </p:cBhvr>
                                      <p:tavLst>
                                        <p:tav tm="0">
                                          <p:val>
                                            <p:strVal val="0-#ppt_w/2"/>
                                          </p:val>
                                        </p:tav>
                                        <p:tav tm="100000">
                                          <p:val>
                                            <p:strVal val="#ppt_x"/>
                                          </p:val>
                                        </p:tav>
                                      </p:tavLst>
                                    </p:anim>
                                    <p:anim calcmode="lin" valueType="num">
                                      <p:cBhvr additive="base">
                                        <p:cTn id="12" dur="500" fill="hold"/>
                                        <p:tgtEl>
                                          <p:spTgt spid="3073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0727"/>
                                        </p:tgtEl>
                                        <p:attrNameLst>
                                          <p:attrName>style.visibility</p:attrName>
                                        </p:attrNameLst>
                                      </p:cBhvr>
                                      <p:to>
                                        <p:strVal val="visible"/>
                                      </p:to>
                                    </p:set>
                                    <p:anim calcmode="lin" valueType="num">
                                      <p:cBhvr additive="base">
                                        <p:cTn id="15" dur="500" fill="hold"/>
                                        <p:tgtEl>
                                          <p:spTgt spid="30727"/>
                                        </p:tgtEl>
                                        <p:attrNameLst>
                                          <p:attrName>ppt_x</p:attrName>
                                        </p:attrNameLst>
                                      </p:cBhvr>
                                      <p:tavLst>
                                        <p:tav tm="0">
                                          <p:val>
                                            <p:strVal val="0-#ppt_w/2"/>
                                          </p:val>
                                        </p:tav>
                                        <p:tav tm="100000">
                                          <p:val>
                                            <p:strVal val="#ppt_x"/>
                                          </p:val>
                                        </p:tav>
                                      </p:tavLst>
                                    </p:anim>
                                    <p:anim calcmode="lin" valueType="num">
                                      <p:cBhvr additive="base">
                                        <p:cTn id="16" dur="500" fill="hold"/>
                                        <p:tgtEl>
                                          <p:spTgt spid="3072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30736"/>
                                        </p:tgtEl>
                                        <p:attrNameLst>
                                          <p:attrName>style.visibility</p:attrName>
                                        </p:attrNameLst>
                                      </p:cBhvr>
                                      <p:to>
                                        <p:strVal val="visible"/>
                                      </p:to>
                                    </p:set>
                                    <p:anim calcmode="lin" valueType="num">
                                      <p:cBhvr additive="base">
                                        <p:cTn id="19" dur="500" fill="hold"/>
                                        <p:tgtEl>
                                          <p:spTgt spid="30736"/>
                                        </p:tgtEl>
                                        <p:attrNameLst>
                                          <p:attrName>ppt_x</p:attrName>
                                        </p:attrNameLst>
                                      </p:cBhvr>
                                      <p:tavLst>
                                        <p:tav tm="0">
                                          <p:val>
                                            <p:strVal val="#ppt_x"/>
                                          </p:val>
                                        </p:tav>
                                        <p:tav tm="100000">
                                          <p:val>
                                            <p:strVal val="#ppt_x"/>
                                          </p:val>
                                        </p:tav>
                                      </p:tavLst>
                                    </p:anim>
                                    <p:anim calcmode="lin" valueType="num">
                                      <p:cBhvr additive="base">
                                        <p:cTn id="20" dur="500" fill="hold"/>
                                        <p:tgtEl>
                                          <p:spTgt spid="30736"/>
                                        </p:tgtEl>
                                        <p:attrNameLst>
                                          <p:attrName>ppt_y</p:attrName>
                                        </p:attrNameLst>
                                      </p:cBhvr>
                                      <p:tavLst>
                                        <p:tav tm="0">
                                          <p:val>
                                            <p:strVal val="0-#ppt_h/2"/>
                                          </p:val>
                                        </p:tav>
                                        <p:tav tm="100000">
                                          <p:val>
                                            <p:strVal val="#ppt_y"/>
                                          </p:val>
                                        </p:tav>
                                      </p:tavLst>
                                    </p:anim>
                                  </p:childTnLst>
                                </p:cTn>
                              </p:par>
                              <p:par>
                                <p:cTn id="21" presetID="2" presetClass="entr" presetSubtype="9" fill="hold" grpId="0" nodeType="withEffect">
                                  <p:stCondLst>
                                    <p:cond delay="0"/>
                                  </p:stCondLst>
                                  <p:childTnLst>
                                    <p:set>
                                      <p:cBhvr>
                                        <p:cTn id="22" dur="1" fill="hold">
                                          <p:stCondLst>
                                            <p:cond delay="0"/>
                                          </p:stCondLst>
                                        </p:cTn>
                                        <p:tgtEl>
                                          <p:spTgt spid="30734"/>
                                        </p:tgtEl>
                                        <p:attrNameLst>
                                          <p:attrName>style.visibility</p:attrName>
                                        </p:attrNameLst>
                                      </p:cBhvr>
                                      <p:to>
                                        <p:strVal val="visible"/>
                                      </p:to>
                                    </p:set>
                                    <p:anim calcmode="lin" valueType="num">
                                      <p:cBhvr additive="base">
                                        <p:cTn id="23" dur="500" fill="hold"/>
                                        <p:tgtEl>
                                          <p:spTgt spid="30734"/>
                                        </p:tgtEl>
                                        <p:attrNameLst>
                                          <p:attrName>ppt_x</p:attrName>
                                        </p:attrNameLst>
                                      </p:cBhvr>
                                      <p:tavLst>
                                        <p:tav tm="0">
                                          <p:val>
                                            <p:strVal val="0-#ppt_w/2"/>
                                          </p:val>
                                        </p:tav>
                                        <p:tav tm="100000">
                                          <p:val>
                                            <p:strVal val="#ppt_x"/>
                                          </p:val>
                                        </p:tav>
                                      </p:tavLst>
                                    </p:anim>
                                    <p:anim calcmode="lin" valueType="num">
                                      <p:cBhvr additive="base">
                                        <p:cTn id="24" dur="500" fill="hold"/>
                                        <p:tgtEl>
                                          <p:spTgt spid="30734"/>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30725"/>
                                        </p:tgtEl>
                                        <p:attrNameLst>
                                          <p:attrName>style.visibility</p:attrName>
                                        </p:attrNameLst>
                                      </p:cBhvr>
                                      <p:to>
                                        <p:strVal val="visible"/>
                                      </p:to>
                                    </p:set>
                                    <p:anim calcmode="lin" valueType="num">
                                      <p:cBhvr additive="base">
                                        <p:cTn id="27" dur="500" fill="hold"/>
                                        <p:tgtEl>
                                          <p:spTgt spid="30725"/>
                                        </p:tgtEl>
                                        <p:attrNameLst>
                                          <p:attrName>ppt_x</p:attrName>
                                        </p:attrNameLst>
                                      </p:cBhvr>
                                      <p:tavLst>
                                        <p:tav tm="0">
                                          <p:val>
                                            <p:strVal val="0-#ppt_w/2"/>
                                          </p:val>
                                        </p:tav>
                                        <p:tav tm="100000">
                                          <p:val>
                                            <p:strVal val="#ppt_x"/>
                                          </p:val>
                                        </p:tav>
                                      </p:tavLst>
                                    </p:anim>
                                    <p:anim calcmode="lin" valueType="num">
                                      <p:cBhvr additive="base">
                                        <p:cTn id="28" dur="500" fill="hold"/>
                                        <p:tgtEl>
                                          <p:spTgt spid="30725"/>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30732"/>
                                        </p:tgtEl>
                                        <p:attrNameLst>
                                          <p:attrName>style.visibility</p:attrName>
                                        </p:attrNameLst>
                                      </p:cBhvr>
                                      <p:to>
                                        <p:strVal val="visible"/>
                                      </p:to>
                                    </p:set>
                                    <p:anim calcmode="lin" valueType="num">
                                      <p:cBhvr additive="base">
                                        <p:cTn id="31" dur="500" fill="hold"/>
                                        <p:tgtEl>
                                          <p:spTgt spid="30732"/>
                                        </p:tgtEl>
                                        <p:attrNameLst>
                                          <p:attrName>ppt_x</p:attrName>
                                        </p:attrNameLst>
                                      </p:cBhvr>
                                      <p:tavLst>
                                        <p:tav tm="0">
                                          <p:val>
                                            <p:strVal val="0-#ppt_w/2"/>
                                          </p:val>
                                        </p:tav>
                                        <p:tav tm="100000">
                                          <p:val>
                                            <p:strVal val="#ppt_x"/>
                                          </p:val>
                                        </p:tav>
                                      </p:tavLst>
                                    </p:anim>
                                    <p:anim calcmode="lin" valueType="num">
                                      <p:cBhvr additive="base">
                                        <p:cTn id="32" dur="500" fill="hold"/>
                                        <p:tgtEl>
                                          <p:spTgt spid="30732"/>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30735"/>
                                        </p:tgtEl>
                                        <p:attrNameLst>
                                          <p:attrName>style.visibility</p:attrName>
                                        </p:attrNameLst>
                                      </p:cBhvr>
                                      <p:to>
                                        <p:strVal val="visible"/>
                                      </p:to>
                                    </p:set>
                                    <p:anim calcmode="lin" valueType="num">
                                      <p:cBhvr additive="base">
                                        <p:cTn id="35" dur="500" fill="hold"/>
                                        <p:tgtEl>
                                          <p:spTgt spid="30735"/>
                                        </p:tgtEl>
                                        <p:attrNameLst>
                                          <p:attrName>ppt_x</p:attrName>
                                        </p:attrNameLst>
                                      </p:cBhvr>
                                      <p:tavLst>
                                        <p:tav tm="0">
                                          <p:val>
                                            <p:strVal val="#ppt_x"/>
                                          </p:val>
                                        </p:tav>
                                        <p:tav tm="100000">
                                          <p:val>
                                            <p:strVal val="#ppt_x"/>
                                          </p:val>
                                        </p:tav>
                                      </p:tavLst>
                                    </p:anim>
                                    <p:anim calcmode="lin" valueType="num">
                                      <p:cBhvr additive="base">
                                        <p:cTn id="36" dur="500" fill="hold"/>
                                        <p:tgtEl>
                                          <p:spTgt spid="307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p:bldP spid="30732" grpId="0"/>
      <p:bldP spid="30734" grpId="0"/>
      <p:bldP spid="30736"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1746" name="Picture 4" descr="imagesHiện vật thời Lê Sơ,"/>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888" y="4572000"/>
            <a:ext cx="367188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descr="Lọ giọt lệ số 2 vẽ men rạn giả cổ gốm sứ cổ truyền Bát Trà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8" y="609600"/>
            <a:ext cx="379571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6" descr="Làng gốm Bát Trà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888" y="2667000"/>
            <a:ext cx="3795712"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7" descr="Làng gốm Bát Tràng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670852"/>
            <a:ext cx="7069138" cy="318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8" descr="mot co so Làng gốm Bát Trà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66675"/>
            <a:ext cx="6916738"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Text Box 9"/>
          <p:cNvSpPr txBox="1">
            <a:spLocks noChangeArrowheads="1"/>
          </p:cNvSpPr>
          <p:nvPr/>
        </p:nvSpPr>
        <p:spPr bwMode="auto">
          <a:xfrm>
            <a:off x="805070" y="66675"/>
            <a:ext cx="3614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Đô</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gốm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Bát</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Tràng</a:t>
            </a:r>
            <a:endPar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1752" name="Text Box 10"/>
          <p:cNvSpPr txBox="1">
            <a:spLocks noChangeArrowheads="1"/>
          </p:cNvSpPr>
          <p:nvPr/>
        </p:nvSpPr>
        <p:spPr bwMode="auto">
          <a:xfrm>
            <a:off x="5009321" y="2971800"/>
            <a:ext cx="63477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Một</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cơ</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sở</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gốm</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Bát</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Tràng</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hiện</a:t>
            </a:r>
            <a:r>
              <a:rPr kumimoji="0" lang="en-US" alt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nay</a:t>
            </a:r>
          </a:p>
        </p:txBody>
      </p:sp>
    </p:spTree>
    <p:extLst>
      <p:ext uri="{BB962C8B-B14F-4D97-AF65-F5344CB8AC3E}">
        <p14:creationId xmlns:p14="http://schemas.microsoft.com/office/powerpoint/2010/main" val="3593189122"/>
      </p:ext>
    </p:extLst>
  </p:cSld>
  <p:clrMapOvr>
    <a:masterClrMapping/>
  </p:clrMapOvr>
  <p:transition>
    <p:cover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Oval 4"/>
          <p:cNvSpPr>
            <a:spLocks noChangeArrowheads="1"/>
          </p:cNvSpPr>
          <p:nvPr/>
        </p:nvSpPr>
        <p:spPr bwMode="auto">
          <a:xfrm>
            <a:off x="622852" y="2928730"/>
            <a:ext cx="7023652" cy="2663687"/>
          </a:xfrm>
          <a:prstGeom prst="ellipse">
            <a:avLst/>
          </a:prstGeom>
          <a:solidFill>
            <a:srgbClr val="AAF4EB"/>
          </a:solidFill>
          <a:ln w="76200">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2400"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Hãy</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cho</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biết</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những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làng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nghề</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thủ</a:t>
            </a:r>
            <a:r>
              <a:rPr lang="en-US" altLang="en-US" sz="3200" b="1" dirty="0">
                <a:solidFill>
                  <a:srgbClr val="FF3300"/>
                </a:solidFill>
                <a:latin typeface="Times New Roman" panose="02020603050405020304" pitchFamily="18" charset="0"/>
              </a:rPr>
              <a:t> </a:t>
            </a:r>
          </a:p>
          <a:p>
            <a:pPr algn="ctr" eaLnBrk="1" hangingPunct="1">
              <a:spcBef>
                <a:spcPct val="0"/>
              </a:spcBef>
              <a:buClrTx/>
              <a:buSzTx/>
              <a:buFontTx/>
              <a:buNone/>
            </a:pPr>
            <a:r>
              <a:rPr lang="en-US" altLang="en-US" sz="3200" b="1" dirty="0" err="1">
                <a:solidFill>
                  <a:srgbClr val="FF3300"/>
                </a:solidFill>
                <a:latin typeface="Times New Roman" panose="02020603050405020304" pitchFamily="18" charset="0"/>
              </a:rPr>
              <a:t>công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truyền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thống</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nào</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còn</a:t>
            </a:r>
            <a:r>
              <a:rPr lang="en-US" altLang="en-US" sz="3200" b="1" dirty="0">
                <a:solidFill>
                  <a:srgbClr val="FF3300"/>
                </a:solidFill>
                <a:latin typeface="Times New Roman" panose="02020603050405020304" pitchFamily="18" charset="0"/>
              </a:rPr>
              <a:t> </a:t>
            </a:r>
          </a:p>
          <a:p>
            <a:pPr algn="ctr" eaLnBrk="1" hangingPunct="1">
              <a:spcBef>
                <a:spcPct val="0"/>
              </a:spcBef>
              <a:buClrTx/>
              <a:buSzTx/>
              <a:buFontTx/>
              <a:buNone/>
            </a:pPr>
            <a:r>
              <a:rPr lang="en-US" altLang="en-US" sz="3200" b="1" dirty="0" err="1">
                <a:solidFill>
                  <a:srgbClr val="FF3300"/>
                </a:solidFill>
                <a:latin typeface="Times New Roman" panose="02020603050405020304" pitchFamily="18" charset="0"/>
              </a:rPr>
              <a:t>duy</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trì</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đến</a:t>
            </a:r>
            <a:r>
              <a:rPr lang="en-US" altLang="en-US" sz="3200" b="1" dirty="0">
                <a:solidFill>
                  <a:srgbClr val="FF3300"/>
                </a:solidFill>
                <a:latin typeface="Times New Roman" panose="02020603050405020304" pitchFamily="18" charset="0"/>
              </a:rPr>
              <a:t> </a:t>
            </a:r>
            <a:r>
              <a:rPr lang="en-US" altLang="en-US" sz="3200" b="1" dirty="0" err="1">
                <a:solidFill>
                  <a:srgbClr val="FF3300"/>
                </a:solidFill>
                <a:latin typeface="Times New Roman" panose="02020603050405020304" pitchFamily="18" charset="0"/>
              </a:rPr>
              <a:t>ngày</a:t>
            </a:r>
            <a:r>
              <a:rPr lang="en-US" altLang="en-US" sz="3200" b="1" dirty="0">
                <a:solidFill>
                  <a:srgbClr val="FF3300"/>
                </a:solidFill>
                <a:latin typeface="Times New Roman" panose="02020603050405020304" pitchFamily="18" charset="0"/>
              </a:rPr>
              <a:t> nay?</a:t>
            </a:r>
            <a:r>
              <a:rPr lang="en-US" altLang="en-US" sz="3200" dirty="0">
                <a:solidFill>
                  <a:srgbClr val="FF3300"/>
                </a:solidFill>
                <a:latin typeface="Times New Roman" panose="02020603050405020304" pitchFamily="18" charset="0"/>
              </a:rPr>
              <a:t> </a:t>
            </a:r>
          </a:p>
        </p:txBody>
      </p:sp>
      <p:sp>
        <p:nvSpPr>
          <p:cNvPr id="32778" name="AutoShape 10"/>
          <p:cNvSpPr>
            <a:spLocks noChangeArrowheads="1"/>
          </p:cNvSpPr>
          <p:nvPr/>
        </p:nvSpPr>
        <p:spPr bwMode="auto">
          <a:xfrm>
            <a:off x="7497418" y="901148"/>
            <a:ext cx="4356100" cy="4943061"/>
          </a:xfrm>
          <a:prstGeom prst="verticalScroll">
            <a:avLst>
              <a:gd name="adj" fmla="val 12500"/>
            </a:avLst>
          </a:prstGeom>
          <a:gradFill rotWithShape="1">
            <a:gsLst>
              <a:gs pos="0">
                <a:srgbClr val="E7B7E7"/>
              </a:gs>
              <a:gs pos="100000">
                <a:schemeClr val="bg1"/>
              </a:gs>
            </a:gsLst>
            <a:lin ang="5400000" scaled="1"/>
          </a:gradFill>
          <a:ln w="5715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1" hangingPunct="1">
              <a:spcBef>
                <a:spcPct val="0"/>
              </a:spcBef>
              <a:buClrTx/>
              <a:buSzTx/>
              <a:buFontTx/>
              <a:buNone/>
            </a:pPr>
            <a:r>
              <a:rPr lang="en-US" altLang="en-US" sz="3200" b="1" dirty="0" err="1">
                <a:solidFill>
                  <a:srgbClr val="0000FF"/>
                </a:solidFill>
                <a:latin typeface="Times New Roman" panose="02020603050405020304" pitchFamily="18" charset="0"/>
              </a:rPr>
              <a:t>Hãy</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kể</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những</a:t>
            </a:r>
            <a:r>
              <a:rPr lang="en-US" altLang="en-US" sz="3200" b="1" dirty="0">
                <a:solidFill>
                  <a:srgbClr val="0000FF"/>
                </a:solidFill>
                <a:latin typeface="Times New Roman" panose="02020603050405020304" pitchFamily="18" charset="0"/>
              </a:rPr>
              <a:t> </a:t>
            </a:r>
          </a:p>
          <a:p>
            <a:pPr algn="ctr" eaLnBrk="1" hangingPunct="1">
              <a:spcBef>
                <a:spcPct val="0"/>
              </a:spcBef>
              <a:buClrTx/>
              <a:buSzTx/>
              <a:buFontTx/>
              <a:buNone/>
            </a:pPr>
            <a:r>
              <a:rPr lang="en-US" altLang="en-US" sz="3200" b="1" dirty="0" err="1">
                <a:solidFill>
                  <a:srgbClr val="0000FF"/>
                </a:solidFill>
                <a:latin typeface="Times New Roman" panose="02020603050405020304" pitchFamily="18" charset="0"/>
              </a:rPr>
              <a:t>làng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nghề</a:t>
            </a:r>
            <a:endParaRPr lang="en-US" altLang="en-US" sz="3200" b="1" dirty="0">
              <a:solidFill>
                <a:srgbClr val="0000FF"/>
              </a:solidFill>
              <a:latin typeface="Times New Roman" panose="02020603050405020304" pitchFamily="18" charset="0"/>
            </a:endParaRPr>
          </a:p>
          <a:p>
            <a:pPr algn="ctr" eaLnBrk="1" hangingPunct="1">
              <a:spcBef>
                <a:spcPct val="0"/>
              </a:spcBef>
              <a:buClrTx/>
              <a:buSzTx/>
              <a:buFontTx/>
              <a:buNone/>
            </a:pP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thủ</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công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truyền</a:t>
            </a:r>
            <a:r>
              <a:rPr lang="en-US" altLang="en-US" sz="3200" b="1" dirty="0">
                <a:solidFill>
                  <a:srgbClr val="0000FF"/>
                </a:solidFill>
                <a:latin typeface="Times New Roman" panose="02020603050405020304" pitchFamily="18" charset="0"/>
              </a:rPr>
              <a:t> </a:t>
            </a:r>
          </a:p>
          <a:p>
            <a:pPr algn="ctr" eaLnBrk="1" hangingPunct="1">
              <a:spcBef>
                <a:spcPct val="0"/>
              </a:spcBef>
              <a:buClrTx/>
              <a:buSzTx/>
              <a:buFontTx/>
              <a:buNone/>
            </a:pPr>
            <a:r>
              <a:rPr lang="en-US" altLang="en-US" sz="3200" b="1" dirty="0" err="1">
                <a:solidFill>
                  <a:srgbClr val="0000FF"/>
                </a:solidFill>
                <a:latin typeface="Times New Roman" panose="02020603050405020304" pitchFamily="18" charset="0"/>
              </a:rPr>
              <a:t>thống</a:t>
            </a:r>
            <a:r>
              <a:rPr lang="en-US" altLang="en-US" sz="3200" b="1" dirty="0">
                <a:solidFill>
                  <a:srgbClr val="0000FF"/>
                </a:solidFill>
                <a:latin typeface="Times New Roman" panose="02020603050405020304" pitchFamily="18" charset="0"/>
              </a:rPr>
              <a:t> ở </a:t>
            </a:r>
          </a:p>
          <a:p>
            <a:pPr algn="ctr" eaLnBrk="1" hangingPunct="1">
              <a:spcBef>
                <a:spcPct val="0"/>
              </a:spcBef>
              <a:buClrTx/>
              <a:buSzTx/>
              <a:buFontTx/>
              <a:buNone/>
            </a:pPr>
            <a:r>
              <a:rPr lang="en-US" altLang="en-US" sz="3200" b="1" dirty="0" err="1">
                <a:solidFill>
                  <a:srgbClr val="0000FF"/>
                </a:solidFill>
                <a:latin typeface="Times New Roman" panose="02020603050405020304" pitchFamily="18" charset="0"/>
              </a:rPr>
              <a:t>địa</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phương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em</a:t>
            </a:r>
            <a:r>
              <a:rPr lang="en-US" altLang="en-US" sz="3200" b="1" dirty="0">
                <a:solidFill>
                  <a:srgbClr val="0000FF"/>
                </a:solidFill>
                <a:latin typeface="Times New Roman" panose="02020603050405020304" pitchFamily="18" charset="0"/>
              </a:rPr>
              <a:t> </a:t>
            </a:r>
          </a:p>
          <a:p>
            <a:pPr algn="ctr" eaLnBrk="1" hangingPunct="1">
              <a:spcBef>
                <a:spcPct val="0"/>
              </a:spcBef>
              <a:buClrTx/>
              <a:buSzTx/>
              <a:buFontTx/>
              <a:buNone/>
            </a:pPr>
            <a:r>
              <a:rPr lang="en-US" altLang="en-US" sz="3200" b="1" dirty="0" err="1">
                <a:solidFill>
                  <a:srgbClr val="0000FF"/>
                </a:solidFill>
                <a:latin typeface="Times New Roman" panose="02020603050405020304" pitchFamily="18" charset="0"/>
              </a:rPr>
              <a:t>hiện</a:t>
            </a:r>
            <a:r>
              <a:rPr lang="en-US" altLang="en-US" sz="3200" b="1" dirty="0">
                <a:solidFill>
                  <a:srgbClr val="0000FF"/>
                </a:solidFill>
                <a:latin typeface="Times New Roman" panose="02020603050405020304" pitchFamily="18" charset="0"/>
              </a:rPr>
              <a:t> nay </a:t>
            </a:r>
            <a:r>
              <a:rPr lang="en-US" altLang="en-US" sz="3200" b="1" dirty="0" err="1">
                <a:solidFill>
                  <a:srgbClr val="0000FF"/>
                </a:solidFill>
                <a:latin typeface="Times New Roman" panose="02020603050405020304" pitchFamily="18" charset="0"/>
              </a:rPr>
              <a:t>mà</a:t>
            </a:r>
            <a:r>
              <a:rPr lang="en-US" altLang="en-US" sz="3200" b="1" dirty="0">
                <a:solidFill>
                  <a:srgbClr val="0000FF"/>
                </a:solidFill>
                <a:latin typeface="Times New Roman" panose="02020603050405020304" pitchFamily="18" charset="0"/>
              </a:rPr>
              <a:t> </a:t>
            </a:r>
          </a:p>
          <a:p>
            <a:pPr algn="ctr" eaLnBrk="1" hangingPunct="1">
              <a:spcBef>
                <a:spcPct val="0"/>
              </a:spcBef>
              <a:buClrTx/>
              <a:buSzTx/>
              <a:buFontTx/>
              <a:buNone/>
            </a:pPr>
            <a:r>
              <a:rPr lang="en-US" altLang="en-US" sz="3200" b="1" dirty="0" err="1">
                <a:solidFill>
                  <a:srgbClr val="0000FF"/>
                </a:solidFill>
                <a:latin typeface="Times New Roman" panose="02020603050405020304" pitchFamily="18" charset="0"/>
              </a:rPr>
              <a:t>em</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biết</a:t>
            </a:r>
            <a:r>
              <a:rPr lang="en-US" altLang="en-US" sz="3200" b="1" dirty="0">
                <a:solidFill>
                  <a:srgbClr val="0000FF"/>
                </a:solidFill>
                <a:latin typeface="Times New Roman" panose="02020603050405020304" pitchFamily="18" charset="0"/>
              </a:rPr>
              <a:t>?</a:t>
            </a:r>
            <a:r>
              <a:rPr lang="en-US" altLang="en-US" b="1" dirty="0">
                <a:solidFill>
                  <a:srgbClr val="0000FF"/>
                </a:solidFill>
                <a:latin typeface="Times New Roman" panose="02020603050405020304" pitchFamily="18" charset="0"/>
              </a:rPr>
              <a:t> </a:t>
            </a:r>
          </a:p>
        </p:txBody>
      </p:sp>
      <p:sp>
        <p:nvSpPr>
          <p:cNvPr id="2" name="Rectangle 1"/>
          <p:cNvSpPr/>
          <p:nvPr/>
        </p:nvSpPr>
        <p:spPr>
          <a:xfrm>
            <a:off x="795130" y="251791"/>
            <a:ext cx="5897217" cy="223961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fontAlgn="base">
              <a:spcBef>
                <a:spcPct val="50000"/>
              </a:spcBef>
              <a:spcAft>
                <a:spcPct val="0"/>
              </a:spcAft>
              <a:buClrTx/>
              <a:buSzTx/>
              <a:buNone/>
            </a:pP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Quan</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sát</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những</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hình</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ảnh</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và</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đoạn</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trích</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trên</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em</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có</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nhận</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xét</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gì</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về</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tình</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hình</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thủ</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công</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nghiệp</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thời</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kì</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 </a:t>
            </a:r>
            <a:r>
              <a:rPr lang="en-US" altLang="en-US" sz="3200" b="1"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này</a:t>
            </a:r>
            <a:r>
              <a:rPr lang="en-US" altLang="en-US" sz="32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rPr>
              <a:t>?</a:t>
            </a:r>
          </a:p>
        </p:txBody>
      </p:sp>
    </p:spTree>
    <p:extLst>
      <p:ext uri="{BB962C8B-B14F-4D97-AF65-F5344CB8AC3E}">
        <p14:creationId xmlns:p14="http://schemas.microsoft.com/office/powerpoint/2010/main" val="2091326798"/>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772"/>
                                        </p:tgtEl>
                                        <p:attrNameLst>
                                          <p:attrName>style.visibility</p:attrName>
                                        </p:attrNameLst>
                                      </p:cBhvr>
                                      <p:to>
                                        <p:strVal val="visible"/>
                                      </p:to>
                                    </p:set>
                                    <p:animEffect transition="in" filter="barn(inVertical)">
                                      <p:cBhvr>
                                        <p:cTn id="12" dur="500"/>
                                        <p:tgtEl>
                                          <p:spTgt spid="3277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778"/>
                                        </p:tgtEl>
                                        <p:attrNameLst>
                                          <p:attrName>style.visibility</p:attrName>
                                        </p:attrNameLst>
                                      </p:cBhvr>
                                      <p:to>
                                        <p:strVal val="visible"/>
                                      </p:to>
                                    </p:set>
                                    <p:animEffect transition="in" filter="barn(inVertical)">
                                      <p:cBhvr>
                                        <p:cTn id="17" dur="500"/>
                                        <p:tgtEl>
                                          <p:spTgt spid="32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animBg="1"/>
      <p:bldP spid="32778" grpId="0" animBg="1"/>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239562" y="92765"/>
            <a:ext cx="8315255" cy="765176"/>
          </a:xfrm>
        </p:spPr>
        <p:txBody>
          <a:bodyPr/>
          <a:lstStyle/>
          <a:p>
            <a:pPr eaLnBrk="1" hangingPunct="1"/>
            <a:r>
              <a:rPr lang="en-NZ" altLang="en-US" sz="4000" b="1" dirty="0">
                <a:solidFill>
                  <a:srgbClr val="FF0000"/>
                </a:solidFill>
                <a:latin typeface="Times New Roman" panose="02020603050405020304" pitchFamily="18" charset="0"/>
                <a:cs typeface="Times New Roman" panose="02020603050405020304" pitchFamily="18" charset="0"/>
              </a:rPr>
              <a:t>2. TÌNH HÌNH KINH TẾ - XÃ HỘI</a:t>
            </a:r>
            <a:r>
              <a:rPr lang="en-NZ" altLang="en-US" sz="4000" dirty="0">
                <a:solidFill>
                  <a:srgbClr val="FF0000"/>
                </a:solidFill>
                <a:latin typeface="Times New Roman" panose="02020603050405020304" pitchFamily="18" charset="0"/>
                <a:cs typeface="Times New Roman" panose="02020603050405020304" pitchFamily="18" charset="0"/>
              </a:rPr>
              <a:t> </a:t>
            </a:r>
            <a:endParaRPr lang="en-GB" altLang="en-US" sz="4000" dirty="0">
              <a:solidFill>
                <a:srgbClr val="FF0000"/>
              </a:solidFill>
              <a:latin typeface="Times New Roman" panose="02020603050405020304" pitchFamily="18" charset="0"/>
              <a:cs typeface="Times New Roman" panose="02020603050405020304" pitchFamily="18" charset="0"/>
            </a:endParaRPr>
          </a:p>
        </p:txBody>
      </p:sp>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1" y="857941"/>
            <a:ext cx="9986009" cy="4244146"/>
          </a:xfrm>
        </p:spPr>
        <p:txBody>
          <a:bodyPr/>
          <a:lstStyle/>
          <a:p>
            <a:pPr marL="0" indent="0" algn="just" eaLnBrk="1" hangingPunct="1">
              <a:spcBef>
                <a:spcPts val="0"/>
              </a:spcBef>
              <a:spcAft>
                <a:spcPts val="0"/>
              </a:spcAft>
              <a:buNone/>
              <a:defRPr/>
            </a:pPr>
            <a:r>
              <a:rPr lang="en-US" altLang="en-US" sz="3200" b="1" dirty="0">
                <a:solidFill>
                  <a:schemeClr val="tx1"/>
                </a:solidFill>
                <a:latin typeface="Times New Roman" panose="02020603050405020304" pitchFamily="18" charset="0"/>
                <a:cs typeface="Times New Roman" panose="02020603050405020304" pitchFamily="18" charset="0"/>
              </a:rPr>
              <a:t>a) </a:t>
            </a:r>
            <a:r>
              <a:rPr lang="en-US" altLang="en-US" sz="3200" b="1" dirty="0" err="1">
                <a:solidFill>
                  <a:schemeClr val="tx1"/>
                </a:solidFill>
                <a:latin typeface="Times New Roman" panose="02020603050405020304" pitchFamily="18" charset="0"/>
                <a:cs typeface="Times New Roman" panose="02020603050405020304" pitchFamily="18" charset="0"/>
              </a:rPr>
              <a:t>Tình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hình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NZ" altLang="en-US" sz="3200" b="1" dirty="0" err="1">
                <a:solidFill>
                  <a:schemeClr val="tx1"/>
                </a:solidFill>
                <a:latin typeface="Times New Roman" panose="02020603050405020304" pitchFamily="18" charset="0"/>
                <a:cs typeface="Times New Roman" panose="02020603050405020304" pitchFamily="18" charset="0"/>
              </a:rPr>
              <a:t>kinh</a:t>
            </a:r>
            <a:r>
              <a:rPr lang="en-NZ" altLang="en-US" sz="3200" b="1" dirty="0">
                <a:solidFill>
                  <a:schemeClr val="tx1"/>
                </a:solidFill>
                <a:latin typeface="Times New Roman" panose="02020603050405020304" pitchFamily="18" charset="0"/>
                <a:cs typeface="Times New Roman" panose="02020603050405020304" pitchFamily="18" charset="0"/>
              </a:rPr>
              <a:t> </a:t>
            </a:r>
            <a:r>
              <a:rPr lang="en-NZ" altLang="en-US" sz="3200" b="1" dirty="0" err="1">
                <a:solidFill>
                  <a:schemeClr val="tx1"/>
                </a:solidFill>
                <a:latin typeface="Times New Roman" panose="02020603050405020304" pitchFamily="18" charset="0"/>
                <a:cs typeface="Times New Roman" panose="02020603050405020304" pitchFamily="18" charset="0"/>
              </a:rPr>
              <a:t>tế</a:t>
            </a:r>
            <a:r>
              <a:rPr lang="en-NZ" altLang="en-US" sz="3200" b="1" dirty="0">
                <a:solidFill>
                  <a:schemeClr val="tx1"/>
                </a:solidFill>
                <a:latin typeface="Times New Roman" panose="02020603050405020304" pitchFamily="18" charset="0"/>
                <a:cs typeface="Times New Roman" panose="02020603050405020304" pitchFamily="18" charset="0"/>
              </a:rPr>
              <a:t> </a:t>
            </a:r>
          </a:p>
          <a:p>
            <a:pPr marL="0" lvl="0" indent="0" eaLnBrk="1" hangingPunct="1">
              <a:spcBef>
                <a:spcPts val="0"/>
              </a:spcBef>
              <a:spcAft>
                <a:spcPts val="0"/>
              </a:spcAft>
              <a:buClrTx/>
              <a:buSzTx/>
              <a:buNone/>
            </a:pPr>
            <a:r>
              <a:rPr lang="en-US" altLang="en-US" sz="3200" b="1" dirty="0">
                <a:solidFill>
                  <a:prstClr val="black"/>
                </a:solidFill>
                <a:latin typeface="Times New Roman" panose="02020603050405020304" pitchFamily="18" charset="0"/>
              </a:rPr>
              <a:t>* </a:t>
            </a:r>
            <a:r>
              <a:rPr lang="en-US" altLang="en-US" sz="3200" b="1" dirty="0" err="1">
                <a:solidFill>
                  <a:prstClr val="black"/>
                </a:solidFill>
                <a:latin typeface="Times New Roman" panose="02020603050405020304" pitchFamily="18" charset="0"/>
              </a:rPr>
              <a:t>Thủ</a:t>
            </a:r>
            <a:r>
              <a:rPr lang="en-US" altLang="en-US" sz="3200" b="1" dirty="0">
                <a:solidFill>
                  <a:prstClr val="black"/>
                </a:solidFill>
                <a:latin typeface="Times New Roman" panose="02020603050405020304" pitchFamily="18" charset="0"/>
              </a:rPr>
              <a:t> </a:t>
            </a:r>
            <a:r>
              <a:rPr lang="en-US" altLang="en-US" sz="3200" b="1" dirty="0" err="1">
                <a:solidFill>
                  <a:prstClr val="black"/>
                </a:solidFill>
                <a:latin typeface="Times New Roman" panose="02020603050405020304" pitchFamily="18" charset="0"/>
              </a:rPr>
              <a:t>công</a:t>
            </a:r>
            <a:r>
              <a:rPr lang="en-US" altLang="en-US" sz="3200" b="1" dirty="0">
                <a:solidFill>
                  <a:prstClr val="black"/>
                </a:solidFill>
                <a:latin typeface="Times New Roman" panose="02020603050405020304" pitchFamily="18" charset="0"/>
              </a:rPr>
              <a:t> </a:t>
            </a:r>
            <a:r>
              <a:rPr lang="en-US" altLang="en-US" sz="3200" b="1" dirty="0" err="1">
                <a:solidFill>
                  <a:prstClr val="black"/>
                </a:solidFill>
                <a:latin typeface="Times New Roman" panose="02020603050405020304" pitchFamily="18" charset="0"/>
              </a:rPr>
              <a:t>nghiệp</a:t>
            </a:r>
            <a:endParaRPr lang="en-US" altLang="en-US" sz="3200" b="1" dirty="0">
              <a:solidFill>
                <a:prstClr val="black"/>
              </a:solidFill>
              <a:latin typeface="Times New Roman" panose="02020603050405020304" pitchFamily="18" charset="0"/>
            </a:endParaRPr>
          </a:p>
          <a:p>
            <a:pPr marL="0" marR="0" indent="0" algn="just">
              <a:lnSpc>
                <a:spcPct val="115000"/>
              </a:lnSpc>
              <a:spcBef>
                <a:spcPts val="0"/>
              </a:spcBef>
              <a:spcAft>
                <a:spcPts val="0"/>
              </a:spcAft>
              <a:buNone/>
            </a:pP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dệt</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lụa</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gốm</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chuyên</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endParaRPr lang="en-US" sz="3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spcBef>
                <a:spcPts val="0"/>
              </a:spcBef>
              <a:spcAft>
                <a:spcPts val="0"/>
              </a:spcAft>
              <a:buNone/>
            </a:pP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Nghề</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sản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xuất</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gốm</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sứ</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xuất</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khẩu</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theo</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đơn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đặt</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hàng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của</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các</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thương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nhân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nước</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ngoài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phát</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triển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mạnh</a:t>
            </a:r>
            <a:r>
              <a:rPr lang="en-US" sz="3200" b="1" dirty="0">
                <a:solidFill>
                  <a:srgbClr val="FF0000"/>
                </a:solidFill>
                <a:effectLst/>
                <a:latin typeface="Times New Roman" panose="02020603050405020304" pitchFamily="18" charset="0"/>
                <a:ea typeface="Times New Roman" panose="02020603050405020304" pitchFamily="18" charset="0"/>
              </a:rPr>
              <a:t> ở </a:t>
            </a:r>
            <a:r>
              <a:rPr lang="en-US" sz="3200" b="1" dirty="0" err="1">
                <a:solidFill>
                  <a:srgbClr val="FF0000"/>
                </a:solidFill>
                <a:effectLst/>
                <a:latin typeface="Times New Roman" panose="02020603050405020304" pitchFamily="18" charset="0"/>
                <a:ea typeface="Times New Roman" panose="02020603050405020304" pitchFamily="18" charset="0"/>
              </a:rPr>
              <a:t>các</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làng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nghề</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tại</a:t>
            </a:r>
            <a:r>
              <a:rPr lang="en-US" sz="3200" b="1" dirty="0">
                <a:solidFill>
                  <a:srgbClr val="FF0000"/>
                </a:solidFill>
                <a:effectLst/>
                <a:latin typeface="Times New Roman" panose="02020603050405020304" pitchFamily="18" charset="0"/>
                <a:ea typeface="Times New Roman" panose="02020603050405020304" pitchFamily="18" charset="0"/>
              </a:rPr>
              <a:t> Chu </a:t>
            </a:r>
            <a:r>
              <a:rPr lang="en-US" sz="3200" b="1" dirty="0" err="1">
                <a:solidFill>
                  <a:srgbClr val="FF0000"/>
                </a:solidFill>
                <a:effectLst/>
                <a:latin typeface="Times New Roman" panose="02020603050405020304" pitchFamily="18" charset="0"/>
                <a:ea typeface="Times New Roman" panose="02020603050405020304" pitchFamily="18" charset="0"/>
              </a:rPr>
              <a:t>Đậu</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Hải</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Dương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Bát</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Tràng</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Hà</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Nội</a:t>
            </a:r>
            <a:r>
              <a:rPr lang="en-US" sz="3200" b="1" dirty="0">
                <a:solidFill>
                  <a:srgbClr val="FF0000"/>
                </a:solidFill>
                <a:effectLst/>
                <a:latin typeface="Times New Roman" panose="02020603050405020304" pitchFamily="18" charset="0"/>
                <a:ea typeface="Times New Roman" panose="02020603050405020304" pitchFamily="18" charset="0"/>
              </a:rPr>
              <a:t>), …</a:t>
            </a:r>
            <a:endParaRPr lang="en-GB"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374558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ppt_x"/>
                                          </p:val>
                                        </p:tav>
                                        <p:tav tm="100000">
                                          <p:val>
                                            <p:strVal val="#ppt_x"/>
                                          </p:val>
                                        </p:tav>
                                      </p:tavLst>
                                    </p:anim>
                                    <p:anim calcmode="lin" valueType="num">
                                      <p:cBhvr additive="base">
                                        <p:cTn id="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0" end="0"/>
                                            </p:txEl>
                                          </p:spTgt>
                                        </p:tgtEl>
                                        <p:attrNameLst>
                                          <p:attrName>style.visibility</p:attrName>
                                        </p:attrNameLst>
                                      </p:cBhvr>
                                      <p:to>
                                        <p:strVal val="visible"/>
                                      </p:to>
                                    </p:set>
                                    <p:anim calcmode="lin" valueType="num">
                                      <p:cBhvr additive="base">
                                        <p:cTn id="13"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819">
                                            <p:txEl>
                                              <p:pRg st="1" end="1"/>
                                            </p:txEl>
                                          </p:spTgt>
                                        </p:tgtEl>
                                        <p:attrNameLst>
                                          <p:attrName>style.visibility</p:attrName>
                                        </p:attrNameLst>
                                      </p:cBhvr>
                                      <p:to>
                                        <p:strVal val="visible"/>
                                      </p:to>
                                    </p:set>
                                    <p:anim calcmode="lin" valueType="num">
                                      <p:cBhvr additive="base">
                                        <p:cTn id="19"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819">
                                            <p:txEl>
                                              <p:pRg st="2" end="2"/>
                                            </p:txEl>
                                          </p:spTgt>
                                        </p:tgtEl>
                                        <p:attrNameLst>
                                          <p:attrName>style.visibility</p:attrName>
                                        </p:attrNameLst>
                                      </p:cBhvr>
                                      <p:to>
                                        <p:strVal val="visible"/>
                                      </p:to>
                                    </p:set>
                                    <p:animEffect transition="in" filter="barn(inVertical)">
                                      <p:cBhvr>
                                        <p:cTn id="25" dur="500"/>
                                        <p:tgtEl>
                                          <p:spTgt spid="34819">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4819">
                                            <p:txEl>
                                              <p:pRg st="3" end="3"/>
                                            </p:txEl>
                                          </p:spTgt>
                                        </p:tgtEl>
                                        <p:attrNameLst>
                                          <p:attrName>style.visibility</p:attrName>
                                        </p:attrNameLst>
                                      </p:cBhvr>
                                      <p:to>
                                        <p:strVal val="visible"/>
                                      </p:to>
                                    </p:set>
                                    <p:animEffect transition="in" filter="barn(inVertical)">
                                      <p:cBhvr>
                                        <p:cTn id="28" dur="500"/>
                                        <p:tgtEl>
                                          <p:spTgt spid="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a:hlinkHover r:id="" action="ppaction://noaction" highlightClick="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338" y="4349751"/>
            <a:ext cx="237966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1"/>
            <a:ext cx="1371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86800" y="4883151"/>
            <a:ext cx="18240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1866900" y="1699421"/>
            <a:ext cx="845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2. TÌNH HÌNH KINH TẾ - XÃ HỘI</a:t>
            </a:r>
          </a:p>
        </p:txBody>
      </p:sp>
      <p:sp>
        <p:nvSpPr>
          <p:cNvPr id="8" name="Text Box 7"/>
          <p:cNvSpPr txBox="1">
            <a:spLocks noChangeArrowheads="1"/>
          </p:cNvSpPr>
          <p:nvPr/>
        </p:nvSpPr>
        <p:spPr bwMode="auto">
          <a:xfrm>
            <a:off x="2185988" y="2470141"/>
            <a:ext cx="407117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a)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Tình</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hình</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kinh</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tế</a:t>
            </a:r>
            <a:endPar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
        <p:nvSpPr>
          <p:cNvPr id="9" name="Text Box 8"/>
          <p:cNvSpPr txBox="1">
            <a:spLocks noChangeArrowheads="1"/>
          </p:cNvSpPr>
          <p:nvPr/>
        </p:nvSpPr>
        <p:spPr bwMode="auto">
          <a:xfrm>
            <a:off x="2209800" y="3155184"/>
            <a:ext cx="32076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Thương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nghiệp</a:t>
            </a:r>
            <a:endPar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64047327"/>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7"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9"/>
                                        </p:tgtEl>
                                        <p:attrNameLst>
                                          <p:attrName>style.visibility</p:attrName>
                                        </p:attrNameLst>
                                      </p:cBhvr>
                                      <p:to>
                                        <p:strVal val="visible"/>
                                      </p:to>
                                    </p:set>
                                    <p:anim calcmode="discrete" valueType="clr">
                                      <p:cBhvr override="childStyle">
                                        <p:cTn id="21"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
                                        </p:tgtEl>
                                        <p:attrNameLst>
                                          <p:attrName>fillcolor</p:attrName>
                                        </p:attrNameLst>
                                      </p:cBhvr>
                                      <p:tavLst>
                                        <p:tav tm="0">
                                          <p:val>
                                            <p:clrVal>
                                              <a:schemeClr val="accent2"/>
                                            </p:clrVal>
                                          </p:val>
                                        </p:tav>
                                        <p:tav tm="50000">
                                          <p:val>
                                            <p:clrVal>
                                              <a:schemeClr val="hlink"/>
                                            </p:clrVal>
                                          </p:val>
                                        </p:tav>
                                      </p:tavLst>
                                    </p:anim>
                                    <p:set>
                                      <p:cBhvr>
                                        <p:cTn id="23"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p:cNvSpPr>
            <a:spLocks noGrp="1"/>
          </p:cNvSpPr>
          <p:nvPr>
            <p:ph idx="1"/>
          </p:nvPr>
        </p:nvSpPr>
        <p:spPr>
          <a:xfrm>
            <a:off x="296819" y="1596374"/>
            <a:ext cx="11394830" cy="2996000"/>
          </a:xfrm>
        </p:spPr>
        <p:txBody>
          <a:bodyPr/>
          <a:lstStyle/>
          <a:p>
            <a:pPr marL="0" indent="0">
              <a:buNone/>
            </a:pPr>
            <a:r>
              <a:rPr lang="en-US" altLang="en-US" sz="4000" b="1" dirty="0">
                <a:solidFill>
                  <a:srgbClr val="3333FF"/>
                </a:solidFill>
                <a:latin typeface="Times New Roman" panose="02020603050405020304" pitchFamily="18" charset="0"/>
                <a:cs typeface="Times New Roman" panose="02020603050405020304" pitchFamily="18" charset="0"/>
              </a:rPr>
              <a:t>1. SỰ THÀNH LẬP VƯƠNG TRIỀU LÊ SƠ</a:t>
            </a:r>
          </a:p>
          <a:p>
            <a:pPr marL="0" indent="0">
              <a:buNone/>
            </a:pPr>
            <a:r>
              <a:rPr lang="en-US" altLang="en-US" sz="4000" b="1" dirty="0">
                <a:solidFill>
                  <a:srgbClr val="3333FF"/>
                </a:solidFill>
                <a:latin typeface="Times New Roman" panose="02020603050405020304" pitchFamily="18" charset="0"/>
                <a:cs typeface="Times New Roman" panose="02020603050405020304" pitchFamily="18" charset="0"/>
              </a:rPr>
              <a:t>2. TÌNH HÌNH KINH TẾ - XÃ HỘI</a:t>
            </a:r>
          </a:p>
          <a:p>
            <a:pPr marL="0" indent="0">
              <a:buNone/>
            </a:pPr>
            <a:r>
              <a:rPr lang="en-US" altLang="en-US" sz="4000" b="1" dirty="0">
                <a:solidFill>
                  <a:srgbClr val="3333FF"/>
                </a:solidFill>
                <a:latin typeface="Times New Roman" panose="02020603050405020304" pitchFamily="18" charset="0"/>
                <a:cs typeface="Times New Roman" panose="02020603050405020304" pitchFamily="18" charset="0"/>
              </a:rPr>
              <a:t>3. PHÁT TRIỂN VĂN HÓA, GIÁO DỤC</a:t>
            </a:r>
          </a:p>
          <a:p>
            <a:pPr marL="0" indent="0">
              <a:buNone/>
            </a:pPr>
            <a:r>
              <a:rPr lang="en-US" altLang="en-US" sz="4000" b="1" dirty="0">
                <a:solidFill>
                  <a:srgbClr val="3333FF"/>
                </a:solidFill>
                <a:latin typeface="Times New Roman" panose="02020603050405020304" pitchFamily="18" charset="0"/>
                <a:cs typeface="Times New Roman" panose="02020603050405020304" pitchFamily="18" charset="0"/>
              </a:rPr>
              <a:t>4. MỘT SỐ DANH NHÂN VĂN HÓA TIÊU BIỂU</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758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1054032" y="776772"/>
            <a:ext cx="8305800" cy="1077218"/>
          </a:xfrm>
          <a:prstGeom prst="rect">
            <a:avLst/>
          </a:prstGeom>
          <a:noFill/>
          <a:ln w="762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None/>
            </a:pPr>
            <a:r>
              <a:rPr lang="en-US" altLang="en-US" sz="3200" b="1" dirty="0" err="1">
                <a:solidFill>
                  <a:srgbClr val="0000FF"/>
                </a:solidFill>
                <a:latin typeface="Times New Roman" panose="02020603050405020304" pitchFamily="18" charset="0"/>
                <a:cs typeface="Times New Roman" panose="02020603050405020304" pitchFamily="18" charset="0"/>
              </a:rPr>
              <a:t>Để</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phát</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triển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buôn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bán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trong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nước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nhà</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Lê</a:t>
            </a:r>
            <a:endParaRPr lang="en-US" altLang="en-US" sz="3200" b="1" dirty="0">
              <a:solidFill>
                <a:srgbClr val="0000FF"/>
              </a:solidFill>
              <a:latin typeface="Times New Roman" panose="02020603050405020304" pitchFamily="18" charset="0"/>
              <a:cs typeface="Times New Roman" panose="02020603050405020304" pitchFamily="18" charset="0"/>
            </a:endParaRPr>
          </a:p>
          <a:p>
            <a:pPr algn="ctr">
              <a:spcBef>
                <a:spcPct val="0"/>
              </a:spcBef>
              <a:buClrTx/>
              <a:buSzTx/>
              <a:buNone/>
            </a:pP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đã</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thực</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hiện</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những</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chính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sách</a:t>
            </a:r>
            <a:r>
              <a:rPr lang="en-US" altLang="en-US" sz="3200" b="1" dirty="0">
                <a:solidFill>
                  <a:srgbClr val="0000FF"/>
                </a:solidFill>
                <a:latin typeface="Times New Roman" panose="02020603050405020304" pitchFamily="18" charset="0"/>
                <a:cs typeface="Times New Roman" panose="02020603050405020304" pitchFamily="18" charset="0"/>
              </a:rPr>
              <a:t> </a:t>
            </a:r>
            <a:r>
              <a:rPr lang="en-US" altLang="en-US" sz="3200" b="1" dirty="0" err="1">
                <a:solidFill>
                  <a:srgbClr val="0000FF"/>
                </a:solidFill>
                <a:latin typeface="Times New Roman" panose="02020603050405020304" pitchFamily="18" charset="0"/>
                <a:cs typeface="Times New Roman" panose="02020603050405020304" pitchFamily="18" charset="0"/>
              </a:rPr>
              <a:t>gì</a:t>
            </a:r>
            <a:r>
              <a:rPr lang="en-US" altLang="en-US" sz="3200" b="1" dirty="0">
                <a:solidFill>
                  <a:srgbClr val="0000FF"/>
                </a:solidFill>
                <a:latin typeface="Times New Roman" panose="02020603050405020304" pitchFamily="18" charset="0"/>
                <a:cs typeface="Times New Roman" panose="02020603050405020304" pitchFamily="18" charset="0"/>
              </a:rPr>
              <a:t>?</a:t>
            </a:r>
          </a:p>
        </p:txBody>
      </p:sp>
      <p:sp>
        <p:nvSpPr>
          <p:cNvPr id="5" name="Text Box 16"/>
          <p:cNvSpPr txBox="1">
            <a:spLocks noChangeArrowheads="1"/>
          </p:cNvSpPr>
          <p:nvPr/>
        </p:nvSpPr>
        <p:spPr bwMode="auto">
          <a:xfrm>
            <a:off x="1054032" y="2545316"/>
            <a:ext cx="8839200" cy="1077218"/>
          </a:xfrm>
          <a:prstGeom prst="rect">
            <a:avLst/>
          </a:prstGeom>
          <a:noFill/>
          <a:ln w="57150" cmpd="thickThin">
            <a:solidFill>
              <a:srgbClr val="00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50000"/>
              </a:spcBef>
              <a:spcAft>
                <a:spcPct val="0"/>
              </a:spcAft>
              <a:buClrTx/>
              <a:buSzTx/>
              <a:buNone/>
            </a:pPr>
            <a:r>
              <a:rPr lang="en-US" altLang="en-US" sz="3200" b="1" dirty="0" err="1">
                <a:solidFill>
                  <a:srgbClr val="663300"/>
                </a:solidFill>
                <a:latin typeface="Times New Roman" panose="02020603050405020304" pitchFamily="18" charset="0"/>
              </a:rPr>
              <a:t>Hoạt</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động</a:t>
            </a:r>
            <a:r>
              <a:rPr lang="en-US" altLang="en-US" sz="3200" b="1" dirty="0">
                <a:solidFill>
                  <a:prstClr val="black"/>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buôn</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bán</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với</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nước</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ngoài</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thời</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kì</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này</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như</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thế</a:t>
            </a:r>
            <a:r>
              <a:rPr lang="en-US" altLang="en-US" sz="3200" b="1" dirty="0">
                <a:solidFill>
                  <a:srgbClr val="663300"/>
                </a:solidFill>
                <a:latin typeface="Times New Roman" panose="02020603050405020304" pitchFamily="18" charset="0"/>
              </a:rPr>
              <a:t> </a:t>
            </a:r>
            <a:r>
              <a:rPr lang="en-US" altLang="en-US" sz="3200" b="1" dirty="0" err="1">
                <a:solidFill>
                  <a:srgbClr val="663300"/>
                </a:solidFill>
                <a:latin typeface="Times New Roman" panose="02020603050405020304" pitchFamily="18" charset="0"/>
              </a:rPr>
              <a:t>nào</a:t>
            </a:r>
            <a:r>
              <a:rPr lang="en-US" altLang="en-US" sz="3200" b="1" dirty="0">
                <a:solidFill>
                  <a:srgbClr val="663300"/>
                </a:solidFill>
                <a:latin typeface="Times New Roman" panose="02020603050405020304" pitchFamily="18" charset="0"/>
              </a:rPr>
              <a:t>?</a:t>
            </a:r>
          </a:p>
        </p:txBody>
      </p:sp>
      <p:sp>
        <p:nvSpPr>
          <p:cNvPr id="6" name="Text Box 14"/>
          <p:cNvSpPr txBox="1">
            <a:spLocks noChangeArrowheads="1"/>
          </p:cNvSpPr>
          <p:nvPr/>
        </p:nvSpPr>
        <p:spPr bwMode="auto">
          <a:xfrm>
            <a:off x="1054032" y="4495800"/>
            <a:ext cx="7848600" cy="1077218"/>
          </a:xfrm>
          <a:prstGeom prst="rect">
            <a:avLst/>
          </a:prstGeom>
          <a:solidFill>
            <a:schemeClr val="bg1"/>
          </a:solidFill>
          <a:ln w="57150">
            <a:solidFill>
              <a:srgbClr val="00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50000"/>
              </a:spcBef>
              <a:spcAft>
                <a:spcPct val="0"/>
              </a:spcAft>
              <a:buClrTx/>
              <a:buSzTx/>
              <a:buNone/>
            </a:pPr>
            <a:r>
              <a:rPr lang="en-US" altLang="en-US" sz="3200" b="1" dirty="0" err="1">
                <a:solidFill>
                  <a:srgbClr val="FF00FF"/>
                </a:solidFill>
                <a:latin typeface="Times New Roman" panose="02020603050405020304" pitchFamily="18" charset="0"/>
              </a:rPr>
              <a:t>Em</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có</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nhận</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xét</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gì</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về</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tình</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hình</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kinh</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tế</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thời</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Lê</a:t>
            </a:r>
            <a:r>
              <a:rPr lang="en-US" altLang="en-US" sz="3200" b="1" dirty="0">
                <a:solidFill>
                  <a:srgbClr val="FF00FF"/>
                </a:solidFill>
                <a:latin typeface="Times New Roman" panose="02020603050405020304" pitchFamily="18" charset="0"/>
              </a:rPr>
              <a:t> </a:t>
            </a:r>
            <a:r>
              <a:rPr lang="en-US" altLang="en-US" sz="3200" b="1" dirty="0" err="1">
                <a:solidFill>
                  <a:srgbClr val="FF00FF"/>
                </a:solidFill>
                <a:latin typeface="Times New Roman" panose="02020603050405020304" pitchFamily="18" charset="0"/>
              </a:rPr>
              <a:t>sơ</a:t>
            </a:r>
            <a:r>
              <a:rPr lang="en-US" altLang="en-US" sz="3200" b="1" dirty="0">
                <a:solidFill>
                  <a:srgbClr val="FF00FF"/>
                </a:solidFill>
                <a:latin typeface="Times New Roman" panose="02020603050405020304" pitchFamily="18" charset="0"/>
              </a:rPr>
              <a:t>?</a:t>
            </a:r>
          </a:p>
        </p:txBody>
      </p:sp>
    </p:spTree>
    <p:extLst>
      <p:ext uri="{BB962C8B-B14F-4D97-AF65-F5344CB8AC3E}">
        <p14:creationId xmlns:p14="http://schemas.microsoft.com/office/powerpoint/2010/main" val="20684438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xit" presetSubtype="4" fill="hold" grpId="1" nodeType="clickEffect">
                                  <p:stCondLst>
                                    <p:cond delay="0"/>
                                  </p:stCondLst>
                                  <p:iterate type="lt">
                                    <p:tmPct val="0"/>
                                  </p:iterate>
                                  <p:childTnLst>
                                    <p:anim calcmode="lin" valueType="num">
                                      <p:cBhvr additive="base">
                                        <p:cTn id="13" dur="500"/>
                                        <p:tgtEl>
                                          <p:spTgt spid="4"/>
                                        </p:tgtEl>
                                        <p:attrNameLst>
                                          <p:attrName>ppt_x</p:attrName>
                                        </p:attrNameLst>
                                      </p:cBhvr>
                                      <p:tavLst>
                                        <p:tav tm="0">
                                          <p:val>
                                            <p:strVal val="ppt_x"/>
                                          </p:val>
                                        </p:tav>
                                        <p:tav tm="100000">
                                          <p:val>
                                            <p:strVal val="ppt_x"/>
                                          </p:val>
                                        </p:tav>
                                      </p:tavLst>
                                    </p:anim>
                                    <p:anim calcmode="lin" valueType="num">
                                      <p:cBhvr additive="base">
                                        <p:cTn id="14" dur="500"/>
                                        <p:tgtEl>
                                          <p:spTgt spid="4"/>
                                        </p:tgtEl>
                                        <p:attrNameLst>
                                          <p:attrName>ppt_y</p:attrName>
                                        </p:attrNameLst>
                                      </p:cBhvr>
                                      <p:tavLst>
                                        <p:tav tm="0">
                                          <p:val>
                                            <p:strVal val="ppt_y"/>
                                          </p:val>
                                        </p:tav>
                                        <p:tav tm="100000">
                                          <p:val>
                                            <p:strVal val="1+ppt_h/2"/>
                                          </p:val>
                                        </p:tav>
                                      </p:tavLst>
                                    </p:anim>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5"/>
                                        </p:tgtEl>
                                        <p:attrNameLst>
                                          <p:attrName>style.visibility</p:attrName>
                                        </p:attrNameLst>
                                      </p:cBhvr>
                                      <p:to>
                                        <p:strVal val="visible"/>
                                      </p:to>
                                    </p:set>
                                    <p:anim calcmode="discrete" valueType="clr">
                                      <p:cBhvr override="childStyle">
                                        <p:cTn id="2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
                                        </p:tgtEl>
                                        <p:attrNameLst>
                                          <p:attrName>fillcolor</p:attrName>
                                        </p:attrNameLst>
                                      </p:cBhvr>
                                      <p:tavLst>
                                        <p:tav tm="0">
                                          <p:val>
                                            <p:clrVal>
                                              <a:schemeClr val="accent2"/>
                                            </p:clrVal>
                                          </p:val>
                                        </p:tav>
                                        <p:tav tm="50000">
                                          <p:val>
                                            <p:clrVal>
                                              <a:schemeClr val="hlink"/>
                                            </p:clrVal>
                                          </p:val>
                                        </p:tav>
                                      </p:tavLst>
                                    </p:anim>
                                    <p:set>
                                      <p:cBhvr>
                                        <p:cTn id="22" dur="80"/>
                                        <p:tgtEl>
                                          <p:spTgt spid="5"/>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xit" presetSubtype="4" fill="hold" grpId="1" nodeType="clickEffect">
                                  <p:stCondLst>
                                    <p:cond delay="0"/>
                                  </p:stCondLst>
                                  <p:iterate type="lt">
                                    <p:tmPct val="0"/>
                                  </p:iterate>
                                  <p:childTnLst>
                                    <p:anim calcmode="lin" valueType="num">
                                      <p:cBhvr additive="base">
                                        <p:cTn id="26" dur="500"/>
                                        <p:tgtEl>
                                          <p:spTgt spid="5"/>
                                        </p:tgtEl>
                                        <p:attrNameLst>
                                          <p:attrName>ppt_x</p:attrName>
                                        </p:attrNameLst>
                                      </p:cBhvr>
                                      <p:tavLst>
                                        <p:tav tm="0">
                                          <p:val>
                                            <p:strVal val="ppt_x"/>
                                          </p:val>
                                        </p:tav>
                                        <p:tav tm="100000">
                                          <p:val>
                                            <p:strVal val="ppt_x"/>
                                          </p:val>
                                        </p:tav>
                                      </p:tavLst>
                                    </p:anim>
                                    <p:anim calcmode="lin" valueType="num">
                                      <p:cBhvr additive="base">
                                        <p:cTn id="27" dur="500"/>
                                        <p:tgtEl>
                                          <p:spTgt spid="5"/>
                                        </p:tgtEl>
                                        <p:attrNameLst>
                                          <p:attrName>ppt_y</p:attrName>
                                        </p:attrNameLst>
                                      </p:cBhvr>
                                      <p:tavLst>
                                        <p:tav tm="0">
                                          <p:val>
                                            <p:strVal val="ppt_y"/>
                                          </p:val>
                                        </p:tav>
                                        <p:tav tm="100000">
                                          <p:val>
                                            <p:strVal val="1+ppt_h/2"/>
                                          </p:val>
                                        </p:tav>
                                      </p:tavLst>
                                    </p:anim>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6"/>
                                        </p:tgtEl>
                                        <p:attrNameLst>
                                          <p:attrName>style.visibility</p:attrName>
                                        </p:attrNameLst>
                                      </p:cBhvr>
                                      <p:to>
                                        <p:strVal val="visible"/>
                                      </p:to>
                                    </p:set>
                                    <p:anim calcmode="discrete" valueType="clr">
                                      <p:cBhvr override="childStyle">
                                        <p:cTn id="33"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6"/>
                                        </p:tgtEl>
                                        <p:attrNameLst>
                                          <p:attrName>fillcolor</p:attrName>
                                        </p:attrNameLst>
                                      </p:cBhvr>
                                      <p:tavLst>
                                        <p:tav tm="0">
                                          <p:val>
                                            <p:clrVal>
                                              <a:schemeClr val="accent2"/>
                                            </p:clrVal>
                                          </p:val>
                                        </p:tav>
                                        <p:tav tm="50000">
                                          <p:val>
                                            <p:clrVal>
                                              <a:schemeClr val="hlink"/>
                                            </p:clrVal>
                                          </p:val>
                                        </p:tav>
                                      </p:tavLst>
                                    </p:anim>
                                    <p:set>
                                      <p:cBhvr>
                                        <p:cTn id="35" dur="80"/>
                                        <p:tgtEl>
                                          <p:spTgt spid="6"/>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xit" presetSubtype="4" fill="hold" grpId="1" nodeType="clickEffect">
                                  <p:stCondLst>
                                    <p:cond delay="0"/>
                                  </p:stCondLst>
                                  <p:iterate type="lt">
                                    <p:tmPct val="0"/>
                                  </p:iterate>
                                  <p:childTnLst>
                                    <p:anim calcmode="lin" valueType="num">
                                      <p:cBhvr additive="base">
                                        <p:cTn id="39" dur="500"/>
                                        <p:tgtEl>
                                          <p:spTgt spid="6"/>
                                        </p:tgtEl>
                                        <p:attrNameLst>
                                          <p:attrName>ppt_x</p:attrName>
                                        </p:attrNameLst>
                                      </p:cBhvr>
                                      <p:tavLst>
                                        <p:tav tm="0">
                                          <p:val>
                                            <p:strVal val="ppt_x"/>
                                          </p:val>
                                        </p:tav>
                                        <p:tav tm="100000">
                                          <p:val>
                                            <p:strVal val="ppt_x"/>
                                          </p:val>
                                        </p:tav>
                                      </p:tavLst>
                                    </p:anim>
                                    <p:anim calcmode="lin" valueType="num">
                                      <p:cBhvr additive="base">
                                        <p:cTn id="40" dur="500"/>
                                        <p:tgtEl>
                                          <p:spTgt spid="6"/>
                                        </p:tgtEl>
                                        <p:attrNameLst>
                                          <p:attrName>ppt_y</p:attrName>
                                        </p:attrNameLst>
                                      </p:cBhvr>
                                      <p:tavLst>
                                        <p:tav tm="0">
                                          <p:val>
                                            <p:strVal val="ppt_y"/>
                                          </p:val>
                                        </p:tav>
                                        <p:tav tm="100000">
                                          <p:val>
                                            <p:strVal val="1+ppt_h/2"/>
                                          </p:val>
                                        </p:tav>
                                      </p:tavLst>
                                    </p:anim>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239562" y="92765"/>
            <a:ext cx="8315255" cy="765176"/>
          </a:xfrm>
        </p:spPr>
        <p:txBody>
          <a:bodyPr/>
          <a:lstStyle/>
          <a:p>
            <a:pPr eaLnBrk="1" hangingPunct="1"/>
            <a:r>
              <a:rPr lang="en-NZ" altLang="en-US" sz="4000" b="1" dirty="0">
                <a:solidFill>
                  <a:srgbClr val="FF0000"/>
                </a:solidFill>
                <a:latin typeface="Times New Roman" panose="02020603050405020304" pitchFamily="18" charset="0"/>
                <a:cs typeface="Times New Roman" panose="02020603050405020304" pitchFamily="18" charset="0"/>
              </a:rPr>
              <a:t>2. TÌNH HÌNH KINH TẾ - XÃ HỘI</a:t>
            </a:r>
            <a:r>
              <a:rPr lang="en-NZ" altLang="en-US" sz="4000" dirty="0">
                <a:solidFill>
                  <a:srgbClr val="FF0000"/>
                </a:solidFill>
                <a:latin typeface="Times New Roman" panose="02020603050405020304" pitchFamily="18" charset="0"/>
                <a:cs typeface="Times New Roman" panose="02020603050405020304" pitchFamily="18" charset="0"/>
              </a:rPr>
              <a:t> </a:t>
            </a:r>
            <a:endParaRPr lang="en-GB" altLang="en-US" sz="4000" dirty="0">
              <a:solidFill>
                <a:srgbClr val="FF0000"/>
              </a:solidFill>
              <a:latin typeface="Times New Roman" panose="02020603050405020304" pitchFamily="18" charset="0"/>
              <a:cs typeface="Times New Roman" panose="02020603050405020304" pitchFamily="18" charset="0"/>
            </a:endParaRPr>
          </a:p>
        </p:txBody>
      </p:sp>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1" y="857941"/>
            <a:ext cx="9409045" cy="3449016"/>
          </a:xfrm>
        </p:spPr>
        <p:txBody>
          <a:bodyPr/>
          <a:lstStyle/>
          <a:p>
            <a:pPr marL="0" indent="0" algn="just" eaLnBrk="1" hangingPunct="1">
              <a:spcBef>
                <a:spcPts val="0"/>
              </a:spcBef>
              <a:spcAft>
                <a:spcPts val="0"/>
              </a:spcAft>
              <a:buNone/>
              <a:defRPr/>
            </a:pPr>
            <a:r>
              <a:rPr lang="en-US" altLang="en-US" sz="3200" b="1" dirty="0">
                <a:solidFill>
                  <a:schemeClr val="tx1"/>
                </a:solidFill>
                <a:latin typeface="Times New Roman" panose="02020603050405020304" pitchFamily="18" charset="0"/>
                <a:cs typeface="Times New Roman" panose="02020603050405020304" pitchFamily="18" charset="0"/>
              </a:rPr>
              <a:t>a) </a:t>
            </a:r>
            <a:r>
              <a:rPr lang="en-US" altLang="en-US" sz="3200" b="1" dirty="0" err="1">
                <a:solidFill>
                  <a:schemeClr val="tx1"/>
                </a:solidFill>
                <a:latin typeface="Times New Roman" panose="02020603050405020304" pitchFamily="18" charset="0"/>
                <a:cs typeface="Times New Roman" panose="02020603050405020304" pitchFamily="18" charset="0"/>
              </a:rPr>
              <a:t>Tình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hình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NZ" altLang="en-US" sz="3200" b="1" dirty="0" err="1">
                <a:solidFill>
                  <a:schemeClr val="tx1"/>
                </a:solidFill>
                <a:latin typeface="Times New Roman" panose="02020603050405020304" pitchFamily="18" charset="0"/>
                <a:cs typeface="Times New Roman" panose="02020603050405020304" pitchFamily="18" charset="0"/>
              </a:rPr>
              <a:t>kinh</a:t>
            </a:r>
            <a:r>
              <a:rPr lang="en-NZ" altLang="en-US" sz="3200" b="1" dirty="0">
                <a:solidFill>
                  <a:schemeClr val="tx1"/>
                </a:solidFill>
                <a:latin typeface="Times New Roman" panose="02020603050405020304" pitchFamily="18" charset="0"/>
                <a:cs typeface="Times New Roman" panose="02020603050405020304" pitchFamily="18" charset="0"/>
              </a:rPr>
              <a:t> </a:t>
            </a:r>
            <a:r>
              <a:rPr lang="en-NZ" altLang="en-US" sz="3200" b="1" dirty="0" err="1">
                <a:solidFill>
                  <a:schemeClr val="tx1"/>
                </a:solidFill>
                <a:latin typeface="Times New Roman" panose="02020603050405020304" pitchFamily="18" charset="0"/>
                <a:cs typeface="Times New Roman" panose="02020603050405020304" pitchFamily="18" charset="0"/>
              </a:rPr>
              <a:t>tế</a:t>
            </a:r>
            <a:r>
              <a:rPr lang="en-NZ" altLang="en-US" sz="3200" b="1" dirty="0">
                <a:solidFill>
                  <a:schemeClr val="tx1"/>
                </a:solidFill>
                <a:latin typeface="Times New Roman" panose="02020603050405020304" pitchFamily="18" charset="0"/>
                <a:cs typeface="Times New Roman" panose="02020603050405020304" pitchFamily="18" charset="0"/>
              </a:rPr>
              <a:t> </a:t>
            </a:r>
          </a:p>
          <a:p>
            <a:pPr marL="0" lvl="0" indent="0" eaLnBrk="1" hangingPunct="1">
              <a:spcBef>
                <a:spcPts val="0"/>
              </a:spcBef>
              <a:spcAft>
                <a:spcPts val="0"/>
              </a:spcAft>
              <a:buClrTx/>
              <a:buSzTx/>
              <a:buNone/>
            </a:pPr>
            <a:r>
              <a:rPr lang="en-US" altLang="en-US" sz="3200" b="1" dirty="0">
                <a:solidFill>
                  <a:prstClr val="black"/>
                </a:solidFill>
                <a:latin typeface="Times New Roman" panose="02020603050405020304" pitchFamily="18" charset="0"/>
              </a:rPr>
              <a:t>* </a:t>
            </a:r>
            <a:r>
              <a:rPr lang="en-US" altLang="en-US" sz="3200" b="1" dirty="0" err="1">
                <a:solidFill>
                  <a:prstClr val="black"/>
                </a:solidFill>
                <a:latin typeface="Times New Roman" panose="02020603050405020304" pitchFamily="18" charset="0"/>
              </a:rPr>
              <a:t>Thương</a:t>
            </a:r>
            <a:r>
              <a:rPr lang="en-US" altLang="en-US" sz="3200" b="1" dirty="0">
                <a:solidFill>
                  <a:prstClr val="black"/>
                </a:solidFill>
                <a:latin typeface="Times New Roman" panose="02020603050405020304" pitchFamily="18" charset="0"/>
              </a:rPr>
              <a:t> </a:t>
            </a:r>
            <a:r>
              <a:rPr lang="en-US" altLang="en-US" sz="3200" b="1" dirty="0" err="1">
                <a:solidFill>
                  <a:prstClr val="black"/>
                </a:solidFill>
                <a:latin typeface="Times New Roman" panose="02020603050405020304" pitchFamily="18" charset="0"/>
              </a:rPr>
              <a:t>nghiệp</a:t>
            </a:r>
            <a:endParaRPr lang="en-US" altLang="en-US" sz="3200" b="1" dirty="0">
              <a:solidFill>
                <a:prstClr val="black"/>
              </a:solidFill>
              <a:latin typeface="Times New Roman" panose="02020603050405020304" pitchFamily="18" charset="0"/>
            </a:endParaRPr>
          </a:p>
          <a:p>
            <a:pPr marL="0" indent="0" algn="just">
              <a:buNone/>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Khuyến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thúc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đẩy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buôn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bán</a:t>
            </a:r>
            <a:r>
              <a:rPr lang="en-US" sz="3200" b="1" dirty="0">
                <a:solidFill>
                  <a:srgbClr val="FF0000"/>
                </a:solidFill>
                <a:latin typeface="Times New Roman" panose="02020603050405020304" pitchFamily="18" charset="0"/>
                <a:cs typeface="Times New Roman" panose="02020603050405020304" pitchFamily="18" charset="0"/>
              </a:rPr>
              <a:t>.</a:t>
            </a:r>
          </a:p>
          <a:p>
            <a:pPr marL="0" indent="0" algn="just">
              <a:buNone/>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trì</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buôn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nước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ngoài</a:t>
            </a:r>
            <a:r>
              <a:rPr lang="en-US" sz="3200" b="1" dirty="0">
                <a:solidFill>
                  <a:srgbClr val="FF0000"/>
                </a:solidFill>
                <a:latin typeface="Times New Roman" panose="02020603050405020304" pitchFamily="18" charset="0"/>
                <a:cs typeface="Times New Roman" panose="02020603050405020304" pitchFamily="18" charset="0"/>
              </a:rPr>
              <a:t> ở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Hội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Thống</a:t>
            </a:r>
            <a:r>
              <a:rPr lang="en-US" sz="3200" b="1" dirty="0">
                <a:solidFill>
                  <a:srgbClr val="FF0000"/>
                </a:solidFill>
                <a:latin typeface="Times New Roman" panose="02020603050405020304" pitchFamily="18" charset="0"/>
                <a:cs typeface="Times New Roman" panose="02020603050405020304" pitchFamily="18" charset="0"/>
              </a:rPr>
              <a:t>, Tam </a:t>
            </a:r>
            <a:r>
              <a:rPr lang="en-US" sz="3200" b="1" dirty="0" err="1">
                <a:solidFill>
                  <a:srgbClr val="FF0000"/>
                </a:solidFill>
                <a:latin typeface="Times New Roman" panose="02020603050405020304" pitchFamily="18" charset="0"/>
                <a:cs typeface="Times New Roman" panose="02020603050405020304" pitchFamily="18" charset="0"/>
              </a:rPr>
              <a:t>Kỳ</a:t>
            </a: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phẩm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lụa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gốm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sứ</a:t>
            </a: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rất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được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ưa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chuộng</a:t>
            </a:r>
            <a:endParaRPr lang="en-GB"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2424169"/>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ppt_x"/>
                                          </p:val>
                                        </p:tav>
                                        <p:tav tm="100000">
                                          <p:val>
                                            <p:strVal val="#ppt_x"/>
                                          </p:val>
                                        </p:tav>
                                      </p:tavLst>
                                    </p:anim>
                                    <p:anim calcmode="lin" valueType="num">
                                      <p:cBhvr additive="base">
                                        <p:cTn id="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0" end="0"/>
                                            </p:txEl>
                                          </p:spTgt>
                                        </p:tgtEl>
                                        <p:attrNameLst>
                                          <p:attrName>style.visibility</p:attrName>
                                        </p:attrNameLst>
                                      </p:cBhvr>
                                      <p:to>
                                        <p:strVal val="visible"/>
                                      </p:to>
                                    </p:set>
                                    <p:anim calcmode="lin" valueType="num">
                                      <p:cBhvr additive="base">
                                        <p:cTn id="13"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819">
                                            <p:txEl>
                                              <p:pRg st="1" end="1"/>
                                            </p:txEl>
                                          </p:spTgt>
                                        </p:tgtEl>
                                        <p:attrNameLst>
                                          <p:attrName>style.visibility</p:attrName>
                                        </p:attrNameLst>
                                      </p:cBhvr>
                                      <p:to>
                                        <p:strVal val="visible"/>
                                      </p:to>
                                    </p:set>
                                    <p:anim calcmode="lin" valueType="num">
                                      <p:cBhvr additive="base">
                                        <p:cTn id="19"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4819">
                                            <p:txEl>
                                              <p:pRg st="2" end="2"/>
                                            </p:txEl>
                                          </p:spTgt>
                                        </p:tgtEl>
                                        <p:attrNameLst>
                                          <p:attrName>style.visibility</p:attrName>
                                        </p:attrNameLst>
                                      </p:cBhvr>
                                      <p:to>
                                        <p:strVal val="visible"/>
                                      </p:to>
                                    </p:set>
                                    <p:animEffect transition="in" filter="barn(inVertical)">
                                      <p:cBhvr>
                                        <p:cTn id="25" dur="500"/>
                                        <p:tgtEl>
                                          <p:spTgt spid="34819">
                                            <p:txEl>
                                              <p:pRg st="2" end="2"/>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4819">
                                            <p:txEl>
                                              <p:pRg st="3" end="3"/>
                                            </p:txEl>
                                          </p:spTgt>
                                        </p:tgtEl>
                                        <p:attrNameLst>
                                          <p:attrName>style.visibility</p:attrName>
                                        </p:attrNameLst>
                                      </p:cBhvr>
                                      <p:to>
                                        <p:strVal val="visible"/>
                                      </p:to>
                                    </p:set>
                                    <p:animEffect transition="in" filter="barn(inVertical)">
                                      <p:cBhvr>
                                        <p:cTn id="28" dur="500"/>
                                        <p:tgtEl>
                                          <p:spTgt spid="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4142201" y="132522"/>
            <a:ext cx="4267959" cy="819150"/>
          </a:xfrm>
        </p:spPr>
        <p:txBody>
          <a:bodyPr/>
          <a:lstStyle/>
          <a:p>
            <a:pPr algn="ctr" eaLnBrk="1" hangingPunct="1"/>
            <a:r>
              <a:rPr lang="en-US" altLang="en-US" sz="4000" b="1" dirty="0" err="1">
                <a:latin typeface="Times New Roman" panose="02020603050405020304" pitchFamily="18" charset="0"/>
                <a:cs typeface="Times New Roman" panose="02020603050405020304" pitchFamily="18" charset="0"/>
              </a:rPr>
              <a:t>Vân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Đồn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ngày</a:t>
            </a:r>
            <a:r>
              <a:rPr lang="en-US" altLang="en-US" sz="4000" b="1" dirty="0">
                <a:latin typeface="Times New Roman" panose="02020603050405020304" pitchFamily="18" charset="0"/>
                <a:cs typeface="Times New Roman" panose="02020603050405020304" pitchFamily="18" charset="0"/>
              </a:rPr>
              <a:t> nay </a:t>
            </a:r>
          </a:p>
        </p:txBody>
      </p:sp>
      <p:pic>
        <p:nvPicPr>
          <p:cNvPr id="35843" name="Picture 4" descr="Vân Đồ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30" y="836613"/>
            <a:ext cx="11222245" cy="576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1735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iterate type="lt">
                                    <p:tmPct val="10000"/>
                                  </p:iterate>
                                  <p:childTnLst>
                                    <p:set>
                                      <p:cBhvr>
                                        <p:cTn id="6" dur="1" fill="hold">
                                          <p:stCondLst>
                                            <p:cond delay="0"/>
                                          </p:stCondLst>
                                        </p:cTn>
                                        <p:tgtEl>
                                          <p:spTgt spid="16386"/>
                                        </p:tgtEl>
                                        <p:attrNameLst>
                                          <p:attrName>style.visibility</p:attrName>
                                        </p:attrNameLst>
                                      </p:cBhvr>
                                      <p:to>
                                        <p:strVal val="visible"/>
                                      </p:to>
                                    </p:set>
                                    <p:animEffect transition="in" filter="fade">
                                      <p:cBhvr>
                                        <p:cTn id="7" dur="600">
                                          <p:stCondLst>
                                            <p:cond delay="0"/>
                                          </p:stCondLst>
                                        </p:cTn>
                                        <p:tgtEl>
                                          <p:spTgt spid="16386"/>
                                        </p:tgtEl>
                                      </p:cBhvr>
                                    </p:animEffect>
                                    <p:anim calcmode="lin" valueType="num">
                                      <p:cBhvr>
                                        <p:cTn id="8" dur="600" fill="hold">
                                          <p:stCondLst>
                                            <p:cond delay="0"/>
                                          </p:stCondLst>
                                        </p:cTn>
                                        <p:tgtEl>
                                          <p:spTgt spid="16386"/>
                                        </p:tgtEl>
                                        <p:attrNameLst>
                                          <p:attrName>style.rotation</p:attrName>
                                        </p:attrNameLst>
                                      </p:cBhvr>
                                      <p:tavLst>
                                        <p:tav tm="0">
                                          <p:val>
                                            <p:fltVal val="720"/>
                                          </p:val>
                                        </p:tav>
                                        <p:tav tm="100000">
                                          <p:val>
                                            <p:fltVal val="0"/>
                                          </p:val>
                                        </p:tav>
                                      </p:tavLst>
                                    </p:anim>
                                    <p:anim calcmode="lin" valueType="num">
                                      <p:cBhvr>
                                        <p:cTn id="9" dur="600" fill="hold">
                                          <p:stCondLst>
                                            <p:cond delay="0"/>
                                          </p:stCondLst>
                                        </p:cTn>
                                        <p:tgtEl>
                                          <p:spTgt spid="16386"/>
                                        </p:tgtEl>
                                        <p:attrNameLst>
                                          <p:attrName>ppt_h</p:attrName>
                                        </p:attrNameLst>
                                      </p:cBhvr>
                                      <p:tavLst>
                                        <p:tav tm="0">
                                          <p:val>
                                            <p:fltVal val="0"/>
                                          </p:val>
                                        </p:tav>
                                        <p:tav tm="100000">
                                          <p:val>
                                            <p:strVal val="#ppt_h"/>
                                          </p:val>
                                        </p:tav>
                                      </p:tavLst>
                                    </p:anim>
                                    <p:anim calcmode="lin" valueType="num">
                                      <p:cBhvr>
                                        <p:cTn id="10" dur="600" fill="hold">
                                          <p:stCondLst>
                                            <p:cond delay="0"/>
                                          </p:stCondLst>
                                        </p:cTn>
                                        <p:tgtEl>
                                          <p:spTgt spid="1638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39" name="Picture 4" descr="van do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95" y="692150"/>
            <a:ext cx="11410121"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5">
            <a:extLst>
              <a:ext uri="{FF2B5EF4-FFF2-40B4-BE49-F238E27FC236}">
                <a16:creationId xmlns:a16="http://schemas.microsoft.com/office/drawing/2014/main" id="{3B2231C6-5FFA-43E0-AAAF-F8B43021C1EB}"/>
              </a:ext>
            </a:extLst>
          </p:cNvPr>
          <p:cNvSpPr>
            <a:spLocks noGrp="1" noChangeArrowheads="1"/>
          </p:cNvSpPr>
          <p:nvPr>
            <p:ph type="title" idx="4294967295"/>
          </p:nvPr>
        </p:nvSpPr>
        <p:spPr>
          <a:xfrm>
            <a:off x="3882886" y="0"/>
            <a:ext cx="4505739" cy="692150"/>
          </a:xfrm>
        </p:spPr>
        <p:txBody>
          <a:bodyPr anchor="ctr"/>
          <a:lstStyle/>
          <a:p>
            <a:pPr algn="ctr" eaLnBrk="1" hangingPunct="1">
              <a:defRPr/>
            </a:pPr>
            <a:r>
              <a:rPr lang="en-US" sz="4000" b="1" dirty="0" err="1">
                <a:solidFill>
                  <a:schemeClr val="accent3"/>
                </a:solidFill>
                <a:latin typeface="Times New Roman" panose="02020603050405020304" pitchFamily="18" charset="0"/>
                <a:cs typeface="Times New Roman" panose="02020603050405020304" pitchFamily="18" charset="0"/>
              </a:rPr>
              <a:t>Vân</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Đồn</a:t>
            </a:r>
            <a:r>
              <a:rPr lang="en-US" sz="4000" b="1" dirty="0">
                <a:solidFill>
                  <a:schemeClr val="accent3"/>
                </a:solidFill>
                <a:latin typeface="Times New Roman" panose="02020603050405020304" pitchFamily="18" charset="0"/>
                <a:cs typeface="Times New Roman" panose="02020603050405020304" pitchFamily="18" charset="0"/>
              </a:rPr>
              <a:t> </a:t>
            </a:r>
            <a:r>
              <a:rPr lang="en-US" sz="4000" b="1" dirty="0" err="1">
                <a:solidFill>
                  <a:schemeClr val="accent3"/>
                </a:solidFill>
                <a:latin typeface="Times New Roman" panose="02020603050405020304" pitchFamily="18" charset="0"/>
                <a:cs typeface="Times New Roman" panose="02020603050405020304" pitchFamily="18" charset="0"/>
              </a:rPr>
              <a:t>ngày</a:t>
            </a:r>
            <a:r>
              <a:rPr lang="en-US" sz="4000" b="1" dirty="0">
                <a:solidFill>
                  <a:schemeClr val="accent3"/>
                </a:solidFill>
                <a:latin typeface="Times New Roman" panose="02020603050405020304" pitchFamily="18" charset="0"/>
                <a:cs typeface="Times New Roman" panose="02020603050405020304" pitchFamily="18" charset="0"/>
              </a:rPr>
              <a:t> nay</a:t>
            </a:r>
            <a:r>
              <a:rPr lang="en-US" sz="4000" dirty="0">
                <a:solidFill>
                  <a:schemeClr val="accent3"/>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50240193"/>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fade">
                                      <p:cBhvr>
                                        <p:cTn id="7" dur="800" decel="100000"/>
                                        <p:tgtEl>
                                          <p:spTgt spid="23557"/>
                                        </p:tgtEl>
                                      </p:cBhvr>
                                    </p:animEffect>
                                    <p:anim calcmode="lin" valueType="num">
                                      <p:cBhvr>
                                        <p:cTn id="8" dur="800" decel="100000" fill="hold"/>
                                        <p:tgtEl>
                                          <p:spTgt spid="23557"/>
                                        </p:tgtEl>
                                        <p:attrNameLst>
                                          <p:attrName>style.rotation</p:attrName>
                                        </p:attrNameLst>
                                      </p:cBhvr>
                                      <p:tavLst>
                                        <p:tav tm="0">
                                          <p:val>
                                            <p:fltVal val="-90"/>
                                          </p:val>
                                        </p:tav>
                                        <p:tav tm="100000">
                                          <p:val>
                                            <p:fltVal val="0"/>
                                          </p:val>
                                        </p:tav>
                                      </p:tavLst>
                                    </p:anim>
                                    <p:anim calcmode="lin" valueType="num">
                                      <p:cBhvr>
                                        <p:cTn id="9" dur="800" decel="100000" fill="hold"/>
                                        <p:tgtEl>
                                          <p:spTgt spid="23557"/>
                                        </p:tgtEl>
                                        <p:attrNameLst>
                                          <p:attrName>ppt_x</p:attrName>
                                        </p:attrNameLst>
                                      </p:cBhvr>
                                      <p:tavLst>
                                        <p:tav tm="0">
                                          <p:val>
                                            <p:strVal val="#ppt_x+0.4"/>
                                          </p:val>
                                        </p:tav>
                                        <p:tav tm="100000">
                                          <p:val>
                                            <p:strVal val="#ppt_x-0.05"/>
                                          </p:val>
                                        </p:tav>
                                      </p:tavLst>
                                    </p:anim>
                                    <p:anim calcmode="lin" valueType="num">
                                      <p:cBhvr>
                                        <p:cTn id="10" dur="800" decel="100000" fill="hold"/>
                                        <p:tgtEl>
                                          <p:spTgt spid="2355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55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55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a:hlinkHover r:id="" action="ppaction://noaction" highlightClick="1"/>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338" y="4349751"/>
            <a:ext cx="237966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0" y="1"/>
            <a:ext cx="13716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686800" y="4883151"/>
            <a:ext cx="1824038"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5"/>
          <p:cNvSpPr txBox="1">
            <a:spLocks noChangeArrowheads="1"/>
          </p:cNvSpPr>
          <p:nvPr/>
        </p:nvSpPr>
        <p:spPr bwMode="auto">
          <a:xfrm>
            <a:off x="1866900" y="1502568"/>
            <a:ext cx="84582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ctr"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kumimoji="0" lang="en-US" altLang="en-US"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2. TÌNH HÌNH KINH TẾ - XÃ HỘI</a:t>
            </a:r>
          </a:p>
        </p:txBody>
      </p:sp>
      <p:sp>
        <p:nvSpPr>
          <p:cNvPr id="8" name="Text Box 7"/>
          <p:cNvSpPr txBox="1">
            <a:spLocks noChangeArrowheads="1"/>
          </p:cNvSpPr>
          <p:nvPr/>
        </p:nvSpPr>
        <p:spPr bwMode="auto">
          <a:xfrm>
            <a:off x="2209800" y="2231250"/>
            <a:ext cx="407117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 typeface="Wingdings 3" panose="05040102010807070707" pitchFamily="18" charset="2"/>
              <a:buNone/>
              <a:tabLst/>
              <a:defRPr/>
            </a:pPr>
            <a:r>
              <a:rPr lang="en-US" altLang="en-US" sz="3000" b="1" dirty="0">
                <a:solidFill>
                  <a:srgbClr val="C00000"/>
                </a:solidFill>
                <a:latin typeface="Times New Roman" panose="02020603050405020304" pitchFamily="18" charset="0"/>
              </a:rPr>
              <a:t>b</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Tình</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hình</a:t>
            </a:r>
            <a:r>
              <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mn-cs"/>
              </a:rPr>
              <a:t>xã</a:t>
            </a:r>
            <a:r>
              <a:rPr kumimoji="0" lang="en-US" altLang="en-US" sz="3000" b="1" i="0" u="none" strike="noStrike" kern="1200" cap="none" spc="0" normalizeH="0" noProof="0" dirty="0">
                <a:ln>
                  <a:noFill/>
                </a:ln>
                <a:solidFill>
                  <a:srgbClr val="C00000"/>
                </a:solidFill>
                <a:effectLst/>
                <a:uLnTx/>
                <a:uFillTx/>
                <a:latin typeface="Times New Roman" panose="02020603050405020304" pitchFamily="18" charset="0"/>
                <a:ea typeface="+mn-ea"/>
                <a:cs typeface="+mn-cs"/>
              </a:rPr>
              <a:t> </a:t>
            </a:r>
            <a:r>
              <a:rPr kumimoji="0" lang="en-US" altLang="en-US" sz="3000" b="1" i="0" u="none" strike="noStrike" kern="1200" cap="none" spc="0" normalizeH="0" noProof="0" dirty="0" err="1">
                <a:ln>
                  <a:noFill/>
                </a:ln>
                <a:solidFill>
                  <a:srgbClr val="C00000"/>
                </a:solidFill>
                <a:effectLst/>
                <a:uLnTx/>
                <a:uFillTx/>
                <a:latin typeface="Times New Roman" panose="02020603050405020304" pitchFamily="18" charset="0"/>
                <a:ea typeface="+mn-ea"/>
                <a:cs typeface="+mn-cs"/>
              </a:rPr>
              <a:t>hội</a:t>
            </a:r>
            <a:endParaRPr kumimoji="0" lang="en-US" altLang="en-US" sz="3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8846649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1">
                                            <p:txEl>
                                              <p:pRg st="0" end="0"/>
                                            </p:txEl>
                                          </p:spTgt>
                                        </p:tgtEl>
                                        <p:attrNameLst>
                                          <p:attrName>style.visibility</p:attrName>
                                        </p:attrNameLst>
                                      </p:cBhvr>
                                      <p:to>
                                        <p:strVal val="visible"/>
                                      </p:to>
                                    </p:set>
                                    <p:anim calcmode="discrete" valueType="clr">
                                      <p:cBhvr override="childStyle">
                                        <p:cTn id="7" dur="80"/>
                                        <p:tgtEl>
                                          <p:spTgt spid="1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ext Box 126">
            <a:extLst>
              <a:ext uri="{FF2B5EF4-FFF2-40B4-BE49-F238E27FC236}">
                <a16:creationId xmlns:a16="http://schemas.microsoft.com/office/drawing/2014/main" id="{52F6A144-D0BA-BAEC-B385-320DD823EF02}"/>
              </a:ext>
            </a:extLst>
          </p:cNvPr>
          <p:cNvSpPr txBox="1"/>
          <p:nvPr/>
        </p:nvSpPr>
        <p:spPr>
          <a:xfrm>
            <a:off x="5151438" y="288925"/>
            <a:ext cx="6813550" cy="13843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Nêu những nét chính và nhận xét về tình hình xã hội thời Lê Sơ? Điều khác biệt lớn nhất giữa xã hội thời này với trước đó là gì? </a:t>
            </a:r>
          </a:p>
        </p:txBody>
      </p:sp>
      <p:sp>
        <p:nvSpPr>
          <p:cNvPr id="3" name="Text Box 2">
            <a:extLst>
              <a:ext uri="{FF2B5EF4-FFF2-40B4-BE49-F238E27FC236}">
                <a16:creationId xmlns:a16="http://schemas.microsoft.com/office/drawing/2014/main" id="{3CFD8652-C568-C87A-9E58-A638FFDBAB32}"/>
              </a:ext>
            </a:extLst>
          </p:cNvPr>
          <p:cNvSpPr txBox="1"/>
          <p:nvPr/>
        </p:nvSpPr>
        <p:spPr>
          <a:xfrm>
            <a:off x="3817938" y="6181725"/>
            <a:ext cx="5080000" cy="46037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-&gt; Xã hội phân hóa sâu sắc hơn.</a:t>
            </a:r>
          </a:p>
        </p:txBody>
      </p:sp>
      <p:pic>
        <p:nvPicPr>
          <p:cNvPr id="4102" name="Picture 112">
            <a:extLst>
              <a:ext uri="{FF2B5EF4-FFF2-40B4-BE49-F238E27FC236}">
                <a16:creationId xmlns:a16="http://schemas.microsoft.com/office/drawing/2014/main" id="{58E9B206-DA54-2E1D-FDFC-B55EAA724354}"/>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0" y="180975"/>
            <a:ext cx="22621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5">
            <a:extLst>
              <a:ext uri="{FF2B5EF4-FFF2-40B4-BE49-F238E27FC236}">
                <a16:creationId xmlns:a16="http://schemas.microsoft.com/office/drawing/2014/main" id="{A5FE6A6F-7A25-867C-F2BB-FD6A4BBAE30E}"/>
              </a:ext>
            </a:extLst>
          </p:cNvPr>
          <p:cNvSpPr/>
          <p:nvPr/>
        </p:nvSpPr>
        <p:spPr>
          <a:xfrm>
            <a:off x="328613" y="3036888"/>
            <a:ext cx="2573337" cy="156368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1">
                <a:ln>
                  <a:noFill/>
                </a:ln>
                <a:solidFill>
                  <a:prstClr val="white"/>
                </a:solidFill>
                <a:effectLst/>
                <a:uLnTx/>
                <a:uFillTx/>
                <a:latin typeface="Times New Roman" panose="02020603050405020304" charset="0"/>
                <a:ea typeface="+mn-ea"/>
                <a:cs typeface="Times New Roman" panose="02020603050405020304" charset="0"/>
                <a:sym typeface="+mn-ea"/>
              </a:rPr>
              <a:t>b. Tình hình xã hội</a:t>
            </a:r>
          </a:p>
        </p:txBody>
      </p:sp>
      <p:sp>
        <p:nvSpPr>
          <p:cNvPr id="7" name="Oval 6">
            <a:extLst>
              <a:ext uri="{FF2B5EF4-FFF2-40B4-BE49-F238E27FC236}">
                <a16:creationId xmlns:a16="http://schemas.microsoft.com/office/drawing/2014/main" id="{7D1E5FA4-34D7-7173-07BD-E393F6E3160C}"/>
              </a:ext>
            </a:extLst>
          </p:cNvPr>
          <p:cNvSpPr/>
          <p:nvPr/>
        </p:nvSpPr>
        <p:spPr>
          <a:xfrm>
            <a:off x="2905125" y="1695450"/>
            <a:ext cx="2119313" cy="1196975"/>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Giai cấp thống trị</a:t>
            </a:r>
            <a:endParaRPr kumimoji="0" lang="en-US" altLang="zh-CN" sz="2400" b="1"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8" name="Text Box 7">
            <a:extLst>
              <a:ext uri="{FF2B5EF4-FFF2-40B4-BE49-F238E27FC236}">
                <a16:creationId xmlns:a16="http://schemas.microsoft.com/office/drawing/2014/main" id="{45B39BE6-86E9-75C6-64AA-2EFFF0552067}"/>
              </a:ext>
            </a:extLst>
          </p:cNvPr>
          <p:cNvSpPr txBox="1"/>
          <p:nvPr/>
        </p:nvSpPr>
        <p:spPr>
          <a:xfrm>
            <a:off x="5140325" y="1673225"/>
            <a:ext cx="2438400" cy="1198563"/>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Vua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Quan lại</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a:t>
            </a:r>
            <a:r>
              <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Địa chủ PK</a:t>
            </a:r>
            <a:endPar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9" name="Right Brace 8">
            <a:extLst>
              <a:ext uri="{FF2B5EF4-FFF2-40B4-BE49-F238E27FC236}">
                <a16:creationId xmlns:a16="http://schemas.microsoft.com/office/drawing/2014/main" id="{D196A8C7-890F-FF6C-FC87-B814F3D3F5A5}"/>
              </a:ext>
            </a:extLst>
          </p:cNvPr>
          <p:cNvSpPr/>
          <p:nvPr/>
        </p:nvSpPr>
        <p:spPr>
          <a:xfrm>
            <a:off x="7815263" y="1781175"/>
            <a:ext cx="757237" cy="1009650"/>
          </a:xfrm>
          <a:prstGeom prst="rightBrace">
            <a:avLst/>
          </a:prstGeom>
        </p:spPr>
        <p:style>
          <a:lnRef idx="1">
            <a:schemeClr val="accent2"/>
          </a:lnRef>
          <a:fillRef idx="0">
            <a:schemeClr val="accent2"/>
          </a:fillRef>
          <a:effectRef idx="0">
            <a:schemeClr val="accent2"/>
          </a:effectRef>
          <a:fontRef idx="minor">
            <a:schemeClr val="tx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1">
              <a:ln>
                <a:noFill/>
              </a:ln>
              <a:solidFill>
                <a:prstClr val="black"/>
              </a:solidFill>
              <a:effectLst/>
              <a:uLnTx/>
              <a:uFillTx/>
              <a:latin typeface="Calibri"/>
              <a:ea typeface="+mn-ea"/>
              <a:cs typeface="+mn-cs"/>
            </a:endParaRPr>
          </a:p>
        </p:txBody>
      </p:sp>
      <p:sp>
        <p:nvSpPr>
          <p:cNvPr id="10" name="Text Box 9">
            <a:extLst>
              <a:ext uri="{FF2B5EF4-FFF2-40B4-BE49-F238E27FC236}">
                <a16:creationId xmlns:a16="http://schemas.microsoft.com/office/drawing/2014/main" id="{160B1901-1280-CA66-BF07-E4A06787CFD0}"/>
              </a:ext>
            </a:extLst>
          </p:cNvPr>
          <p:cNvSpPr txBox="1"/>
          <p:nvPr/>
        </p:nvSpPr>
        <p:spPr>
          <a:xfrm>
            <a:off x="8572500" y="2043113"/>
            <a:ext cx="3386138" cy="4603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1">
                <a:ln>
                  <a:noFill/>
                </a:ln>
                <a:solidFill>
                  <a:prstClr val="black"/>
                </a:solidFill>
                <a:effectLst/>
                <a:uLnTx/>
                <a:uFillTx/>
                <a:latin typeface="Times New Roman" panose="02020603050405020304" charset="0"/>
                <a:ea typeface="+mn-ea"/>
                <a:cs typeface="Times New Roman" panose="02020603050405020304" charset="0"/>
              </a:rPr>
              <a:t>Nhiều đặc quyền, đặc lợi</a:t>
            </a:r>
          </a:p>
        </p:txBody>
      </p:sp>
      <p:sp>
        <p:nvSpPr>
          <p:cNvPr id="11" name="Minus 10">
            <a:extLst>
              <a:ext uri="{FF2B5EF4-FFF2-40B4-BE49-F238E27FC236}">
                <a16:creationId xmlns:a16="http://schemas.microsoft.com/office/drawing/2014/main" id="{030A3F26-AFCF-61DF-939E-39ED14949E6E}"/>
              </a:ext>
            </a:extLst>
          </p:cNvPr>
          <p:cNvSpPr/>
          <p:nvPr/>
        </p:nvSpPr>
        <p:spPr>
          <a:xfrm>
            <a:off x="4575175" y="2043113"/>
            <a:ext cx="1254125" cy="425450"/>
          </a:xfrm>
          <a:prstGeom prst="mathMinus">
            <a:avLst/>
          </a:prstGeom>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1">
              <a:ln>
                <a:noFill/>
              </a:ln>
              <a:solidFill>
                <a:prstClr val="black"/>
              </a:solidFill>
              <a:effectLst/>
              <a:uLnTx/>
              <a:uFillTx/>
              <a:latin typeface="Calibri"/>
              <a:ea typeface="+mn-ea"/>
              <a:cs typeface="+mn-cs"/>
            </a:endParaRPr>
          </a:p>
        </p:txBody>
      </p:sp>
      <p:sp>
        <p:nvSpPr>
          <p:cNvPr id="13" name="Text Box 12">
            <a:extLst>
              <a:ext uri="{FF2B5EF4-FFF2-40B4-BE49-F238E27FC236}">
                <a16:creationId xmlns:a16="http://schemas.microsoft.com/office/drawing/2014/main" id="{8E59E61A-6C5B-E7BB-D551-77ECD274CF67}"/>
              </a:ext>
            </a:extLst>
          </p:cNvPr>
          <p:cNvSpPr txBox="1"/>
          <p:nvPr/>
        </p:nvSpPr>
        <p:spPr>
          <a:xfrm>
            <a:off x="7119938" y="5322888"/>
            <a:ext cx="877887" cy="46037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Nô tì </a:t>
            </a:r>
            <a:endPar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7-Point Star 13">
            <a:extLst>
              <a:ext uri="{FF2B5EF4-FFF2-40B4-BE49-F238E27FC236}">
                <a16:creationId xmlns:a16="http://schemas.microsoft.com/office/drawing/2014/main" id="{4198A0E5-6D95-B203-A76F-62F53D576A81}"/>
              </a:ext>
            </a:extLst>
          </p:cNvPr>
          <p:cNvSpPr/>
          <p:nvPr/>
        </p:nvSpPr>
        <p:spPr>
          <a:xfrm>
            <a:off x="2740025" y="4645025"/>
            <a:ext cx="2463800" cy="1360488"/>
          </a:xfrm>
          <a:prstGeom prst="star7">
            <a:avLst/>
          </a:prstGeom>
        </p:spPr>
        <p:style>
          <a:lnRef idx="1">
            <a:schemeClr val="accent6"/>
          </a:lnRef>
          <a:fillRef idx="2">
            <a:schemeClr val="accent6"/>
          </a:fillRef>
          <a:effectRef idx="1">
            <a:schemeClr val="accent6"/>
          </a:effectRef>
          <a:fontRef idx="minor">
            <a:schemeClr val="dk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1">
                <a:ln>
                  <a:noFill/>
                </a:ln>
                <a:solidFill>
                  <a:prstClr val="black"/>
                </a:solidFill>
                <a:effectLst/>
                <a:uLnTx/>
                <a:uFillTx/>
                <a:latin typeface="Times New Roman" panose="02020603050405020304" charset="0"/>
                <a:ea typeface="+mn-ea"/>
                <a:cs typeface="Times New Roman" panose="02020603050405020304" charset="0"/>
              </a:rPr>
              <a:t>Giai cấp bị trị</a:t>
            </a:r>
          </a:p>
        </p:txBody>
      </p:sp>
      <p:sp>
        <p:nvSpPr>
          <p:cNvPr id="16" name="Text Box 15">
            <a:extLst>
              <a:ext uri="{FF2B5EF4-FFF2-40B4-BE49-F238E27FC236}">
                <a16:creationId xmlns:a16="http://schemas.microsoft.com/office/drawing/2014/main" id="{B3ECC0CF-C0A1-ABAD-E83D-253022A919ED}"/>
              </a:ext>
            </a:extLst>
          </p:cNvPr>
          <p:cNvSpPr txBox="1"/>
          <p:nvPr/>
        </p:nvSpPr>
        <p:spPr>
          <a:xfrm>
            <a:off x="6834188" y="3479800"/>
            <a:ext cx="1376362" cy="460375"/>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Times New Roman" panose="02020603050405020304" charset="0"/>
                <a:ea typeface="+mn-ea"/>
                <a:cs typeface="Times New Roman" panose="02020603050405020304" charset="0"/>
                <a:sym typeface="+mn-ea"/>
              </a:rPr>
              <a:t>Nông dân</a:t>
            </a:r>
          </a:p>
        </p:txBody>
      </p:sp>
      <p:sp>
        <p:nvSpPr>
          <p:cNvPr id="17" name="Text Box 16">
            <a:extLst>
              <a:ext uri="{FF2B5EF4-FFF2-40B4-BE49-F238E27FC236}">
                <a16:creationId xmlns:a16="http://schemas.microsoft.com/office/drawing/2014/main" id="{29D300ED-C80D-60B3-ED7D-530DBFB9D330}"/>
              </a:ext>
            </a:extLst>
          </p:cNvPr>
          <p:cNvSpPr txBox="1"/>
          <p:nvPr/>
        </p:nvSpPr>
        <p:spPr>
          <a:xfrm>
            <a:off x="6707188" y="4225925"/>
            <a:ext cx="1865312" cy="830263"/>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Thợ thủ công, thương nhân</a:t>
            </a:r>
          </a:p>
        </p:txBody>
      </p:sp>
      <p:cxnSp>
        <p:nvCxnSpPr>
          <p:cNvPr id="18" name="Straight Arrow Connector 17">
            <a:extLst>
              <a:ext uri="{FF2B5EF4-FFF2-40B4-BE49-F238E27FC236}">
                <a16:creationId xmlns:a16="http://schemas.microsoft.com/office/drawing/2014/main" id="{441B4F07-7A4A-EBFF-1908-86ED6081B449}"/>
              </a:ext>
            </a:extLst>
          </p:cNvPr>
          <p:cNvCxnSpPr>
            <a:stCxn id="14" idx="1"/>
            <a:endCxn id="16" idx="1"/>
          </p:cNvCxnSpPr>
          <p:nvPr/>
        </p:nvCxnSpPr>
        <p:spPr>
          <a:xfrm flipV="1">
            <a:off x="5203825" y="3709988"/>
            <a:ext cx="1630363" cy="1809750"/>
          </a:xfrm>
          <a:prstGeom prst="straightConnector1">
            <a:avLst/>
          </a:prstGeom>
          <a:ln>
            <a:tailEnd type="arrow" w="med" len="med"/>
          </a:ln>
        </p:spPr>
        <p:style>
          <a:lnRef idx="3">
            <a:schemeClr val="accent6"/>
          </a:lnRef>
          <a:fillRef idx="0">
            <a:schemeClr val="accent6"/>
          </a:fillRef>
          <a:effectRef idx="2">
            <a:schemeClr val="accent6"/>
          </a:effectRef>
          <a:fontRef idx="minor">
            <a:schemeClr val="tx1"/>
          </a:fontRef>
        </p:style>
      </p:cxnSp>
      <p:cxnSp>
        <p:nvCxnSpPr>
          <p:cNvPr id="19" name="Straight Arrow Connector 18">
            <a:extLst>
              <a:ext uri="{FF2B5EF4-FFF2-40B4-BE49-F238E27FC236}">
                <a16:creationId xmlns:a16="http://schemas.microsoft.com/office/drawing/2014/main" id="{FE667A44-DFD4-4D34-3085-EE93ADC7A39C}"/>
              </a:ext>
            </a:extLst>
          </p:cNvPr>
          <p:cNvCxnSpPr>
            <a:stCxn id="14" idx="1"/>
            <a:endCxn id="17" idx="1"/>
          </p:cNvCxnSpPr>
          <p:nvPr/>
        </p:nvCxnSpPr>
        <p:spPr>
          <a:xfrm flipV="1">
            <a:off x="5203825" y="4641850"/>
            <a:ext cx="1503363" cy="877888"/>
          </a:xfrm>
          <a:prstGeom prst="straightConnector1">
            <a:avLst/>
          </a:prstGeom>
          <a:ln>
            <a:tailEnd type="arrow" w="med" len="med"/>
          </a:ln>
        </p:spPr>
        <p:style>
          <a:lnRef idx="3">
            <a:schemeClr val="accent6"/>
          </a:lnRef>
          <a:fillRef idx="0">
            <a:schemeClr val="accent6"/>
          </a:fillRef>
          <a:effectRef idx="2">
            <a:schemeClr val="accent6"/>
          </a:effectRef>
          <a:fontRef idx="minor">
            <a:schemeClr val="tx1"/>
          </a:fontRef>
        </p:style>
      </p:cxnSp>
      <p:cxnSp>
        <p:nvCxnSpPr>
          <p:cNvPr id="20" name="Straight Arrow Connector 19">
            <a:extLst>
              <a:ext uri="{FF2B5EF4-FFF2-40B4-BE49-F238E27FC236}">
                <a16:creationId xmlns:a16="http://schemas.microsoft.com/office/drawing/2014/main" id="{EC9BD553-97B1-4421-5A97-DA77A7FA22A4}"/>
              </a:ext>
            </a:extLst>
          </p:cNvPr>
          <p:cNvCxnSpPr>
            <a:stCxn id="14" idx="1"/>
            <a:endCxn id="13" idx="1"/>
          </p:cNvCxnSpPr>
          <p:nvPr/>
        </p:nvCxnSpPr>
        <p:spPr>
          <a:xfrm>
            <a:off x="5203825" y="5519738"/>
            <a:ext cx="1916113" cy="33337"/>
          </a:xfrm>
          <a:prstGeom prst="straightConnector1">
            <a:avLst/>
          </a:prstGeom>
          <a:ln>
            <a:tailEnd type="arrow" w="med" len="med"/>
          </a:ln>
        </p:spPr>
        <p:style>
          <a:lnRef idx="3">
            <a:schemeClr val="accent6"/>
          </a:lnRef>
          <a:fillRef idx="0">
            <a:schemeClr val="accent6"/>
          </a:fillRef>
          <a:effectRef idx="2">
            <a:schemeClr val="accent6"/>
          </a:effectRef>
          <a:fontRef idx="minor">
            <a:schemeClr val="tx1"/>
          </a:fontRef>
        </p:style>
      </p:cxnSp>
      <p:sp>
        <p:nvSpPr>
          <p:cNvPr id="21" name="Text Box 20">
            <a:extLst>
              <a:ext uri="{FF2B5EF4-FFF2-40B4-BE49-F238E27FC236}">
                <a16:creationId xmlns:a16="http://schemas.microsoft.com/office/drawing/2014/main" id="{64DEE367-0865-4339-FD7B-4A53EF57153E}"/>
              </a:ext>
            </a:extLst>
          </p:cNvPr>
          <p:cNvSpPr txBox="1"/>
          <p:nvPr/>
        </p:nvSpPr>
        <p:spPr>
          <a:xfrm>
            <a:off x="9285288" y="3479800"/>
            <a:ext cx="1909762" cy="460375"/>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1">
                <a:ln>
                  <a:noFill/>
                </a:ln>
                <a:solidFill>
                  <a:prstClr val="black"/>
                </a:solidFill>
                <a:effectLst/>
                <a:uLnTx/>
                <a:uFillTx/>
                <a:latin typeface="Times New Roman" panose="02020603050405020304" charset="0"/>
                <a:ea typeface="+mn-ea"/>
                <a:cs typeface="Times New Roman" panose="02020603050405020304" charset="0"/>
              </a:rPr>
              <a:t>đông đảo nhất</a:t>
            </a:r>
          </a:p>
        </p:txBody>
      </p:sp>
      <p:sp>
        <p:nvSpPr>
          <p:cNvPr id="23" name="Text Box 22">
            <a:extLst>
              <a:ext uri="{FF2B5EF4-FFF2-40B4-BE49-F238E27FC236}">
                <a16:creationId xmlns:a16="http://schemas.microsoft.com/office/drawing/2014/main" id="{8607EB50-BEEA-BE68-D6BD-755E8B5CBEA4}"/>
              </a:ext>
            </a:extLst>
          </p:cNvPr>
          <p:cNvSpPr txBox="1"/>
          <p:nvPr/>
        </p:nvSpPr>
        <p:spPr>
          <a:xfrm>
            <a:off x="9329738" y="4400550"/>
            <a:ext cx="2628900" cy="460375"/>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1">
                <a:ln>
                  <a:noFill/>
                </a:ln>
                <a:solidFill>
                  <a:prstClr val="black"/>
                </a:solidFill>
                <a:effectLst/>
                <a:uLnTx/>
                <a:uFillTx/>
                <a:latin typeface="Times New Roman" panose="02020603050405020304" charset="0"/>
                <a:ea typeface="+mn-ea"/>
                <a:cs typeface="Times New Roman" panose="02020603050405020304" charset="0"/>
              </a:rPr>
              <a:t>ngày càng đông đảo</a:t>
            </a:r>
          </a:p>
        </p:txBody>
      </p:sp>
      <p:sp>
        <p:nvSpPr>
          <p:cNvPr id="24" name="Text Box 23">
            <a:extLst>
              <a:ext uri="{FF2B5EF4-FFF2-40B4-BE49-F238E27FC236}">
                <a16:creationId xmlns:a16="http://schemas.microsoft.com/office/drawing/2014/main" id="{20E4E209-8742-D0C8-05EF-57F93DB9638D}"/>
              </a:ext>
            </a:extLst>
          </p:cNvPr>
          <p:cNvSpPr txBox="1"/>
          <p:nvPr/>
        </p:nvSpPr>
        <p:spPr>
          <a:xfrm>
            <a:off x="9136063" y="5322888"/>
            <a:ext cx="2395537" cy="460375"/>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1">
                <a:ln>
                  <a:noFill/>
                </a:ln>
                <a:solidFill>
                  <a:prstClr val="black"/>
                </a:solidFill>
                <a:effectLst/>
                <a:uLnTx/>
                <a:uFillTx/>
                <a:latin typeface="Times New Roman" panose="02020603050405020304" charset="0"/>
                <a:ea typeface="+mn-ea"/>
                <a:cs typeface="Times New Roman" panose="02020603050405020304" charset="0"/>
              </a:rPr>
              <a:t>có xu hướng giảm</a:t>
            </a:r>
          </a:p>
        </p:txBody>
      </p:sp>
      <p:cxnSp>
        <p:nvCxnSpPr>
          <p:cNvPr id="25" name="Straight Arrow Connector 24">
            <a:extLst>
              <a:ext uri="{FF2B5EF4-FFF2-40B4-BE49-F238E27FC236}">
                <a16:creationId xmlns:a16="http://schemas.microsoft.com/office/drawing/2014/main" id="{25C495EA-03C9-935D-95C5-C4FE1AC3D4E3}"/>
              </a:ext>
            </a:extLst>
          </p:cNvPr>
          <p:cNvCxnSpPr>
            <a:stCxn id="14" idx="1"/>
            <a:endCxn id="21" idx="1"/>
          </p:cNvCxnSpPr>
          <p:nvPr/>
        </p:nvCxnSpPr>
        <p:spPr>
          <a:xfrm flipV="1">
            <a:off x="8210550" y="3709988"/>
            <a:ext cx="1074738" cy="14287"/>
          </a:xfrm>
          <a:prstGeom prst="straightConnector1">
            <a:avLst/>
          </a:prstGeom>
          <a:ln>
            <a:tailEnd type="arrow" w="med" len="med"/>
          </a:ln>
        </p:spPr>
        <p:style>
          <a:lnRef idx="3">
            <a:schemeClr val="accent6"/>
          </a:lnRef>
          <a:fillRef idx="0">
            <a:schemeClr val="accent6"/>
          </a:fillRef>
          <a:effectRef idx="2">
            <a:schemeClr val="accent6"/>
          </a:effectRef>
          <a:fontRef idx="minor">
            <a:schemeClr val="tx1"/>
          </a:fontRef>
        </p:style>
      </p:cxnSp>
      <p:cxnSp>
        <p:nvCxnSpPr>
          <p:cNvPr id="26" name="Straight Arrow Connector 25">
            <a:extLst>
              <a:ext uri="{FF2B5EF4-FFF2-40B4-BE49-F238E27FC236}">
                <a16:creationId xmlns:a16="http://schemas.microsoft.com/office/drawing/2014/main" id="{1E2B33B9-2566-4BF1-D117-B1682CE1A6CD}"/>
              </a:ext>
            </a:extLst>
          </p:cNvPr>
          <p:cNvCxnSpPr>
            <a:stCxn id="14" idx="1"/>
            <a:endCxn id="23" idx="1"/>
          </p:cNvCxnSpPr>
          <p:nvPr/>
        </p:nvCxnSpPr>
        <p:spPr>
          <a:xfrm flipV="1">
            <a:off x="8585200" y="4632325"/>
            <a:ext cx="744538" cy="12700"/>
          </a:xfrm>
          <a:prstGeom prst="straightConnector1">
            <a:avLst/>
          </a:prstGeom>
          <a:ln>
            <a:tailEnd type="arrow" w="med" len="med"/>
          </a:ln>
        </p:spPr>
        <p:style>
          <a:lnRef idx="3">
            <a:schemeClr val="accent6"/>
          </a:lnRef>
          <a:fillRef idx="0">
            <a:schemeClr val="accent6"/>
          </a:fillRef>
          <a:effectRef idx="2">
            <a:schemeClr val="accent6"/>
          </a:effectRef>
          <a:fontRef idx="minor">
            <a:schemeClr val="tx1"/>
          </a:fontRef>
        </p:style>
      </p:cxnSp>
      <p:cxnSp>
        <p:nvCxnSpPr>
          <p:cNvPr id="27" name="Straight Arrow Connector 26">
            <a:extLst>
              <a:ext uri="{FF2B5EF4-FFF2-40B4-BE49-F238E27FC236}">
                <a16:creationId xmlns:a16="http://schemas.microsoft.com/office/drawing/2014/main" id="{A8C92F51-5510-0851-2DFA-DAB57DAA5E00}"/>
              </a:ext>
            </a:extLst>
          </p:cNvPr>
          <p:cNvCxnSpPr>
            <a:stCxn id="14" idx="1"/>
            <a:endCxn id="23" idx="1"/>
          </p:cNvCxnSpPr>
          <p:nvPr/>
        </p:nvCxnSpPr>
        <p:spPr>
          <a:xfrm>
            <a:off x="8045450" y="5530850"/>
            <a:ext cx="1104900" cy="22225"/>
          </a:xfrm>
          <a:prstGeom prst="straightConnector1">
            <a:avLst/>
          </a:prstGeom>
          <a:ln>
            <a:tailEnd type="arrow" w="med" len="med"/>
          </a:ln>
        </p:spPr>
        <p:style>
          <a:lnRef idx="3">
            <a:schemeClr val="accent6"/>
          </a:lnRef>
          <a:fillRef idx="0">
            <a:schemeClr val="accent6"/>
          </a:fillRef>
          <a:effectRef idx="2">
            <a:schemeClr val="accent6"/>
          </a:effectRef>
          <a:fontRef idx="minor">
            <a:schemeClr val="tx1"/>
          </a:fontRef>
        </p:style>
      </p:cxnSp>
      <p:sp>
        <p:nvSpPr>
          <p:cNvPr id="33" name="Bent-Up Arrow 32">
            <a:extLst>
              <a:ext uri="{FF2B5EF4-FFF2-40B4-BE49-F238E27FC236}">
                <a16:creationId xmlns:a16="http://schemas.microsoft.com/office/drawing/2014/main" id="{980725BD-89AE-CD11-4F65-1902754733B3}"/>
              </a:ext>
            </a:extLst>
          </p:cNvPr>
          <p:cNvSpPr/>
          <p:nvPr/>
        </p:nvSpPr>
        <p:spPr>
          <a:xfrm>
            <a:off x="2889250" y="2806700"/>
            <a:ext cx="698500" cy="107315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1">
              <a:ln>
                <a:noFill/>
              </a:ln>
              <a:solidFill>
                <a:prstClr val="white"/>
              </a:solidFill>
              <a:effectLst/>
              <a:uLnTx/>
              <a:uFillTx/>
              <a:latin typeface="Calibri"/>
              <a:ea typeface="+mn-ea"/>
              <a:cs typeface="+mn-cs"/>
            </a:endParaRPr>
          </a:p>
        </p:txBody>
      </p:sp>
      <p:sp>
        <p:nvSpPr>
          <p:cNvPr id="35" name="Down Arrow 34">
            <a:extLst>
              <a:ext uri="{FF2B5EF4-FFF2-40B4-BE49-F238E27FC236}">
                <a16:creationId xmlns:a16="http://schemas.microsoft.com/office/drawing/2014/main" id="{C41222D0-8BEC-8E95-58C1-4DFC4CD6A1D4}"/>
              </a:ext>
            </a:extLst>
          </p:cNvPr>
          <p:cNvSpPr/>
          <p:nvPr/>
        </p:nvSpPr>
        <p:spPr>
          <a:xfrm>
            <a:off x="3228975" y="3883025"/>
            <a:ext cx="358775"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1">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ox(in)">
                                      <p:cBhvr>
                                        <p:cTn id="7" dur="2000"/>
                                        <p:tgtEl>
                                          <p:spTgt spid="4102"/>
                                        </p:tgtEl>
                                      </p:cBhvr>
                                    </p:animEffect>
                                  </p:childTnLst>
                                </p:cTn>
                              </p:par>
                              <p:par>
                                <p:cTn id="8" presetID="4" presetClass="entr" presetSubtype="16" fill="hold" nodeType="withEffect">
                                  <p:stCondLst>
                                    <p:cond delay="0"/>
                                  </p:stCondLst>
                                  <p:childTnLst>
                                    <p:set>
                                      <p:cBhvr>
                                        <p:cTn id="9" dur="1" fill="hold">
                                          <p:stCondLst>
                                            <p:cond delay="0"/>
                                          </p:stCondLst>
                                        </p:cTn>
                                        <p:tgtEl>
                                          <p:spTgt spid="127"/>
                                        </p:tgtEl>
                                        <p:attrNameLst>
                                          <p:attrName>style.visibility</p:attrName>
                                        </p:attrNameLst>
                                      </p:cBhvr>
                                      <p:to>
                                        <p:strVal val="visible"/>
                                      </p:to>
                                    </p:set>
                                    <p:animEffect transition="in" filter="box(in)">
                                      <p:cBhvr>
                                        <p:cTn id="10" dur="2000"/>
                                        <p:tgtEl>
                                          <p:spTgt spid="12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xit" presetSubtype="10" fill="hold" nodeType="clickEffect">
                                  <p:stCondLst>
                                    <p:cond delay="0"/>
                                  </p:stCondLst>
                                  <p:childTnLst>
                                    <p:animEffect transition="out" filter="blinds(horizontal)">
                                      <p:cBhvr>
                                        <p:cTn id="14" dur="500"/>
                                        <p:tgtEl>
                                          <p:spTgt spid="4102"/>
                                        </p:tgtEl>
                                      </p:cBhvr>
                                    </p:animEffect>
                                    <p:set>
                                      <p:cBhvr>
                                        <p:cTn id="15" dur="1" fill="hold">
                                          <p:stCondLst>
                                            <p:cond delay="499"/>
                                          </p:stCondLst>
                                        </p:cTn>
                                        <p:tgtEl>
                                          <p:spTgt spid="4102"/>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127"/>
                                        </p:tgtEl>
                                      </p:cBhvr>
                                    </p:animEffect>
                                    <p:set>
                                      <p:cBhvr>
                                        <p:cTn id="18" dur="1" fill="hold">
                                          <p:stCondLst>
                                            <p:cond delay="499"/>
                                          </p:stCondLst>
                                        </p:cTn>
                                        <p:tgtEl>
                                          <p:spTgt spid="127"/>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ox(in)">
                                      <p:cBhvr>
                                        <p:cTn id="23" dur="2000"/>
                                        <p:tgtEl>
                                          <p:spTgt spid="33"/>
                                        </p:tgtEl>
                                      </p:cBhvr>
                                    </p:animEffect>
                                  </p:childTnLst>
                                </p:cTn>
                              </p:par>
                              <p:par>
                                <p:cTn id="24" presetID="4" presetClass="entr" presetSubtype="16"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box(in)">
                                      <p:cBhvr>
                                        <p:cTn id="26" dur="2000"/>
                                        <p:tgtEl>
                                          <p:spTgt spid="35"/>
                                        </p:tgtEl>
                                      </p:cBhvr>
                                    </p:animEffect>
                                  </p:childTnLst>
                                </p:cTn>
                              </p:par>
                              <p:par>
                                <p:cTn id="27" presetID="4"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ox(in)">
                                      <p:cBhvr>
                                        <p:cTn id="29" dur="2000"/>
                                        <p:tgtEl>
                                          <p:spTgt spid="7"/>
                                        </p:tgtEl>
                                      </p:cBhvr>
                                    </p:animEffect>
                                  </p:childTnLst>
                                </p:cTn>
                              </p:par>
                              <p:par>
                                <p:cTn id="30" presetID="4" presetClass="entr" presetSubtype="16"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ox(in)">
                                      <p:cBhvr>
                                        <p:cTn id="32" dur="2000"/>
                                        <p:tgtEl>
                                          <p:spTgt spid="1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par>
                                <p:cTn id="38" presetID="6" presetClass="entr" presetSubtype="1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2000"/>
                                        <p:tgtEl>
                                          <p:spTgt spid="8"/>
                                        </p:tgtEl>
                                      </p:cBhvr>
                                    </p:animEffect>
                                  </p:childTnLst>
                                </p:cTn>
                              </p:par>
                              <p:par>
                                <p:cTn id="41" presetID="6" presetClass="entr" presetSubtype="16" fill="hold"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circle(in)">
                                      <p:cBhvr>
                                        <p:cTn id="43" dur="2000"/>
                                        <p:tgtEl>
                                          <p:spTgt spid="9"/>
                                        </p:tgtEl>
                                      </p:cBhvr>
                                    </p:animEffect>
                                  </p:childTnLst>
                                </p:cTn>
                              </p:par>
                              <p:par>
                                <p:cTn id="44" presetID="6" presetClass="entr" presetSubtype="16"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ircle(in)">
                                      <p:cBhvr>
                                        <p:cTn id="46" dur="2000"/>
                                        <p:tgtEl>
                                          <p:spTgt spid="1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8" presetClass="entr" presetSubtype="16"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diamond(in)">
                                      <p:cBhvr>
                                        <p:cTn id="51" dur="2000"/>
                                        <p:tgtEl>
                                          <p:spTgt spid="18"/>
                                        </p:tgtEl>
                                      </p:cBhvr>
                                    </p:animEffect>
                                  </p:childTnLst>
                                </p:cTn>
                              </p:par>
                              <p:par>
                                <p:cTn id="52" presetID="8" presetClass="entr" presetSubtype="16"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diamond(in)">
                                      <p:cBhvr>
                                        <p:cTn id="54" dur="2000"/>
                                        <p:tgtEl>
                                          <p:spTgt spid="19"/>
                                        </p:tgtEl>
                                      </p:cBhvr>
                                    </p:animEffect>
                                  </p:childTnLst>
                                </p:cTn>
                              </p:par>
                              <p:par>
                                <p:cTn id="55" presetID="8" presetClass="entr" presetSubtype="16"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diamond(in)">
                                      <p:cBhvr>
                                        <p:cTn id="57" dur="2000"/>
                                        <p:tgtEl>
                                          <p:spTgt spid="20"/>
                                        </p:tgtEl>
                                      </p:cBhvr>
                                    </p:animEffect>
                                  </p:childTnLst>
                                </p:cTn>
                              </p:par>
                              <p:par>
                                <p:cTn id="58" presetID="8" presetClass="entr" presetSubtype="16"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diamond(in)">
                                      <p:cBhvr>
                                        <p:cTn id="60" dur="2000"/>
                                        <p:tgtEl>
                                          <p:spTgt spid="16"/>
                                        </p:tgtEl>
                                      </p:cBhvr>
                                    </p:animEffect>
                                  </p:childTnLst>
                                </p:cTn>
                              </p:par>
                              <p:par>
                                <p:cTn id="61" presetID="8" presetClass="entr" presetSubtype="16"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diamond(in)">
                                      <p:cBhvr>
                                        <p:cTn id="63" dur="2000"/>
                                        <p:tgtEl>
                                          <p:spTgt spid="17"/>
                                        </p:tgtEl>
                                      </p:cBhvr>
                                    </p:animEffect>
                                  </p:childTnLst>
                                </p:cTn>
                              </p:par>
                              <p:par>
                                <p:cTn id="64" presetID="8" presetClass="entr" presetSubtype="16" fill="hold"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amond(in)">
                                      <p:cBhvr>
                                        <p:cTn id="66" dur="2000"/>
                                        <p:tgtEl>
                                          <p:spTgt spid="1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8" presetClass="entr" presetSubtype="16"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diamond(in)">
                                      <p:cBhvr>
                                        <p:cTn id="71" dur="2000"/>
                                        <p:tgtEl>
                                          <p:spTgt spid="25"/>
                                        </p:tgtEl>
                                      </p:cBhvr>
                                    </p:animEffect>
                                  </p:childTnLst>
                                </p:cTn>
                              </p:par>
                              <p:par>
                                <p:cTn id="72" presetID="8" presetClass="entr" presetSubtype="16" fill="hold" nodeType="with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diamond(in)">
                                      <p:cBhvr>
                                        <p:cTn id="74" dur="2000"/>
                                        <p:tgtEl>
                                          <p:spTgt spid="2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4" presetClass="entr" presetSubtype="16"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box(in)">
                                      <p:cBhvr>
                                        <p:cTn id="79" dur="2000"/>
                                        <p:tgtEl>
                                          <p:spTgt spid="26"/>
                                        </p:tgtEl>
                                      </p:cBhvr>
                                    </p:animEffect>
                                  </p:childTnLst>
                                </p:cTn>
                              </p:par>
                              <p:par>
                                <p:cTn id="80" presetID="4" presetClass="entr" presetSubtype="16" fill="hold"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box(in)">
                                      <p:cBhvr>
                                        <p:cTn id="82" dur="2000"/>
                                        <p:tgtEl>
                                          <p:spTgt spid="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4" presetClass="entr" presetSubtype="16"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box(in)">
                                      <p:cBhvr>
                                        <p:cTn id="87" dur="2000"/>
                                        <p:tgtEl>
                                          <p:spTgt spid="27"/>
                                        </p:tgtEl>
                                      </p:cBhvr>
                                    </p:animEffect>
                                  </p:childTnLst>
                                </p:cTn>
                              </p:par>
                              <p:par>
                                <p:cTn id="88" presetID="4" presetClass="entr" presetSubtype="16" fill="hold" nodeType="with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box(in)">
                                      <p:cBhvr>
                                        <p:cTn id="90" dur="2000"/>
                                        <p:tgtEl>
                                          <p:spTgt spid="24"/>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4" presetClass="entr" presetSubtype="16" fill="hold" nodeType="click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box(in)">
                                      <p:cBhvr>
                                        <p:cTn id="9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bldLvl="0" animBg="1"/>
      <p:bldP spid="127" grpId="1" animBg="1"/>
      <p:bldP spid="3" grpId="0" animBg="1"/>
      <p:bldP spid="7" grpId="0" animBg="1"/>
      <p:bldP spid="8" grpId="0" bldLvl="0" animBg="1"/>
      <p:bldP spid="9" grpId="0" bldLvl="0" animBg="1"/>
      <p:bldP spid="10" grpId="0" bldLvl="0" animBg="1"/>
      <p:bldP spid="11" grpId="0" bldLvl="0" animBg="1"/>
      <p:bldP spid="13" grpId="0" animBg="1"/>
      <p:bldP spid="14" grpId="0" animBg="1"/>
      <p:bldP spid="16" grpId="0" animBg="1"/>
      <p:bldP spid="17" grpId="0" animBg="1"/>
      <p:bldP spid="21" grpId="0" animBg="1"/>
      <p:bldP spid="23" grpId="0" animBg="1"/>
      <p:bldP spid="24" grpId="0" animBg="1"/>
      <p:bldP spid="33" grpId="0" animBg="1"/>
      <p:bldP spid="3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239562" y="92765"/>
            <a:ext cx="8315255" cy="765176"/>
          </a:xfrm>
        </p:spPr>
        <p:txBody>
          <a:bodyPr/>
          <a:lstStyle/>
          <a:p>
            <a:pPr eaLnBrk="1" hangingPunct="1"/>
            <a:r>
              <a:rPr lang="en-NZ" altLang="en-US" sz="4000" b="1" dirty="0">
                <a:solidFill>
                  <a:srgbClr val="FF0000"/>
                </a:solidFill>
                <a:latin typeface="Times New Roman" panose="02020603050405020304" pitchFamily="18" charset="0"/>
                <a:cs typeface="Times New Roman" panose="02020603050405020304" pitchFamily="18" charset="0"/>
              </a:rPr>
              <a:t>2. TÌNH HÌNH KINH TẾ - XÃ HỘI</a:t>
            </a:r>
            <a:r>
              <a:rPr lang="en-NZ" altLang="en-US" sz="4000" dirty="0">
                <a:solidFill>
                  <a:srgbClr val="FF0000"/>
                </a:solidFill>
                <a:latin typeface="Times New Roman" panose="02020603050405020304" pitchFamily="18" charset="0"/>
                <a:cs typeface="Times New Roman" panose="02020603050405020304" pitchFamily="18" charset="0"/>
              </a:rPr>
              <a:t> </a:t>
            </a:r>
            <a:endParaRPr lang="en-GB" altLang="en-US" sz="4000" dirty="0">
              <a:solidFill>
                <a:srgbClr val="FF0000"/>
              </a:solidFill>
              <a:latin typeface="Times New Roman" panose="02020603050405020304" pitchFamily="18" charset="0"/>
              <a:cs typeface="Times New Roman" panose="02020603050405020304" pitchFamily="18" charset="0"/>
            </a:endParaRPr>
          </a:p>
        </p:txBody>
      </p:sp>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2" y="712166"/>
            <a:ext cx="9819861" cy="5397085"/>
          </a:xfrm>
        </p:spPr>
        <p:txBody>
          <a:bodyPr/>
          <a:lstStyle/>
          <a:p>
            <a:pPr marL="0" indent="0" algn="just" eaLnBrk="1" hangingPunct="1">
              <a:spcBef>
                <a:spcPts val="0"/>
              </a:spcBef>
              <a:spcAft>
                <a:spcPts val="0"/>
              </a:spcAft>
              <a:buNone/>
              <a:defRPr/>
            </a:pPr>
            <a:r>
              <a:rPr lang="en-US" altLang="en-US" sz="3200" b="1" dirty="0">
                <a:solidFill>
                  <a:schemeClr val="tx1"/>
                </a:solidFill>
                <a:latin typeface="Times New Roman" panose="02020603050405020304" pitchFamily="18" charset="0"/>
                <a:cs typeface="Times New Roman" panose="02020603050405020304" pitchFamily="18" charset="0"/>
              </a:rPr>
              <a:t>b) </a:t>
            </a:r>
            <a:r>
              <a:rPr lang="en-US" altLang="en-US" sz="3200" b="1" dirty="0" err="1">
                <a:solidFill>
                  <a:schemeClr val="tx1"/>
                </a:solidFill>
                <a:latin typeface="Times New Roman" panose="02020603050405020304" pitchFamily="18" charset="0"/>
                <a:cs typeface="Times New Roman" panose="02020603050405020304" pitchFamily="18" charset="0"/>
              </a:rPr>
              <a:t>Tình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hình</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xã</a:t>
            </a:r>
            <a:r>
              <a:rPr lang="en-US" altLang="en-US" sz="3200" b="1" dirty="0">
                <a:solidFill>
                  <a:schemeClr val="tx1"/>
                </a:solidFill>
                <a:latin typeface="Times New Roman" panose="02020603050405020304" pitchFamily="18" charset="0"/>
                <a:cs typeface="Times New Roman" panose="02020603050405020304" pitchFamily="18" charset="0"/>
              </a:rPr>
              <a:t> </a:t>
            </a:r>
            <a:r>
              <a:rPr lang="en-US" altLang="en-US" sz="3200" b="1" dirty="0" err="1">
                <a:solidFill>
                  <a:schemeClr val="tx1"/>
                </a:solidFill>
                <a:latin typeface="Times New Roman" panose="02020603050405020304" pitchFamily="18" charset="0"/>
                <a:cs typeface="Times New Roman" panose="02020603050405020304" pitchFamily="18" charset="0"/>
              </a:rPr>
              <a:t>hội</a:t>
            </a:r>
            <a:endParaRPr lang="en-US" altLang="en-US" sz="3200" b="1" dirty="0">
              <a:solidFill>
                <a:schemeClr val="tx1"/>
              </a:solidFill>
              <a:latin typeface="Times New Roman" panose="02020603050405020304" pitchFamily="18" charset="0"/>
              <a:cs typeface="Times New Roman" panose="02020603050405020304" pitchFamily="18" charset="0"/>
            </a:endParaRPr>
          </a:p>
          <a:p>
            <a:pPr marL="0" indent="0">
              <a:spcBef>
                <a:spcPts val="0"/>
              </a:spcBef>
              <a:buNone/>
            </a:pPr>
            <a:r>
              <a:rPr lang="pt-BR" sz="3200" b="1" dirty="0">
                <a:solidFill>
                  <a:srgbClr val="FF0000"/>
                </a:solidFill>
                <a:latin typeface="Times New Roman" panose="02020603050405020304" pitchFamily="18" charset="0"/>
                <a:cs typeface="Times New Roman" panose="02020603050405020304" pitchFamily="18" charset="0"/>
              </a:rPr>
              <a:t>- Xã hội phân hóa thành các tầng lớp có địa vị ngày càng khác biệt</a:t>
            </a:r>
            <a:endParaRPr lang="en-US" sz="3200" b="1" dirty="0">
              <a:solidFill>
                <a:srgbClr val="FF0000"/>
              </a:solidFill>
              <a:latin typeface="Times New Roman" panose="02020603050405020304" pitchFamily="18" charset="0"/>
              <a:cs typeface="Times New Roman" panose="02020603050405020304" pitchFamily="18" charset="0"/>
            </a:endParaRPr>
          </a:p>
          <a:p>
            <a:pPr marL="0" indent="0">
              <a:spcBef>
                <a:spcPts val="0"/>
              </a:spcBef>
              <a:buNone/>
            </a:pPr>
            <a:r>
              <a:rPr lang="pt-BR" sz="3200" b="1" dirty="0">
                <a:solidFill>
                  <a:srgbClr val="FF0000"/>
                </a:solidFill>
                <a:latin typeface="Times New Roman" panose="02020603050405020304" pitchFamily="18" charset="0"/>
                <a:cs typeface="Times New Roman" panose="02020603050405020304" pitchFamily="18" charset="0"/>
              </a:rPr>
              <a:t>+ Tầng lớp quý tộc (vua, quan lại) có nhiều đặc quyền, đặc lợi</a:t>
            </a:r>
            <a:endParaRPr lang="en-US" sz="3200" b="1" dirty="0">
              <a:solidFill>
                <a:srgbClr val="FF0000"/>
              </a:solidFill>
              <a:latin typeface="Times New Roman" panose="02020603050405020304" pitchFamily="18" charset="0"/>
              <a:cs typeface="Times New Roman" panose="02020603050405020304" pitchFamily="18" charset="0"/>
            </a:endParaRPr>
          </a:p>
          <a:p>
            <a:pPr marL="0" indent="0">
              <a:spcBef>
                <a:spcPts val="0"/>
              </a:spcBef>
              <a:buNone/>
            </a:pPr>
            <a:r>
              <a:rPr lang="pt-BR" sz="3200" b="1" dirty="0">
                <a:solidFill>
                  <a:srgbClr val="FF0000"/>
                </a:solidFill>
                <a:latin typeface="Times New Roman" panose="02020603050405020304" pitchFamily="18" charset="0"/>
                <a:cs typeface="Times New Roman" panose="02020603050405020304" pitchFamily="18" charset="0"/>
              </a:rPr>
              <a:t>+ Nông dân là bộ phận đông đảo nhất.</a:t>
            </a:r>
            <a:endParaRPr lang="en-US" sz="3200" b="1" dirty="0">
              <a:solidFill>
                <a:srgbClr val="FF0000"/>
              </a:solidFill>
              <a:latin typeface="Times New Roman" panose="02020603050405020304" pitchFamily="18" charset="0"/>
              <a:cs typeface="Times New Roman" panose="02020603050405020304" pitchFamily="18" charset="0"/>
            </a:endParaRPr>
          </a:p>
          <a:p>
            <a:pPr marL="0" indent="0">
              <a:spcBef>
                <a:spcPts val="0"/>
              </a:spcBef>
              <a:buNone/>
            </a:pPr>
            <a:r>
              <a:rPr lang="pt-BR" sz="3200" b="1" dirty="0">
                <a:solidFill>
                  <a:srgbClr val="FF0000"/>
                </a:solidFill>
                <a:latin typeface="Times New Roman" panose="02020603050405020304" pitchFamily="18" charset="0"/>
                <a:cs typeface="Times New Roman" panose="02020603050405020304" pitchFamily="18" charset="0"/>
              </a:rPr>
              <a:t>+ Thợ thủ công, thương nhân ngày càng đông đảo nhưng không được coi trọng</a:t>
            </a:r>
            <a:endParaRPr lang="en-US" sz="3200" b="1" dirty="0">
              <a:solidFill>
                <a:srgbClr val="FF0000"/>
              </a:solidFill>
              <a:latin typeface="Times New Roman" panose="02020603050405020304" pitchFamily="18" charset="0"/>
              <a:cs typeface="Times New Roman" panose="02020603050405020304" pitchFamily="18" charset="0"/>
            </a:endParaRPr>
          </a:p>
          <a:p>
            <a:pPr marL="0" indent="0">
              <a:spcBef>
                <a:spcPts val="0"/>
              </a:spcBef>
              <a:buNone/>
            </a:pPr>
            <a:r>
              <a:rPr lang="pt-BR" sz="3200" b="1" dirty="0">
                <a:solidFill>
                  <a:srgbClr val="FF0000"/>
                </a:solidFill>
                <a:latin typeface="Times New Roman" panose="02020603050405020304" pitchFamily="18" charset="0"/>
                <a:cs typeface="Times New Roman" panose="02020603050405020304" pitchFamily="18" charset="0"/>
              </a:rPr>
              <a:t>+ Nô tì có xu hướng giảm.  </a:t>
            </a:r>
            <a:endParaRPr lang="en-US" sz="3200" b="1" dirty="0">
              <a:solidFill>
                <a:srgbClr val="FF0000"/>
              </a:solidFill>
              <a:latin typeface="Times New Roman" panose="02020603050405020304" pitchFamily="18" charset="0"/>
              <a:cs typeface="Times New Roman" panose="02020603050405020304" pitchFamily="18" charset="0"/>
            </a:endParaRPr>
          </a:p>
          <a:p>
            <a:pPr marL="0" indent="0">
              <a:spcBef>
                <a:spcPts val="0"/>
              </a:spcBef>
              <a:buNone/>
            </a:pPr>
            <a:r>
              <a:rPr lang="pt-BR" sz="3200" b="1" dirty="0">
                <a:solidFill>
                  <a:srgbClr val="FF0000"/>
                </a:solidFill>
                <a:latin typeface="Times New Roman" panose="02020603050405020304" pitchFamily="18" charset="0"/>
                <a:cs typeface="Times New Roman" panose="02020603050405020304" pitchFamily="18" charset="0"/>
              </a:rPr>
              <a:t>- Sự phân biệt giữa quý tộc và bình dân trở nên sâu sắc và được quy định bởi pháp luật</a:t>
            </a:r>
            <a:endParaRPr lang="en-US" altLang="en-US" sz="3200" b="1" dirty="0">
              <a:solidFill>
                <a:srgbClr val="FF0000"/>
              </a:solidFill>
              <a:latin typeface="Times New Roman" panose="02020603050405020304" pitchFamily="18" charset="0"/>
              <a:cs typeface="Times New Roman" panose="02020603050405020304" pitchFamily="18" charset="0"/>
            </a:endParaRPr>
          </a:p>
          <a:p>
            <a:pPr marL="0" indent="0" algn="just" eaLnBrk="1" hangingPunct="1">
              <a:spcBef>
                <a:spcPts val="0"/>
              </a:spcBef>
              <a:spcAft>
                <a:spcPts val="0"/>
              </a:spcAft>
              <a:buNone/>
              <a:defRPr/>
            </a:pPr>
            <a:endParaRPr lang="en-US" altLang="en-US"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4291481"/>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ppt_x"/>
                                          </p:val>
                                        </p:tav>
                                        <p:tav tm="100000">
                                          <p:val>
                                            <p:strVal val="#ppt_x"/>
                                          </p:val>
                                        </p:tav>
                                      </p:tavLst>
                                    </p:anim>
                                    <p:anim calcmode="lin" valueType="num">
                                      <p:cBhvr additive="base">
                                        <p:cTn id="8" dur="500" fill="hold"/>
                                        <p:tgtEl>
                                          <p:spTgt spid="348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0" end="0"/>
                                            </p:txEl>
                                          </p:spTgt>
                                        </p:tgtEl>
                                        <p:attrNameLst>
                                          <p:attrName>style.visibility</p:attrName>
                                        </p:attrNameLst>
                                      </p:cBhvr>
                                      <p:to>
                                        <p:strVal val="visible"/>
                                      </p:to>
                                    </p:set>
                                    <p:anim calcmode="lin" valueType="num">
                                      <p:cBhvr additive="base">
                                        <p:cTn id="13"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4819">
                                            <p:txEl>
                                              <p:pRg st="1" end="1"/>
                                            </p:txEl>
                                          </p:spTgt>
                                        </p:tgtEl>
                                        <p:attrNameLst>
                                          <p:attrName>style.visibility</p:attrName>
                                        </p:attrNameLst>
                                      </p:cBhvr>
                                      <p:to>
                                        <p:strVal val="visible"/>
                                      </p:to>
                                    </p:set>
                                    <p:animEffect transition="in" filter="barn(inVertical)">
                                      <p:cBhvr>
                                        <p:cTn id="19" dur="500"/>
                                        <p:tgtEl>
                                          <p:spTgt spid="34819">
                                            <p:txEl>
                                              <p:pRg st="1" end="1"/>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4819">
                                            <p:txEl>
                                              <p:pRg st="2" end="2"/>
                                            </p:txEl>
                                          </p:spTgt>
                                        </p:tgtEl>
                                        <p:attrNameLst>
                                          <p:attrName>style.visibility</p:attrName>
                                        </p:attrNameLst>
                                      </p:cBhvr>
                                      <p:to>
                                        <p:strVal val="visible"/>
                                      </p:to>
                                    </p:set>
                                    <p:animEffect transition="in" filter="barn(inVertical)">
                                      <p:cBhvr>
                                        <p:cTn id="22" dur="500"/>
                                        <p:tgtEl>
                                          <p:spTgt spid="34819">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Effect transition="in" filter="barn(inVertical)">
                                      <p:cBhvr>
                                        <p:cTn id="25" dur="500"/>
                                        <p:tgtEl>
                                          <p:spTgt spid="34819">
                                            <p:txEl>
                                              <p:pRg st="3" end="3"/>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4819">
                                            <p:txEl>
                                              <p:pRg st="4" end="4"/>
                                            </p:txEl>
                                          </p:spTgt>
                                        </p:tgtEl>
                                        <p:attrNameLst>
                                          <p:attrName>style.visibility</p:attrName>
                                        </p:attrNameLst>
                                      </p:cBhvr>
                                      <p:to>
                                        <p:strVal val="visible"/>
                                      </p:to>
                                    </p:set>
                                    <p:animEffect transition="in" filter="barn(inVertical)">
                                      <p:cBhvr>
                                        <p:cTn id="28" dur="500"/>
                                        <p:tgtEl>
                                          <p:spTgt spid="34819">
                                            <p:txEl>
                                              <p:pRg st="4" end="4"/>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4819">
                                            <p:txEl>
                                              <p:pRg st="5" end="5"/>
                                            </p:txEl>
                                          </p:spTgt>
                                        </p:tgtEl>
                                        <p:attrNameLst>
                                          <p:attrName>style.visibility</p:attrName>
                                        </p:attrNameLst>
                                      </p:cBhvr>
                                      <p:to>
                                        <p:strVal val="visible"/>
                                      </p:to>
                                    </p:set>
                                    <p:animEffect transition="in" filter="barn(inVertical)">
                                      <p:cBhvr>
                                        <p:cTn id="31" dur="500"/>
                                        <p:tgtEl>
                                          <p:spTgt spid="34819">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4819">
                                            <p:txEl>
                                              <p:pRg st="6" end="6"/>
                                            </p:txEl>
                                          </p:spTgt>
                                        </p:tgtEl>
                                        <p:attrNameLst>
                                          <p:attrName>style.visibility</p:attrName>
                                        </p:attrNameLst>
                                      </p:cBhvr>
                                      <p:to>
                                        <p:strVal val="visible"/>
                                      </p:to>
                                    </p:set>
                                    <p:animEffect transition="in" filter="barn(inVertical)">
                                      <p:cBhvr>
                                        <p:cTn id="36" dur="500"/>
                                        <p:tgtEl>
                                          <p:spTgt spid="348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7" y="182785"/>
            <a:ext cx="10497312" cy="2082330"/>
          </a:xfrm>
          <a:solidFill>
            <a:schemeClr val="bg1"/>
          </a:solidFill>
        </p:spPr>
        <p:txBody>
          <a:bodyPr/>
          <a:lstStyle/>
          <a:p>
            <a:pPr>
              <a:defRPr/>
            </a:pPr>
            <a:b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BÀI 17.</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NƯỚC ĐẠI VIỆT THỜI LÊ SƠ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(1428 – 1527)</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endParaRPr lang="en-US" dirty="0">
              <a:solidFill>
                <a:srgbClr val="FF0000"/>
              </a:solidFill>
            </a:endParaRPr>
          </a:p>
        </p:txBody>
      </p:sp>
      <p:sp>
        <p:nvSpPr>
          <p:cNvPr id="14339" name="Content Placeholder 2"/>
          <p:cNvSpPr>
            <a:spLocks noGrp="1"/>
          </p:cNvSpPr>
          <p:nvPr>
            <p:ph idx="1"/>
          </p:nvPr>
        </p:nvSpPr>
        <p:spPr>
          <a:xfrm>
            <a:off x="365058" y="2371132"/>
            <a:ext cx="9560820" cy="1392485"/>
          </a:xfrm>
        </p:spPr>
        <p:txBody>
          <a:bodyPr/>
          <a:lstStyle/>
          <a:p>
            <a:pPr marL="0" indent="0">
              <a:buNone/>
            </a:pPr>
            <a:r>
              <a:rPr lang="en-US" altLang="en-US" sz="4000" b="1" dirty="0">
                <a:solidFill>
                  <a:srgbClr val="3333FF"/>
                </a:solidFill>
                <a:latin typeface="Times New Roman" panose="02020603050405020304" pitchFamily="18" charset="0"/>
                <a:cs typeface="Times New Roman" panose="02020603050405020304" pitchFamily="18" charset="0"/>
              </a:rPr>
              <a:t>3. PHÁT TRIỂN VĂN HÓA, GIÁO DỤC</a:t>
            </a:r>
          </a:p>
          <a:p>
            <a:pPr marL="0" indent="0">
              <a:buNone/>
            </a:pPr>
            <a:r>
              <a:rPr lang="vi-VN" sz="4000" b="1" dirty="0">
                <a:latin typeface="Times New Roman" panose="02020603050405020304" pitchFamily="18" charset="0"/>
                <a:cs typeface="Times New Roman" panose="02020603050405020304" pitchFamily="18" charset="0"/>
              </a:rPr>
              <a:t>* Văn hóa</a:t>
            </a:r>
            <a:endParaRPr lang="en-US" sz="4000" dirty="0">
              <a:latin typeface="Times New Roman" panose="02020603050405020304" pitchFamily="18" charset="0"/>
              <a:cs typeface="Times New Roman" panose="02020603050405020304" pitchFamily="18" charset="0"/>
            </a:endParaRPr>
          </a:p>
          <a:p>
            <a:pPr marL="0" indent="0">
              <a:buNone/>
            </a:pPr>
            <a:endParaRPr lang="en-US" altLang="en-US" sz="4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5197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1761749B-6E33-45F8-A768-04003F8BE7D8}"/>
              </a:ext>
            </a:extLst>
          </p:cNvPr>
          <p:cNvSpPr>
            <a:spLocks noGrp="1" noChangeArrowheads="1"/>
          </p:cNvSpPr>
          <p:nvPr>
            <p:ph type="body" idx="1"/>
          </p:nvPr>
        </p:nvSpPr>
        <p:spPr>
          <a:xfrm>
            <a:off x="1981200" y="5105402"/>
            <a:ext cx="8305800" cy="646042"/>
          </a:xfrm>
          <a:solidFill>
            <a:srgbClr val="800000"/>
          </a:solidFill>
        </p:spPr>
        <p:txBody>
          <a:bodyPr/>
          <a:lstStyle/>
          <a:p>
            <a:pPr marL="0" indent="0" algn="ctr" eaLnBrk="1" hangingPunct="1">
              <a:buNone/>
              <a:defRPr/>
            </a:pP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Thời</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Lê</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sơ</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tôn</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nào</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chiếm</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địa</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vị</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độc</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tôn</a:t>
            </a:r>
            <a:r>
              <a:rPr lang="en-US" sz="3200" dirty="0">
                <a:solidFill>
                  <a:srgbClr val="FFFF66"/>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24581" name="Picture 5" descr="Thich ca mau 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2801938"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KhongT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0"/>
            <a:ext cx="28495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DaoLaoTamth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888" y="0"/>
            <a:ext cx="2551112"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8"/>
          <p:cNvSpPr>
            <a:spLocks noChangeArrowheads="1"/>
          </p:cNvSpPr>
          <p:nvPr/>
        </p:nvSpPr>
        <p:spPr bwMode="auto">
          <a:xfrm>
            <a:off x="2233614" y="4038601"/>
            <a:ext cx="13366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20000"/>
              </a:spcBef>
              <a:spcAft>
                <a:spcPct val="0"/>
              </a:spcAft>
              <a:buClrTx/>
              <a:buSzTx/>
              <a:buNone/>
            </a:pPr>
            <a:r>
              <a:rPr lang="en-US" altLang="en-US" sz="2400">
                <a:solidFill>
                  <a:prstClr val="black"/>
                </a:solidFill>
                <a:latin typeface="Times New Roman" panose="02020603050405020304" pitchFamily="18" charset="0"/>
                <a:cs typeface="Times New Roman" panose="02020603050405020304" pitchFamily="18" charset="0"/>
              </a:rPr>
              <a:t>Phật giáo</a:t>
            </a:r>
          </a:p>
        </p:txBody>
      </p:sp>
      <p:sp>
        <p:nvSpPr>
          <p:cNvPr id="24585" name="Rectangle 9"/>
          <p:cNvSpPr>
            <a:spLocks noChangeArrowheads="1"/>
          </p:cNvSpPr>
          <p:nvPr/>
        </p:nvSpPr>
        <p:spPr bwMode="auto">
          <a:xfrm>
            <a:off x="5670550" y="4038601"/>
            <a:ext cx="13223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20000"/>
              </a:spcBef>
              <a:spcAft>
                <a:spcPct val="0"/>
              </a:spcAft>
              <a:buClrTx/>
              <a:buSzTx/>
              <a:buNone/>
            </a:pPr>
            <a:r>
              <a:rPr lang="en-US" altLang="en-US" sz="2400">
                <a:solidFill>
                  <a:prstClr val="black"/>
                </a:solidFill>
                <a:latin typeface="Times New Roman" panose="02020603050405020304" pitchFamily="18" charset="0"/>
                <a:cs typeface="Times New Roman" panose="02020603050405020304" pitchFamily="18" charset="0"/>
              </a:rPr>
              <a:t>Nho giáo</a:t>
            </a:r>
          </a:p>
        </p:txBody>
      </p:sp>
      <p:sp>
        <p:nvSpPr>
          <p:cNvPr id="24586" name="Rectangle 10"/>
          <p:cNvSpPr>
            <a:spLocks noChangeArrowheads="1"/>
          </p:cNvSpPr>
          <p:nvPr/>
        </p:nvSpPr>
        <p:spPr bwMode="auto">
          <a:xfrm>
            <a:off x="8731250" y="4038601"/>
            <a:ext cx="130333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fontAlgn="base">
              <a:spcBef>
                <a:spcPct val="20000"/>
              </a:spcBef>
              <a:spcAft>
                <a:spcPct val="0"/>
              </a:spcAft>
              <a:buClrTx/>
              <a:buSzTx/>
              <a:buNone/>
            </a:pPr>
            <a:r>
              <a:rPr lang="en-US" altLang="en-US" sz="2400">
                <a:solidFill>
                  <a:prstClr val="black"/>
                </a:solidFill>
                <a:latin typeface="Times New Roman" panose="02020603050405020304" pitchFamily="18" charset="0"/>
                <a:cs typeface="Times New Roman" panose="02020603050405020304" pitchFamily="18" charset="0"/>
              </a:rPr>
              <a:t>Đạo giáo</a:t>
            </a:r>
          </a:p>
        </p:txBody>
      </p:sp>
      <p:sp>
        <p:nvSpPr>
          <p:cNvPr id="24587" name="Oval 11"/>
          <p:cNvSpPr>
            <a:spLocks noChangeArrowheads="1"/>
          </p:cNvSpPr>
          <p:nvPr/>
        </p:nvSpPr>
        <p:spPr bwMode="auto">
          <a:xfrm>
            <a:off x="5334000" y="3962400"/>
            <a:ext cx="2057400" cy="6858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0"/>
              </a:spcBef>
              <a:spcAft>
                <a:spcPct val="0"/>
              </a:spcAft>
              <a:buClrTx/>
              <a:buSzTx/>
              <a:buNone/>
            </a:pPr>
            <a:endParaRPr lang="en-US" altLang="en-US" sz="24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871256"/>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blinds(horizontal)">
                                      <p:cBhvr>
                                        <p:cTn id="7" dur="500"/>
                                        <p:tgtEl>
                                          <p:spTgt spid="24581"/>
                                        </p:tgtEl>
                                      </p:cBhvr>
                                    </p:animEffect>
                                  </p:childTnLst>
                                </p:cTn>
                              </p:par>
                              <p:par>
                                <p:cTn id="8" presetID="9" presetClass="entr" presetSubtype="0" fill="hold" nodeType="withEffect">
                                  <p:stCondLst>
                                    <p:cond delay="0"/>
                                  </p:stCondLst>
                                  <p:childTnLst>
                                    <p:set>
                                      <p:cBhvr>
                                        <p:cTn id="9" dur="1" fill="hold">
                                          <p:stCondLst>
                                            <p:cond delay="0"/>
                                          </p:stCondLst>
                                        </p:cTn>
                                        <p:tgtEl>
                                          <p:spTgt spid="24582"/>
                                        </p:tgtEl>
                                        <p:attrNameLst>
                                          <p:attrName>style.visibility</p:attrName>
                                        </p:attrNameLst>
                                      </p:cBhvr>
                                      <p:to>
                                        <p:strVal val="visible"/>
                                      </p:to>
                                    </p:set>
                                    <p:animEffect transition="in" filter="dissolve">
                                      <p:cBhvr>
                                        <p:cTn id="10" dur="500"/>
                                        <p:tgtEl>
                                          <p:spTgt spid="24582"/>
                                        </p:tgtEl>
                                      </p:cBhvr>
                                    </p:animEffect>
                                  </p:childTnLst>
                                </p:cTn>
                              </p:par>
                              <p:par>
                                <p:cTn id="11" presetID="22" presetClass="entr" presetSubtype="4" fill="hold" nodeType="withEffect">
                                  <p:stCondLst>
                                    <p:cond delay="0"/>
                                  </p:stCondLst>
                                  <p:childTnLst>
                                    <p:set>
                                      <p:cBhvr>
                                        <p:cTn id="12" dur="1" fill="hold">
                                          <p:stCondLst>
                                            <p:cond delay="0"/>
                                          </p:stCondLst>
                                        </p:cTn>
                                        <p:tgtEl>
                                          <p:spTgt spid="24583"/>
                                        </p:tgtEl>
                                        <p:attrNameLst>
                                          <p:attrName>style.visibility</p:attrName>
                                        </p:attrNameLst>
                                      </p:cBhvr>
                                      <p:to>
                                        <p:strVal val="visible"/>
                                      </p:to>
                                    </p:set>
                                    <p:animEffect transition="in" filter="wipe(down)">
                                      <p:cBhvr>
                                        <p:cTn id="13" dur="500"/>
                                        <p:tgtEl>
                                          <p:spTgt spid="24583"/>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4584"/>
                                        </p:tgtEl>
                                        <p:attrNameLst>
                                          <p:attrName>style.visibility</p:attrName>
                                        </p:attrNameLst>
                                      </p:cBhvr>
                                      <p:to>
                                        <p:strVal val="visible"/>
                                      </p:to>
                                    </p:set>
                                    <p:animEffect transition="in" filter="box(in)">
                                      <p:cBhvr>
                                        <p:cTn id="16" dur="500"/>
                                        <p:tgtEl>
                                          <p:spTgt spid="24584"/>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24585"/>
                                        </p:tgtEl>
                                        <p:attrNameLst>
                                          <p:attrName>style.visibility</p:attrName>
                                        </p:attrNameLst>
                                      </p:cBhvr>
                                      <p:to>
                                        <p:strVal val="visible"/>
                                      </p:to>
                                    </p:set>
                                    <p:animEffect transition="in" filter="box(in)">
                                      <p:cBhvr>
                                        <p:cTn id="19" dur="500"/>
                                        <p:tgtEl>
                                          <p:spTgt spid="24585"/>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4586"/>
                                        </p:tgtEl>
                                        <p:attrNameLst>
                                          <p:attrName>style.visibility</p:attrName>
                                        </p:attrNameLst>
                                      </p:cBhvr>
                                      <p:to>
                                        <p:strVal val="visible"/>
                                      </p:to>
                                    </p:set>
                                    <p:animEffect transition="in" filter="box(in)">
                                      <p:cBhvr>
                                        <p:cTn id="22" dur="500"/>
                                        <p:tgtEl>
                                          <p:spTgt spid="2458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24579">
                                            <p:bg/>
                                          </p:spTgt>
                                        </p:tgtEl>
                                        <p:attrNameLst>
                                          <p:attrName>style.visibility</p:attrName>
                                        </p:attrNameLst>
                                      </p:cBhvr>
                                      <p:to>
                                        <p:strVal val="visible"/>
                                      </p:to>
                                    </p:set>
                                    <p:anim calcmode="lin" valueType="num">
                                      <p:cBhvr>
                                        <p:cTn id="27" dur="1000" fill="hold"/>
                                        <p:tgtEl>
                                          <p:spTgt spid="24579">
                                            <p:bg/>
                                          </p:spTgt>
                                        </p:tgtEl>
                                        <p:attrNameLst>
                                          <p:attrName>ppt_x</p:attrName>
                                        </p:attrNameLst>
                                      </p:cBhvr>
                                      <p:tavLst>
                                        <p:tav tm="0">
                                          <p:val>
                                            <p:strVal val="#ppt_x-.2"/>
                                          </p:val>
                                        </p:tav>
                                        <p:tav tm="100000">
                                          <p:val>
                                            <p:strVal val="#ppt_x"/>
                                          </p:val>
                                        </p:tav>
                                      </p:tavLst>
                                    </p:anim>
                                    <p:anim calcmode="lin" valueType="num">
                                      <p:cBhvr>
                                        <p:cTn id="28" dur="1000" fill="hold"/>
                                        <p:tgtEl>
                                          <p:spTgt spid="24579">
                                            <p:bg/>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4579">
                                            <p:bg/>
                                          </p:spTgt>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4579">
                                            <p:txEl>
                                              <p:pRg st="0" end="0"/>
                                            </p:txEl>
                                          </p:spTgt>
                                        </p:tgtEl>
                                        <p:attrNameLst>
                                          <p:attrName>style.visibility</p:attrName>
                                        </p:attrNameLst>
                                      </p:cBhvr>
                                      <p:to>
                                        <p:strVal val="visible"/>
                                      </p:to>
                                    </p:set>
                                    <p:anim calcmode="lin" valueType="num">
                                      <p:cBhvr>
                                        <p:cTn id="32" dur="1000" fill="hold"/>
                                        <p:tgtEl>
                                          <p:spTgt spid="24579">
                                            <p:txEl>
                                              <p:pRg st="0" end="0"/>
                                            </p:txEl>
                                          </p:spTgt>
                                        </p:tgtEl>
                                        <p:attrNameLst>
                                          <p:attrName>ppt_x</p:attrName>
                                        </p:attrNameLst>
                                      </p:cBhvr>
                                      <p:tavLst>
                                        <p:tav tm="0">
                                          <p:val>
                                            <p:strVal val="#ppt_x-.2"/>
                                          </p:val>
                                        </p:tav>
                                        <p:tav tm="100000">
                                          <p:val>
                                            <p:strVal val="#ppt_x"/>
                                          </p:val>
                                        </p:tav>
                                      </p:tavLst>
                                    </p:anim>
                                    <p:anim calcmode="lin" valueType="num">
                                      <p:cBhvr>
                                        <p:cTn id="33" dur="1000" fill="hold"/>
                                        <p:tgtEl>
                                          <p:spTgt spid="2457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4579">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24587"/>
                                        </p:tgtEl>
                                        <p:attrNameLst>
                                          <p:attrName>style.visibility</p:attrName>
                                        </p:attrNameLst>
                                      </p:cBhvr>
                                      <p:to>
                                        <p:strVal val="visible"/>
                                      </p:to>
                                    </p:set>
                                    <p:animEffect transition="in" filter="blinds(horizontal)">
                                      <p:cBhvr>
                                        <p:cTn id="39" dur="500"/>
                                        <p:tgtEl>
                                          <p:spTgt spid="24587"/>
                                        </p:tgtEl>
                                      </p:cBhvr>
                                    </p:animEffect>
                                  </p:childTnLst>
                                </p:cTn>
                              </p:par>
                              <p:par>
                                <p:cTn id="40" presetID="35" presetClass="emph" presetSubtype="0" repeatCount="indefinite" fill="hold" grpId="1" nodeType="withEffect">
                                  <p:stCondLst>
                                    <p:cond delay="0"/>
                                  </p:stCondLst>
                                  <p:childTnLst>
                                    <p:anim calcmode="discrete" valueType="str">
                                      <p:cBhvr>
                                        <p:cTn id="41" dur="1000" fill="hold"/>
                                        <p:tgtEl>
                                          <p:spTgt spid="2458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nimBg="1"/>
      <p:bldP spid="24584" grpId="0"/>
      <p:bldP spid="24585" grpId="0"/>
      <p:bldP spid="24586" grpId="0"/>
      <p:bldP spid="24587" grpId="0" animBg="1"/>
      <p:bldP spid="24587"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7" name="Text Box 3"/>
          <p:cNvSpPr txBox="1">
            <a:spLocks noChangeArrowheads="1"/>
          </p:cNvSpPr>
          <p:nvPr/>
        </p:nvSpPr>
        <p:spPr bwMode="auto">
          <a:xfrm>
            <a:off x="3048000" y="685800"/>
            <a:ext cx="662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400">
                <a:solidFill>
                  <a:prstClr val="black"/>
                </a:solidFill>
                <a:latin typeface="Times New Roman" panose="02020603050405020304" pitchFamily="18" charset="0"/>
                <a:cs typeface="Arial" panose="020B0604020202020204" pitchFamily="34" charset="0"/>
              </a:rPr>
              <a:t>               BÌNH NGÔ ĐẠI CÁO</a:t>
            </a:r>
            <a:endParaRPr lang="en-US" altLang="en-US" sz="4000">
              <a:solidFill>
                <a:prstClr val="black"/>
              </a:solidFill>
              <a:latin typeface="Times New Roman" panose="02020603050405020304" pitchFamily="18" charset="0"/>
              <a:cs typeface="Arial" panose="020B0604020202020204" pitchFamily="34" charset="0"/>
            </a:endParaRPr>
          </a:p>
        </p:txBody>
      </p:sp>
      <p:pic>
        <p:nvPicPr>
          <p:cNvPr id="190468" name="Picture 4" descr="Bình Ngô đại c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05000"/>
            <a:ext cx="220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69" name="Picture 5" descr="Bình Ngô đại c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905000"/>
            <a:ext cx="228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Picture 6" descr="Bình Ngô đại c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905000"/>
            <a:ext cx="21336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1" name="Picture 7" descr="Bình Ngô đại cá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1905000"/>
            <a:ext cx="22860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4" name="Text Box 8"/>
          <p:cNvSpPr txBox="1">
            <a:spLocks noChangeArrowheads="1"/>
          </p:cNvSpPr>
          <p:nvPr/>
        </p:nvSpPr>
        <p:spPr bwMode="auto">
          <a:xfrm>
            <a:off x="2286000" y="6248400"/>
            <a:ext cx="556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endParaRPr lang="en-US" altLang="en-US" sz="2400">
              <a:solidFill>
                <a:prstClr val="black"/>
              </a:solidFill>
              <a:latin typeface="Times New Roman" panose="02020603050405020304" pitchFamily="18" charset="0"/>
              <a:cs typeface="Arial" panose="020B0604020202020204" pitchFamily="34" charset="0"/>
            </a:endParaRPr>
          </a:p>
        </p:txBody>
      </p:sp>
      <p:sp>
        <p:nvSpPr>
          <p:cNvPr id="190473" name="Text Box 9"/>
          <p:cNvSpPr txBox="1">
            <a:spLocks noChangeArrowheads="1"/>
          </p:cNvSpPr>
          <p:nvPr/>
        </p:nvSpPr>
        <p:spPr bwMode="auto">
          <a:xfrm>
            <a:off x="2819400" y="5562600"/>
            <a:ext cx="6629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None/>
            </a:pPr>
            <a:r>
              <a:rPr lang="en-US" altLang="en-US" sz="2400" b="1" i="1">
                <a:solidFill>
                  <a:prstClr val="black"/>
                </a:solidFill>
                <a:latin typeface="Times New Roman" panose="02020603050405020304" pitchFamily="18" charset="0"/>
                <a:cs typeface="Arial" panose="020B0604020202020204" pitchFamily="34" charset="0"/>
              </a:rPr>
              <a:t>Nguyên văn (Hán văn) "Bình Ngô đại cáo"</a:t>
            </a:r>
            <a:r>
              <a:rPr lang="en-US" altLang="en-US" sz="2400">
                <a:solidFill>
                  <a:prstClr val="black"/>
                </a:solidFill>
                <a:latin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302621332"/>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90467"/>
                                        </p:tgtEl>
                                        <p:attrNameLst>
                                          <p:attrName>style.visibility</p:attrName>
                                        </p:attrNameLst>
                                      </p:cBhvr>
                                      <p:to>
                                        <p:strVal val="visible"/>
                                      </p:to>
                                    </p:set>
                                    <p:animEffect transition="in" filter="box(in)">
                                      <p:cBhvr>
                                        <p:cTn id="7" dur="500"/>
                                        <p:tgtEl>
                                          <p:spTgt spid="190467"/>
                                        </p:tgtEl>
                                      </p:cBhvr>
                                    </p:animEffect>
                                  </p:childTnLst>
                                </p:cTn>
                              </p:par>
                              <p:par>
                                <p:cTn id="8" presetID="4" presetClass="entr" presetSubtype="16" fill="hold" nodeType="withEffect">
                                  <p:stCondLst>
                                    <p:cond delay="0"/>
                                  </p:stCondLst>
                                  <p:childTnLst>
                                    <p:set>
                                      <p:cBhvr>
                                        <p:cTn id="9" dur="1" fill="hold">
                                          <p:stCondLst>
                                            <p:cond delay="0"/>
                                          </p:stCondLst>
                                        </p:cTn>
                                        <p:tgtEl>
                                          <p:spTgt spid="190469"/>
                                        </p:tgtEl>
                                        <p:attrNameLst>
                                          <p:attrName>style.visibility</p:attrName>
                                        </p:attrNameLst>
                                      </p:cBhvr>
                                      <p:to>
                                        <p:strVal val="visible"/>
                                      </p:to>
                                    </p:set>
                                    <p:animEffect transition="in" filter="box(in)">
                                      <p:cBhvr>
                                        <p:cTn id="10" dur="500"/>
                                        <p:tgtEl>
                                          <p:spTgt spid="190469"/>
                                        </p:tgtEl>
                                      </p:cBhvr>
                                    </p:animEffect>
                                  </p:childTnLst>
                                </p:cTn>
                              </p:par>
                              <p:par>
                                <p:cTn id="11" presetID="4" presetClass="entr" presetSubtype="16" fill="hold" nodeType="withEffect">
                                  <p:stCondLst>
                                    <p:cond delay="0"/>
                                  </p:stCondLst>
                                  <p:childTnLst>
                                    <p:set>
                                      <p:cBhvr>
                                        <p:cTn id="12" dur="1" fill="hold">
                                          <p:stCondLst>
                                            <p:cond delay="0"/>
                                          </p:stCondLst>
                                        </p:cTn>
                                        <p:tgtEl>
                                          <p:spTgt spid="190468"/>
                                        </p:tgtEl>
                                        <p:attrNameLst>
                                          <p:attrName>style.visibility</p:attrName>
                                        </p:attrNameLst>
                                      </p:cBhvr>
                                      <p:to>
                                        <p:strVal val="visible"/>
                                      </p:to>
                                    </p:set>
                                    <p:animEffect transition="in" filter="box(in)">
                                      <p:cBhvr>
                                        <p:cTn id="13" dur="500"/>
                                        <p:tgtEl>
                                          <p:spTgt spid="190468"/>
                                        </p:tgtEl>
                                      </p:cBhvr>
                                    </p:animEffect>
                                  </p:childTnLst>
                                </p:cTn>
                              </p:par>
                              <p:par>
                                <p:cTn id="14" presetID="4" presetClass="entr" presetSubtype="16" fill="hold" nodeType="withEffect">
                                  <p:stCondLst>
                                    <p:cond delay="0"/>
                                  </p:stCondLst>
                                  <p:childTnLst>
                                    <p:set>
                                      <p:cBhvr>
                                        <p:cTn id="15" dur="1" fill="hold">
                                          <p:stCondLst>
                                            <p:cond delay="0"/>
                                          </p:stCondLst>
                                        </p:cTn>
                                        <p:tgtEl>
                                          <p:spTgt spid="190470"/>
                                        </p:tgtEl>
                                        <p:attrNameLst>
                                          <p:attrName>style.visibility</p:attrName>
                                        </p:attrNameLst>
                                      </p:cBhvr>
                                      <p:to>
                                        <p:strVal val="visible"/>
                                      </p:to>
                                    </p:set>
                                    <p:animEffect transition="in" filter="box(in)">
                                      <p:cBhvr>
                                        <p:cTn id="16" dur="500"/>
                                        <p:tgtEl>
                                          <p:spTgt spid="190470"/>
                                        </p:tgtEl>
                                      </p:cBhvr>
                                    </p:animEffect>
                                  </p:childTnLst>
                                </p:cTn>
                              </p:par>
                              <p:par>
                                <p:cTn id="17" presetID="4" presetClass="entr" presetSubtype="16" fill="hold" nodeType="withEffect">
                                  <p:stCondLst>
                                    <p:cond delay="0"/>
                                  </p:stCondLst>
                                  <p:childTnLst>
                                    <p:set>
                                      <p:cBhvr>
                                        <p:cTn id="18" dur="1" fill="hold">
                                          <p:stCondLst>
                                            <p:cond delay="0"/>
                                          </p:stCondLst>
                                        </p:cTn>
                                        <p:tgtEl>
                                          <p:spTgt spid="190471"/>
                                        </p:tgtEl>
                                        <p:attrNameLst>
                                          <p:attrName>style.visibility</p:attrName>
                                        </p:attrNameLst>
                                      </p:cBhvr>
                                      <p:to>
                                        <p:strVal val="visible"/>
                                      </p:to>
                                    </p:set>
                                    <p:animEffect transition="in" filter="box(in)">
                                      <p:cBhvr>
                                        <p:cTn id="19" dur="500"/>
                                        <p:tgtEl>
                                          <p:spTgt spid="190471"/>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90473"/>
                                        </p:tgtEl>
                                        <p:attrNameLst>
                                          <p:attrName>style.visibility</p:attrName>
                                        </p:attrNameLst>
                                      </p:cBhvr>
                                      <p:to>
                                        <p:strVal val="visible"/>
                                      </p:to>
                                    </p:set>
                                    <p:animEffect transition="in" filter="box(in)">
                                      <p:cBhvr>
                                        <p:cTn id="22" dur="500"/>
                                        <p:tgtEl>
                                          <p:spTgt spid="190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p:bldP spid="19047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Content Placeholder 5" descr="Lê Lơi.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705601" y="1227138"/>
            <a:ext cx="3895725" cy="5107401"/>
          </a:xfrm>
        </p:spPr>
      </p:pic>
      <p:sp>
        <p:nvSpPr>
          <p:cNvPr id="8" name="Cloud Callout 7"/>
          <p:cNvSpPr/>
          <p:nvPr/>
        </p:nvSpPr>
        <p:spPr>
          <a:xfrm>
            <a:off x="438913" y="1385316"/>
            <a:ext cx="6266688" cy="4087368"/>
          </a:xfrm>
          <a:prstGeom prst="cloudCallout">
            <a:avLst>
              <a:gd name="adj1" fmla="val 61919"/>
              <a:gd name="adj2" fmla="val 5875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4400" dirty="0" err="1">
                <a:solidFill>
                  <a:srgbClr val="FF0000"/>
                </a:solidFill>
                <a:latin typeface="Times New Roman" panose="02020603050405020304" pitchFamily="18" charset="0"/>
                <a:cs typeface="Times New Roman" panose="02020603050405020304" pitchFamily="18" charset="0"/>
              </a:rPr>
              <a:t>Em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hãy</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cho</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biết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sau</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khi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đánh</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thắng</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quân</a:t>
            </a:r>
            <a:r>
              <a:rPr lang="en-US" sz="4400" dirty="0">
                <a:solidFill>
                  <a:srgbClr val="FF0000"/>
                </a:solidFill>
                <a:latin typeface="Times New Roman" panose="02020603050405020304" pitchFamily="18" charset="0"/>
                <a:cs typeface="Times New Roman" panose="02020603050405020304" pitchFamily="18" charset="0"/>
              </a:rPr>
              <a:t> Minh, </a:t>
            </a:r>
            <a:r>
              <a:rPr lang="en-US" sz="4400" dirty="0" err="1">
                <a:solidFill>
                  <a:srgbClr val="FF0000"/>
                </a:solidFill>
                <a:latin typeface="Times New Roman" panose="02020603050405020304" pitchFamily="18" charset="0"/>
                <a:cs typeface="Times New Roman" panose="02020603050405020304" pitchFamily="18" charset="0"/>
              </a:rPr>
              <a:t>Lê</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Lợi</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đã</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làm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gì</a:t>
            </a:r>
            <a:r>
              <a:rPr lang="en-US" sz="4400" dirty="0">
                <a:solidFill>
                  <a:srgbClr val="FF0000"/>
                </a:solidFill>
                <a:latin typeface="Times New Roman" panose="02020603050405020304" pitchFamily="18" charset="0"/>
                <a:cs typeface="Times New Roman" panose="02020603050405020304" pitchFamily="18" charset="0"/>
              </a:rPr>
              <a:t>?</a:t>
            </a:r>
          </a:p>
        </p:txBody>
      </p:sp>
      <p:sp>
        <p:nvSpPr>
          <p:cNvPr id="9" name="Rectangle 8"/>
          <p:cNvSpPr/>
          <p:nvPr/>
        </p:nvSpPr>
        <p:spPr>
          <a:xfrm>
            <a:off x="7175949" y="6319786"/>
            <a:ext cx="2955027"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b="1" dirty="0" err="1">
                <a:solidFill>
                  <a:srgbClr val="000000"/>
                </a:solidFill>
                <a:latin typeface="Times New Roman" panose="02020603050405020304" pitchFamily="18" charset="0"/>
                <a:cs typeface="Times New Roman" panose="02020603050405020304" pitchFamily="18" charset="0"/>
              </a:rPr>
              <a:t>Lê</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Lợi</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Bình</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Định</a:t>
            </a:r>
            <a:r>
              <a:rPr lang="en-US" b="1" dirty="0">
                <a:solidFill>
                  <a:srgbClr val="000000"/>
                </a:solidFill>
                <a:latin typeface="Times New Roman" panose="02020603050405020304" pitchFamily="18" charset="0"/>
                <a:cs typeface="Times New Roman" panose="02020603050405020304" pitchFamily="18" charset="0"/>
              </a:rPr>
              <a:t> </a:t>
            </a:r>
            <a:r>
              <a:rPr lang="en-US" b="1" dirty="0" err="1">
                <a:solidFill>
                  <a:srgbClr val="000000"/>
                </a:solidFill>
                <a:latin typeface="Times New Roman" panose="02020603050405020304" pitchFamily="18" charset="0"/>
                <a:cs typeface="Times New Roman" panose="02020603050405020304" pitchFamily="18" charset="0"/>
              </a:rPr>
              <a:t>Vương</a:t>
            </a:r>
            <a:r>
              <a:rPr lang="en-US" b="1" dirty="0">
                <a:solidFill>
                  <a:srgbClr val="000000"/>
                </a:solidFill>
                <a:latin typeface="Times New Roman" panose="02020603050405020304" pitchFamily="18" charset="0"/>
                <a:cs typeface="Times New Roman" panose="02020603050405020304" pitchFamily="18" charset="0"/>
              </a:rPr>
              <a:t>)</a:t>
            </a:r>
          </a:p>
        </p:txBody>
      </p:sp>
      <p:sp>
        <p:nvSpPr>
          <p:cNvPr id="4101" name="Rectangle 6"/>
          <p:cNvSpPr>
            <a:spLocks noChangeArrowheads="1"/>
          </p:cNvSpPr>
          <p:nvPr/>
        </p:nvSpPr>
        <p:spPr bwMode="auto">
          <a:xfrm>
            <a:off x="569843" y="0"/>
            <a:ext cx="10204174" cy="1003352"/>
          </a:xfrm>
          <a:prstGeom prst="rect">
            <a:avLst/>
          </a:prstGeom>
          <a:noFill/>
          <a:ln w="9525">
            <a:noFill/>
            <a:miter lim="800000"/>
            <a:headEnd/>
            <a:tailEnd/>
          </a:ln>
        </p:spPr>
        <p:txBody>
          <a:bodyPr wrap="square">
            <a:spAutoFit/>
          </a:bodyPr>
          <a:lstStyle/>
          <a:p>
            <a:pPr defTabSz="914400" fontAlgn="base">
              <a:lnSpc>
                <a:spcPct val="80000"/>
              </a:lnSpc>
              <a:spcBef>
                <a:spcPct val="20000"/>
              </a:spcBef>
              <a:spcAft>
                <a:spcPct val="0"/>
              </a:spcAft>
              <a:defRPr/>
            </a:pPr>
            <a:r>
              <a:rPr lang="en-US" sz="2400" b="1" dirty="0">
                <a:solidFill>
                  <a:srgbClr val="333399"/>
                </a:solidFill>
                <a:latin typeface="Times New Roman" panose="02020603050405020304" pitchFamily="18" charset="0"/>
                <a:cs typeface="Times New Roman" panose="02020603050405020304" pitchFamily="18" charset="0"/>
              </a:rPr>
              <a:t>                    </a:t>
            </a:r>
            <a:endParaRPr lang="en-US" sz="2400" b="1" dirty="0">
              <a:solidFill>
                <a:srgbClr val="FF0000"/>
              </a:solidFill>
              <a:latin typeface="Times New Roman" panose="02020603050405020304" pitchFamily="18" charset="0"/>
              <a:cs typeface="Times New Roman" panose="02020603050405020304" pitchFamily="18" charset="0"/>
            </a:endParaRPr>
          </a:p>
          <a:p>
            <a:pPr algn="ctr" defTabSz="914400" fontAlgn="base">
              <a:spcBef>
                <a:spcPct val="0"/>
              </a:spcBef>
              <a:spcAft>
                <a:spcPct val="0"/>
              </a:spcAft>
              <a:buNone/>
            </a:pPr>
            <a:r>
              <a:rPr lang="en-US" altLang="en-US" sz="4000" b="1" dirty="0">
                <a:solidFill>
                  <a:srgbClr val="3333FF"/>
                </a:solidFill>
                <a:latin typeface="Times New Roman" panose="02020603050405020304" pitchFamily="18" charset="0"/>
                <a:cs typeface="Times New Roman" panose="02020603050405020304" pitchFamily="18" charset="0"/>
              </a:rPr>
              <a:t>1. SỰ THÀNH LẬP VƯƠNG TRIỀU LÊ SƠ</a:t>
            </a:r>
          </a:p>
        </p:txBody>
      </p:sp>
    </p:spTree>
    <p:extLst>
      <p:ext uri="{BB962C8B-B14F-4D97-AF65-F5344CB8AC3E}">
        <p14:creationId xmlns:p14="http://schemas.microsoft.com/office/powerpoint/2010/main" val="194898908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76" name="Rectangle 12">
            <a:extLst>
              <a:ext uri="{FF2B5EF4-FFF2-40B4-BE49-F238E27FC236}">
                <a16:creationId xmlns:a16="http://schemas.microsoft.com/office/drawing/2014/main" id="{50D35AAE-86EF-4527-9B55-39EE4CC77B80}"/>
              </a:ext>
            </a:extLst>
          </p:cNvPr>
          <p:cNvSpPr>
            <a:spLocks noChangeArrowheads="1"/>
          </p:cNvSpPr>
          <p:nvPr/>
        </p:nvSpPr>
        <p:spPr bwMode="auto">
          <a:xfrm>
            <a:off x="1524000" y="5876925"/>
            <a:ext cx="9144000" cy="1036638"/>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sz="3200" b="1" i="1" dirty="0">
                <a:solidFill>
                  <a:prstClr val="black"/>
                </a:solidFill>
                <a:effectLst>
                  <a:outerShdw blurRad="38100" dist="38100" dir="2700000" algn="tl">
                    <a:srgbClr val="C0C0C0"/>
                  </a:outerShdw>
                </a:effectLst>
                <a:latin typeface="Times New Roman" panose="02020603050405020304" pitchFamily="18" charset="0"/>
              </a:rPr>
              <a:t>QUỐC ÂM THI TẬP</a:t>
            </a:r>
          </a:p>
          <a:p>
            <a:pPr algn="ctr" eaLnBrk="0" fontAlgn="base" hangingPunct="0">
              <a:spcBef>
                <a:spcPct val="0"/>
              </a:spcBef>
              <a:spcAft>
                <a:spcPct val="0"/>
              </a:spcAft>
              <a:defRPr/>
            </a:pPr>
            <a:r>
              <a:rPr lang="en-US" sz="3000" b="1" i="1" dirty="0" err="1">
                <a:solidFill>
                  <a:prstClr val="black"/>
                </a:solidFill>
                <a:effectLst>
                  <a:outerShdw blurRad="38100" dist="38100" dir="2700000" algn="tl">
                    <a:srgbClr val="C0C0C0"/>
                  </a:outerShdw>
                </a:effectLst>
                <a:latin typeface="Times New Roman" panose="02020603050405020304" pitchFamily="18" charset="0"/>
              </a:rPr>
              <a:t>Tập</a:t>
            </a:r>
            <a:r>
              <a:rPr lang="en-US" sz="3000" b="1" i="1" dirty="0">
                <a:solidFill>
                  <a:prstClr val="black"/>
                </a:solidFill>
                <a:effectLst>
                  <a:outerShdw blurRad="38100" dist="38100" dir="2700000" algn="tl">
                    <a:srgbClr val="C0C0C0"/>
                  </a:outerShdw>
                </a:effectLst>
                <a:latin typeface="Times New Roman" panose="02020603050405020304" pitchFamily="18" charset="0"/>
              </a:rPr>
              <a:t> </a:t>
            </a:r>
            <a:r>
              <a:rPr lang="en-US" sz="3000" b="1" i="1" dirty="0" err="1">
                <a:solidFill>
                  <a:prstClr val="black"/>
                </a:solidFill>
                <a:effectLst>
                  <a:outerShdw blurRad="38100" dist="38100" dir="2700000" algn="tl">
                    <a:srgbClr val="C0C0C0"/>
                  </a:outerShdw>
                </a:effectLst>
                <a:latin typeface="Times New Roman" panose="02020603050405020304" pitchFamily="18" charset="0"/>
              </a:rPr>
              <a:t>thơ</a:t>
            </a:r>
            <a:r>
              <a:rPr lang="en-US" sz="3000" b="1" i="1" dirty="0">
                <a:solidFill>
                  <a:prstClr val="black"/>
                </a:solidFill>
                <a:effectLst>
                  <a:outerShdw blurRad="38100" dist="38100" dir="2700000" algn="tl">
                    <a:srgbClr val="C0C0C0"/>
                  </a:outerShdw>
                </a:effectLst>
                <a:latin typeface="Times New Roman" panose="02020603050405020304" pitchFamily="18" charset="0"/>
              </a:rPr>
              <a:t> </a:t>
            </a:r>
            <a:r>
              <a:rPr lang="en-US" sz="3000" b="1" i="1" dirty="0" err="1">
                <a:solidFill>
                  <a:prstClr val="black"/>
                </a:solidFill>
                <a:effectLst>
                  <a:outerShdw blurRad="38100" dist="38100" dir="2700000" algn="tl">
                    <a:srgbClr val="C0C0C0"/>
                  </a:outerShdw>
                </a:effectLst>
                <a:latin typeface="Times New Roman" panose="02020603050405020304" pitchFamily="18" charset="0"/>
              </a:rPr>
              <a:t>Nôm</a:t>
            </a:r>
            <a:r>
              <a:rPr lang="en-US" sz="3000" b="1" i="1" dirty="0">
                <a:solidFill>
                  <a:prstClr val="black"/>
                </a:solidFill>
                <a:effectLst>
                  <a:outerShdw blurRad="38100" dist="38100" dir="2700000" algn="tl">
                    <a:srgbClr val="C0C0C0"/>
                  </a:outerShdw>
                </a:effectLst>
                <a:latin typeface="Times New Roman" panose="02020603050405020304" pitchFamily="18" charset="0"/>
              </a:rPr>
              <a:t>, </a:t>
            </a:r>
            <a:r>
              <a:rPr lang="en-US" sz="3000" b="1" i="1" dirty="0" err="1">
                <a:solidFill>
                  <a:prstClr val="black"/>
                </a:solidFill>
                <a:effectLst>
                  <a:outerShdw blurRad="38100" dist="38100" dir="2700000" algn="tl">
                    <a:srgbClr val="C0C0C0"/>
                  </a:outerShdw>
                </a:effectLst>
                <a:latin typeface="Times New Roman" panose="02020603050405020304" pitchFamily="18" charset="0"/>
              </a:rPr>
              <a:t>gồm</a:t>
            </a:r>
            <a:r>
              <a:rPr lang="en-US" sz="3000" b="1" i="1" dirty="0">
                <a:solidFill>
                  <a:prstClr val="black"/>
                </a:solidFill>
                <a:effectLst>
                  <a:outerShdw blurRad="38100" dist="38100" dir="2700000" algn="tl">
                    <a:srgbClr val="C0C0C0"/>
                  </a:outerShdw>
                </a:effectLst>
                <a:latin typeface="Times New Roman" panose="02020603050405020304" pitchFamily="18" charset="0"/>
              </a:rPr>
              <a:t> 254 </a:t>
            </a:r>
            <a:r>
              <a:rPr lang="en-US" sz="3000" b="1" i="1" dirty="0" err="1">
                <a:solidFill>
                  <a:prstClr val="black"/>
                </a:solidFill>
                <a:effectLst>
                  <a:outerShdw blurRad="38100" dist="38100" dir="2700000" algn="tl">
                    <a:srgbClr val="C0C0C0"/>
                  </a:outerShdw>
                </a:effectLst>
                <a:latin typeface="Times New Roman" panose="02020603050405020304" pitchFamily="18" charset="0"/>
              </a:rPr>
              <a:t>bài</a:t>
            </a:r>
            <a:endParaRPr lang="en-US" sz="3000" b="1" i="1" dirty="0">
              <a:solidFill>
                <a:prstClr val="black"/>
              </a:solidFill>
              <a:effectLst>
                <a:outerShdw blurRad="38100" dist="38100" dir="2700000" algn="tl">
                  <a:srgbClr val="C0C0C0"/>
                </a:outerShdw>
              </a:effectLst>
              <a:latin typeface="Times New Roman" panose="02020603050405020304" pitchFamily="18" charset="0"/>
            </a:endParaRPr>
          </a:p>
        </p:txBody>
      </p:sp>
      <p:pic>
        <p:nvPicPr>
          <p:cNvPr id="113677"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441013"/>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13677"/>
                                        </p:tgtEl>
                                        <p:attrNameLst>
                                          <p:attrName>style.visibility</p:attrName>
                                        </p:attrNameLst>
                                      </p:cBhvr>
                                      <p:to>
                                        <p:strVal val="visible"/>
                                      </p:to>
                                    </p:set>
                                    <p:anim calcmode="lin" valueType="num">
                                      <p:cBhvr>
                                        <p:cTn id="7" dur="1000" fill="hold"/>
                                        <p:tgtEl>
                                          <p:spTgt spid="113677"/>
                                        </p:tgtEl>
                                        <p:attrNameLst>
                                          <p:attrName>ppt_w</p:attrName>
                                        </p:attrNameLst>
                                      </p:cBhvr>
                                      <p:tavLst>
                                        <p:tav tm="0">
                                          <p:val>
                                            <p:fltVal val="0"/>
                                          </p:val>
                                        </p:tav>
                                        <p:tav tm="100000">
                                          <p:val>
                                            <p:strVal val="#ppt_w"/>
                                          </p:val>
                                        </p:tav>
                                      </p:tavLst>
                                    </p:anim>
                                    <p:anim calcmode="lin" valueType="num">
                                      <p:cBhvr>
                                        <p:cTn id="8" dur="1000" fill="hold"/>
                                        <p:tgtEl>
                                          <p:spTgt spid="113677"/>
                                        </p:tgtEl>
                                        <p:attrNameLst>
                                          <p:attrName>ppt_h</p:attrName>
                                        </p:attrNameLst>
                                      </p:cBhvr>
                                      <p:tavLst>
                                        <p:tav tm="0">
                                          <p:val>
                                            <p:fltVal val="0"/>
                                          </p:val>
                                        </p:tav>
                                        <p:tav tm="100000">
                                          <p:val>
                                            <p:strVal val="#ppt_h"/>
                                          </p:val>
                                        </p:tav>
                                      </p:tavLst>
                                    </p:anim>
                                    <p:anim calcmode="lin" valueType="num">
                                      <p:cBhvr>
                                        <p:cTn id="9" dur="1000" fill="hold"/>
                                        <p:tgtEl>
                                          <p:spTgt spid="113677"/>
                                        </p:tgtEl>
                                        <p:attrNameLst>
                                          <p:attrName>style.rotation</p:attrName>
                                        </p:attrNameLst>
                                      </p:cBhvr>
                                      <p:tavLst>
                                        <p:tav tm="0">
                                          <p:val>
                                            <p:fltVal val="90"/>
                                          </p:val>
                                        </p:tav>
                                        <p:tav tm="100000">
                                          <p:val>
                                            <p:fltVal val="0"/>
                                          </p:val>
                                        </p:tav>
                                      </p:tavLst>
                                    </p:anim>
                                    <p:animEffect transition="in" filter="fade">
                                      <p:cBhvr>
                                        <p:cTn id="10" dur="1000"/>
                                        <p:tgtEl>
                                          <p:spTgt spid="113677"/>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113676"/>
                                        </p:tgtEl>
                                        <p:attrNameLst>
                                          <p:attrName>style.visibility</p:attrName>
                                        </p:attrNameLst>
                                      </p:cBhvr>
                                      <p:to>
                                        <p:strVal val="visible"/>
                                      </p:to>
                                    </p:set>
                                    <p:anim calcmode="lin" valueType="num">
                                      <p:cBhvr>
                                        <p:cTn id="13" dur="1000" fill="hold"/>
                                        <p:tgtEl>
                                          <p:spTgt spid="113676"/>
                                        </p:tgtEl>
                                        <p:attrNameLst>
                                          <p:attrName>ppt_w</p:attrName>
                                        </p:attrNameLst>
                                      </p:cBhvr>
                                      <p:tavLst>
                                        <p:tav tm="0">
                                          <p:val>
                                            <p:fltVal val="0"/>
                                          </p:val>
                                        </p:tav>
                                        <p:tav tm="100000">
                                          <p:val>
                                            <p:strVal val="#ppt_w"/>
                                          </p:val>
                                        </p:tav>
                                      </p:tavLst>
                                    </p:anim>
                                    <p:anim calcmode="lin" valueType="num">
                                      <p:cBhvr>
                                        <p:cTn id="14" dur="1000" fill="hold"/>
                                        <p:tgtEl>
                                          <p:spTgt spid="113676"/>
                                        </p:tgtEl>
                                        <p:attrNameLst>
                                          <p:attrName>ppt_h</p:attrName>
                                        </p:attrNameLst>
                                      </p:cBhvr>
                                      <p:tavLst>
                                        <p:tav tm="0">
                                          <p:val>
                                            <p:fltVal val="0"/>
                                          </p:val>
                                        </p:tav>
                                        <p:tav tm="100000">
                                          <p:val>
                                            <p:strVal val="#ppt_h"/>
                                          </p:val>
                                        </p:tav>
                                      </p:tavLst>
                                    </p:anim>
                                    <p:anim calcmode="lin" valueType="num">
                                      <p:cBhvr>
                                        <p:cTn id="15" dur="1000" fill="hold"/>
                                        <p:tgtEl>
                                          <p:spTgt spid="113676"/>
                                        </p:tgtEl>
                                        <p:attrNameLst>
                                          <p:attrName>style.rotation</p:attrName>
                                        </p:attrNameLst>
                                      </p:cBhvr>
                                      <p:tavLst>
                                        <p:tav tm="0">
                                          <p:val>
                                            <p:fltVal val="90"/>
                                          </p:val>
                                        </p:tav>
                                        <p:tav tm="100000">
                                          <p:val>
                                            <p:fltVal val="0"/>
                                          </p:val>
                                        </p:tav>
                                      </p:tavLst>
                                    </p:anim>
                                    <p:animEffect transition="in" filter="fade">
                                      <p:cBhvr>
                                        <p:cTn id="16" dur="1000"/>
                                        <p:tgtEl>
                                          <p:spTgt spid="113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8" name="Rectangle 10">
            <a:extLst>
              <a:ext uri="{FF2B5EF4-FFF2-40B4-BE49-F238E27FC236}">
                <a16:creationId xmlns:a16="http://schemas.microsoft.com/office/drawing/2014/main" id="{C70B9453-89EB-4316-87B7-D1650E37D80A}"/>
              </a:ext>
            </a:extLst>
          </p:cNvPr>
          <p:cNvSpPr>
            <a:spLocks noGrp="1" noChangeArrowheads="1"/>
          </p:cNvSpPr>
          <p:nvPr>
            <p:ph type="body" sz="half" idx="1"/>
          </p:nvPr>
        </p:nvSpPr>
        <p:spPr>
          <a:xfrm>
            <a:off x="1981200" y="609601"/>
            <a:ext cx="4038600" cy="5516563"/>
          </a:xfrm>
          <a:solidFill>
            <a:srgbClr val="CC3300"/>
          </a:solidFill>
        </p:spPr>
        <p:txBody>
          <a:bodyPr/>
          <a:lstStyle/>
          <a:p>
            <a:pPr marL="0" indent="0" algn="ctr" eaLnBrk="1" hangingPunct="1">
              <a:buNone/>
              <a:defRPr/>
            </a:pPr>
            <a:r>
              <a:rPr lang="en-US" sz="3200"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chữ</a:t>
            </a: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Hán</a:t>
            </a:r>
            <a:endPar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eaLnBrk="1" hangingPunct="1">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Quân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trung</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mệnh</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tập</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eaLnBrk="1" hangingPunct="1">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Bình</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Ngô</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đại</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cáo</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eaLnBrk="1" hangingPunct="1">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Quỳnh</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uyển</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cửu</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ca</a:t>
            </a:r>
          </a:p>
          <a:p>
            <a:pPr marL="0" indent="0" algn="just" eaLnBrk="1" hangingPunct="1">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Ức</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Trai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thi</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tập</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eaLnBrk="1" hangingPunct="1">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Lam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Sơn</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lương</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thuỷ</a:t>
            </a: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phú</a:t>
            </a:r>
            <a:endPar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eaLnBrk="1" hangingPunct="1">
              <a:buNone/>
              <a:defRPr/>
            </a:pPr>
            <a:r>
              <a:rPr lang="en-US" sz="3200"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8139" name="Rectangle 11"/>
          <p:cNvSpPr>
            <a:spLocks noGrp="1" noChangeArrowheads="1"/>
          </p:cNvSpPr>
          <p:nvPr>
            <p:ph type="body" sz="half" idx="2"/>
          </p:nvPr>
        </p:nvSpPr>
        <p:spPr>
          <a:xfrm>
            <a:off x="6172200" y="609601"/>
            <a:ext cx="4038600" cy="5516563"/>
          </a:xfrm>
          <a:solidFill>
            <a:srgbClr val="FFFF00"/>
          </a:solidFill>
        </p:spPr>
        <p:txBody>
          <a:bodyPr/>
          <a:lstStyle/>
          <a:p>
            <a:pPr marL="0" indent="0" algn="ctr" eaLnBrk="1" hangingPunct="1">
              <a:buNone/>
            </a:pPr>
            <a:r>
              <a:rPr lang="en-US" altLang="en-US" sz="3200" dirty="0" err="1">
                <a:solidFill>
                  <a:srgbClr val="FF3300"/>
                </a:solidFill>
                <a:latin typeface="Times New Roman" panose="02020603050405020304" pitchFamily="18" charset="0"/>
                <a:cs typeface="Times New Roman" panose="02020603050405020304" pitchFamily="18" charset="0"/>
              </a:rPr>
              <a:t>Văn</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học</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chữ</a:t>
            </a:r>
            <a:r>
              <a:rPr lang="en-US" altLang="en-US" sz="3200" dirty="0">
                <a:solidFill>
                  <a:srgbClr val="FF3300"/>
                </a:solidFill>
                <a:latin typeface="Times New Roman" panose="02020603050405020304" pitchFamily="18" charset="0"/>
                <a:cs typeface="Times New Roman" panose="02020603050405020304" pitchFamily="18" charset="0"/>
              </a:rPr>
              <a:t> </a:t>
            </a:r>
            <a:r>
              <a:rPr lang="en-US" altLang="en-US" sz="3200" dirty="0" err="1">
                <a:solidFill>
                  <a:srgbClr val="FF3300"/>
                </a:solidFill>
                <a:latin typeface="Times New Roman" panose="02020603050405020304" pitchFamily="18" charset="0"/>
                <a:cs typeface="Times New Roman" panose="02020603050405020304" pitchFamily="18" charset="0"/>
              </a:rPr>
              <a:t>Nôm</a:t>
            </a:r>
            <a:endParaRPr lang="en-US" altLang="en-US" sz="3200" dirty="0">
              <a:solidFill>
                <a:srgbClr val="FF3300"/>
              </a:solidFill>
              <a:latin typeface="Times New Roman" panose="02020603050405020304" pitchFamily="18" charset="0"/>
              <a:cs typeface="Times New Roman" panose="02020603050405020304" pitchFamily="18" charset="0"/>
            </a:endParaRPr>
          </a:p>
          <a:p>
            <a:pPr marL="0" indent="0" algn="just" eaLnBrk="1" hangingPunct="1">
              <a:buNone/>
            </a:pP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Quốc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âm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tập</a:t>
            </a:r>
            <a:endParaRPr lang="en-US" altLang="en-US" sz="3200" dirty="0">
              <a:solidFill>
                <a:srgbClr val="0000FF"/>
              </a:solidFill>
              <a:latin typeface="Times New Roman" panose="02020603050405020304" pitchFamily="18" charset="0"/>
              <a:cs typeface="Times New Roman" panose="02020603050405020304" pitchFamily="18" charset="0"/>
            </a:endParaRPr>
          </a:p>
          <a:p>
            <a:pPr marL="0" indent="0" algn="just" eaLnBrk="1" hangingPunct="1">
              <a:buNone/>
            </a:pP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Hồng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Đức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quốc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âm</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tập</a:t>
            </a:r>
            <a:endParaRPr lang="en-US" altLang="en-US" sz="3200" dirty="0">
              <a:solidFill>
                <a:srgbClr val="0000FF"/>
              </a:solidFill>
              <a:latin typeface="Times New Roman" panose="02020603050405020304" pitchFamily="18" charset="0"/>
              <a:cs typeface="Times New Roman" panose="02020603050405020304" pitchFamily="18" charset="0"/>
            </a:endParaRPr>
          </a:p>
          <a:p>
            <a:pPr marL="0" indent="0" algn="just" eaLnBrk="1" hangingPunct="1">
              <a:buNone/>
            </a:pP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Thập</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giới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cô</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hồn</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quốc</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ngữ</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văn</a:t>
            </a:r>
            <a:endParaRPr lang="en-US" altLang="en-US" sz="3200" dirty="0">
              <a:solidFill>
                <a:srgbClr val="0000FF"/>
              </a:solidFill>
              <a:latin typeface="Times New Roman" panose="02020603050405020304" pitchFamily="18" charset="0"/>
              <a:cs typeface="Times New Roman" panose="02020603050405020304" pitchFamily="18" charset="0"/>
            </a:endParaRPr>
          </a:p>
          <a:p>
            <a:pPr marL="0" indent="0" algn="just" eaLnBrk="1" hangingPunct="1">
              <a:buNone/>
            </a:pP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Lã</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Đường</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thi</a:t>
            </a:r>
            <a:r>
              <a:rPr lang="en-US" altLang="en-US" sz="3200" dirty="0">
                <a:solidFill>
                  <a:srgbClr val="0000FF"/>
                </a:solidFill>
                <a:latin typeface="Times New Roman" panose="02020603050405020304" pitchFamily="18" charset="0"/>
                <a:cs typeface="Times New Roman" panose="02020603050405020304" pitchFamily="18" charset="0"/>
              </a:rPr>
              <a:t> </a:t>
            </a:r>
            <a:r>
              <a:rPr lang="en-US" altLang="en-US" sz="3200" dirty="0" err="1">
                <a:solidFill>
                  <a:srgbClr val="0000FF"/>
                </a:solidFill>
                <a:latin typeface="Times New Roman" panose="02020603050405020304" pitchFamily="18" charset="0"/>
                <a:cs typeface="Times New Roman" panose="02020603050405020304" pitchFamily="18" charset="0"/>
              </a:rPr>
              <a:t>tập</a:t>
            </a:r>
            <a:endParaRPr lang="en-US" altLang="en-US" sz="3200" dirty="0">
              <a:solidFill>
                <a:srgbClr val="0000FF"/>
              </a:solidFill>
              <a:latin typeface="Times New Roman" panose="02020603050405020304" pitchFamily="18" charset="0"/>
              <a:cs typeface="Times New Roman" panose="02020603050405020304" pitchFamily="18" charset="0"/>
            </a:endParaRPr>
          </a:p>
          <a:p>
            <a:pPr marL="0" indent="0" algn="just" eaLnBrk="1" hangingPunct="1">
              <a:buNone/>
            </a:pPr>
            <a:r>
              <a:rPr lang="en-US" altLang="en-US"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4953084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8138">
                                            <p:bg/>
                                          </p:spTgt>
                                        </p:tgtEl>
                                        <p:attrNameLst>
                                          <p:attrName>style.visibility</p:attrName>
                                        </p:attrNameLst>
                                      </p:cBhvr>
                                      <p:to>
                                        <p:strVal val="visible"/>
                                      </p:to>
                                    </p:set>
                                    <p:animEffect transition="in" filter="blinds(horizontal)">
                                      <p:cBhvr>
                                        <p:cTn id="7" dur="500"/>
                                        <p:tgtEl>
                                          <p:spTgt spid="48138">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8138">
                                            <p:txEl>
                                              <p:pRg st="0" end="0"/>
                                            </p:txEl>
                                          </p:spTgt>
                                        </p:tgtEl>
                                        <p:attrNameLst>
                                          <p:attrName>style.visibility</p:attrName>
                                        </p:attrNameLst>
                                      </p:cBhvr>
                                      <p:to>
                                        <p:strVal val="visible"/>
                                      </p:to>
                                    </p:set>
                                    <p:animEffect transition="in" filter="blinds(horizontal)">
                                      <p:cBhvr>
                                        <p:cTn id="10" dur="500"/>
                                        <p:tgtEl>
                                          <p:spTgt spid="48138">
                                            <p:txEl>
                                              <p:pRg st="0" end="0"/>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8138">
                                            <p:txEl>
                                              <p:pRg st="1" end="1"/>
                                            </p:txEl>
                                          </p:spTgt>
                                        </p:tgtEl>
                                        <p:attrNameLst>
                                          <p:attrName>style.visibility</p:attrName>
                                        </p:attrNameLst>
                                      </p:cBhvr>
                                      <p:to>
                                        <p:strVal val="visible"/>
                                      </p:to>
                                    </p:set>
                                    <p:animEffect transition="in" filter="blinds(horizontal)">
                                      <p:cBhvr>
                                        <p:cTn id="13" dur="500"/>
                                        <p:tgtEl>
                                          <p:spTgt spid="48138">
                                            <p:txEl>
                                              <p:pRg st="1" end="1"/>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8138">
                                            <p:txEl>
                                              <p:pRg st="2" end="2"/>
                                            </p:txEl>
                                          </p:spTgt>
                                        </p:tgtEl>
                                        <p:attrNameLst>
                                          <p:attrName>style.visibility</p:attrName>
                                        </p:attrNameLst>
                                      </p:cBhvr>
                                      <p:to>
                                        <p:strVal val="visible"/>
                                      </p:to>
                                    </p:set>
                                    <p:animEffect transition="in" filter="blinds(horizontal)">
                                      <p:cBhvr>
                                        <p:cTn id="16" dur="500"/>
                                        <p:tgtEl>
                                          <p:spTgt spid="48138">
                                            <p:txEl>
                                              <p:pRg st="2" end="2"/>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8138">
                                            <p:txEl>
                                              <p:pRg st="3" end="3"/>
                                            </p:txEl>
                                          </p:spTgt>
                                        </p:tgtEl>
                                        <p:attrNameLst>
                                          <p:attrName>style.visibility</p:attrName>
                                        </p:attrNameLst>
                                      </p:cBhvr>
                                      <p:to>
                                        <p:strVal val="visible"/>
                                      </p:to>
                                    </p:set>
                                    <p:animEffect transition="in" filter="blinds(horizontal)">
                                      <p:cBhvr>
                                        <p:cTn id="19" dur="500"/>
                                        <p:tgtEl>
                                          <p:spTgt spid="48138">
                                            <p:txEl>
                                              <p:pRg st="3" end="3"/>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8138">
                                            <p:txEl>
                                              <p:pRg st="4" end="4"/>
                                            </p:txEl>
                                          </p:spTgt>
                                        </p:tgtEl>
                                        <p:attrNameLst>
                                          <p:attrName>style.visibility</p:attrName>
                                        </p:attrNameLst>
                                      </p:cBhvr>
                                      <p:to>
                                        <p:strVal val="visible"/>
                                      </p:to>
                                    </p:set>
                                    <p:animEffect transition="in" filter="blinds(horizontal)">
                                      <p:cBhvr>
                                        <p:cTn id="22" dur="500"/>
                                        <p:tgtEl>
                                          <p:spTgt spid="48138">
                                            <p:txEl>
                                              <p:pRg st="4" end="4"/>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8138">
                                            <p:txEl>
                                              <p:pRg st="5" end="5"/>
                                            </p:txEl>
                                          </p:spTgt>
                                        </p:tgtEl>
                                        <p:attrNameLst>
                                          <p:attrName>style.visibility</p:attrName>
                                        </p:attrNameLst>
                                      </p:cBhvr>
                                      <p:to>
                                        <p:strVal val="visible"/>
                                      </p:to>
                                    </p:set>
                                    <p:animEffect transition="in" filter="blinds(horizontal)">
                                      <p:cBhvr>
                                        <p:cTn id="25" dur="500"/>
                                        <p:tgtEl>
                                          <p:spTgt spid="48138">
                                            <p:txEl>
                                              <p:pRg st="5" end="5"/>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48138">
                                            <p:txEl>
                                              <p:pRg st="6" end="6"/>
                                            </p:txEl>
                                          </p:spTgt>
                                        </p:tgtEl>
                                        <p:attrNameLst>
                                          <p:attrName>style.visibility</p:attrName>
                                        </p:attrNameLst>
                                      </p:cBhvr>
                                      <p:to>
                                        <p:strVal val="visible"/>
                                      </p:to>
                                    </p:set>
                                    <p:animEffect transition="in" filter="blinds(horizontal)">
                                      <p:cBhvr>
                                        <p:cTn id="28" dur="500"/>
                                        <p:tgtEl>
                                          <p:spTgt spid="48138">
                                            <p:txEl>
                                              <p:pRg st="6" end="6"/>
                                            </p:txEl>
                                          </p:spTgt>
                                        </p:tgtEl>
                                      </p:cBhvr>
                                    </p:animEffect>
                                  </p:childTnLst>
                                </p:cTn>
                              </p:par>
                            </p:childTnLst>
                          </p:cTn>
                        </p:par>
                        <p:par>
                          <p:cTn id="29" fill="hold" nodeType="afterGroup">
                            <p:stCondLst>
                              <p:cond delay="500"/>
                            </p:stCondLst>
                            <p:childTnLst>
                              <p:par>
                                <p:cTn id="30" presetID="16" presetClass="entr" presetSubtype="26" fill="hold" grpId="0" nodeType="afterEffect">
                                  <p:stCondLst>
                                    <p:cond delay="0"/>
                                  </p:stCondLst>
                                  <p:childTnLst>
                                    <p:set>
                                      <p:cBhvr>
                                        <p:cTn id="31" dur="1" fill="hold">
                                          <p:stCondLst>
                                            <p:cond delay="0"/>
                                          </p:stCondLst>
                                        </p:cTn>
                                        <p:tgtEl>
                                          <p:spTgt spid="48139">
                                            <p:bg/>
                                          </p:spTgt>
                                        </p:tgtEl>
                                        <p:attrNameLst>
                                          <p:attrName>style.visibility</p:attrName>
                                        </p:attrNameLst>
                                      </p:cBhvr>
                                      <p:to>
                                        <p:strVal val="visible"/>
                                      </p:to>
                                    </p:set>
                                    <p:animEffect transition="in" filter="barn(inHorizontal)">
                                      <p:cBhvr>
                                        <p:cTn id="32" dur="500"/>
                                        <p:tgtEl>
                                          <p:spTgt spid="48139">
                                            <p:bg/>
                                          </p:spTgt>
                                        </p:tgtEl>
                                      </p:cBhvr>
                                    </p:animEffect>
                                  </p:childTnLst>
                                </p:cTn>
                              </p:par>
                              <p:par>
                                <p:cTn id="33" presetID="16" presetClass="entr" presetSubtype="26" fill="hold" grpId="0" nodeType="withEffect">
                                  <p:stCondLst>
                                    <p:cond delay="0"/>
                                  </p:stCondLst>
                                  <p:childTnLst>
                                    <p:set>
                                      <p:cBhvr>
                                        <p:cTn id="34" dur="1" fill="hold">
                                          <p:stCondLst>
                                            <p:cond delay="0"/>
                                          </p:stCondLst>
                                        </p:cTn>
                                        <p:tgtEl>
                                          <p:spTgt spid="48139">
                                            <p:txEl>
                                              <p:pRg st="0" end="0"/>
                                            </p:txEl>
                                          </p:spTgt>
                                        </p:tgtEl>
                                        <p:attrNameLst>
                                          <p:attrName>style.visibility</p:attrName>
                                        </p:attrNameLst>
                                      </p:cBhvr>
                                      <p:to>
                                        <p:strVal val="visible"/>
                                      </p:to>
                                    </p:set>
                                    <p:animEffect transition="in" filter="barn(inHorizontal)">
                                      <p:cBhvr>
                                        <p:cTn id="35" dur="500"/>
                                        <p:tgtEl>
                                          <p:spTgt spid="48139">
                                            <p:txEl>
                                              <p:pRg st="0" end="0"/>
                                            </p:txEl>
                                          </p:spTgt>
                                        </p:tgtEl>
                                      </p:cBhvr>
                                    </p:animEffect>
                                  </p:childTnLst>
                                </p:cTn>
                              </p:par>
                              <p:par>
                                <p:cTn id="36" presetID="16" presetClass="entr" presetSubtype="26" fill="hold" grpId="0" nodeType="withEffect">
                                  <p:stCondLst>
                                    <p:cond delay="0"/>
                                  </p:stCondLst>
                                  <p:childTnLst>
                                    <p:set>
                                      <p:cBhvr>
                                        <p:cTn id="37" dur="1" fill="hold">
                                          <p:stCondLst>
                                            <p:cond delay="0"/>
                                          </p:stCondLst>
                                        </p:cTn>
                                        <p:tgtEl>
                                          <p:spTgt spid="48139">
                                            <p:txEl>
                                              <p:pRg st="1" end="1"/>
                                            </p:txEl>
                                          </p:spTgt>
                                        </p:tgtEl>
                                        <p:attrNameLst>
                                          <p:attrName>style.visibility</p:attrName>
                                        </p:attrNameLst>
                                      </p:cBhvr>
                                      <p:to>
                                        <p:strVal val="visible"/>
                                      </p:to>
                                    </p:set>
                                    <p:animEffect transition="in" filter="barn(inHorizontal)">
                                      <p:cBhvr>
                                        <p:cTn id="38" dur="500"/>
                                        <p:tgtEl>
                                          <p:spTgt spid="48139">
                                            <p:txEl>
                                              <p:pRg st="1" end="1"/>
                                            </p:txEl>
                                          </p:spTgt>
                                        </p:tgtEl>
                                      </p:cBhvr>
                                    </p:animEffect>
                                  </p:childTnLst>
                                </p:cTn>
                              </p:par>
                              <p:par>
                                <p:cTn id="39" presetID="16" presetClass="entr" presetSubtype="26" fill="hold" grpId="0" nodeType="withEffect">
                                  <p:stCondLst>
                                    <p:cond delay="0"/>
                                  </p:stCondLst>
                                  <p:childTnLst>
                                    <p:set>
                                      <p:cBhvr>
                                        <p:cTn id="40" dur="1" fill="hold">
                                          <p:stCondLst>
                                            <p:cond delay="0"/>
                                          </p:stCondLst>
                                        </p:cTn>
                                        <p:tgtEl>
                                          <p:spTgt spid="48139">
                                            <p:txEl>
                                              <p:pRg st="2" end="2"/>
                                            </p:txEl>
                                          </p:spTgt>
                                        </p:tgtEl>
                                        <p:attrNameLst>
                                          <p:attrName>style.visibility</p:attrName>
                                        </p:attrNameLst>
                                      </p:cBhvr>
                                      <p:to>
                                        <p:strVal val="visible"/>
                                      </p:to>
                                    </p:set>
                                    <p:animEffect transition="in" filter="barn(inHorizontal)">
                                      <p:cBhvr>
                                        <p:cTn id="41" dur="500"/>
                                        <p:tgtEl>
                                          <p:spTgt spid="48139">
                                            <p:txEl>
                                              <p:pRg st="2" end="2"/>
                                            </p:txEl>
                                          </p:spTgt>
                                        </p:tgtEl>
                                      </p:cBhvr>
                                    </p:animEffect>
                                  </p:childTnLst>
                                </p:cTn>
                              </p:par>
                              <p:par>
                                <p:cTn id="42" presetID="16" presetClass="entr" presetSubtype="26" fill="hold" grpId="0" nodeType="withEffect">
                                  <p:stCondLst>
                                    <p:cond delay="0"/>
                                  </p:stCondLst>
                                  <p:childTnLst>
                                    <p:set>
                                      <p:cBhvr>
                                        <p:cTn id="43" dur="1" fill="hold">
                                          <p:stCondLst>
                                            <p:cond delay="0"/>
                                          </p:stCondLst>
                                        </p:cTn>
                                        <p:tgtEl>
                                          <p:spTgt spid="48139">
                                            <p:txEl>
                                              <p:pRg st="3" end="3"/>
                                            </p:txEl>
                                          </p:spTgt>
                                        </p:tgtEl>
                                        <p:attrNameLst>
                                          <p:attrName>style.visibility</p:attrName>
                                        </p:attrNameLst>
                                      </p:cBhvr>
                                      <p:to>
                                        <p:strVal val="visible"/>
                                      </p:to>
                                    </p:set>
                                    <p:animEffect transition="in" filter="barn(inHorizontal)">
                                      <p:cBhvr>
                                        <p:cTn id="44" dur="500"/>
                                        <p:tgtEl>
                                          <p:spTgt spid="48139">
                                            <p:txEl>
                                              <p:pRg st="3" end="3"/>
                                            </p:txEl>
                                          </p:spTgt>
                                        </p:tgtEl>
                                      </p:cBhvr>
                                    </p:animEffect>
                                  </p:childTnLst>
                                </p:cTn>
                              </p:par>
                              <p:par>
                                <p:cTn id="45" presetID="16" presetClass="entr" presetSubtype="26" fill="hold" grpId="0" nodeType="withEffect">
                                  <p:stCondLst>
                                    <p:cond delay="0"/>
                                  </p:stCondLst>
                                  <p:childTnLst>
                                    <p:set>
                                      <p:cBhvr>
                                        <p:cTn id="46" dur="1" fill="hold">
                                          <p:stCondLst>
                                            <p:cond delay="0"/>
                                          </p:stCondLst>
                                        </p:cTn>
                                        <p:tgtEl>
                                          <p:spTgt spid="48139">
                                            <p:txEl>
                                              <p:pRg st="4" end="4"/>
                                            </p:txEl>
                                          </p:spTgt>
                                        </p:tgtEl>
                                        <p:attrNameLst>
                                          <p:attrName>style.visibility</p:attrName>
                                        </p:attrNameLst>
                                      </p:cBhvr>
                                      <p:to>
                                        <p:strVal val="visible"/>
                                      </p:to>
                                    </p:set>
                                    <p:animEffect transition="in" filter="barn(inHorizontal)">
                                      <p:cBhvr>
                                        <p:cTn id="47" dur="500"/>
                                        <p:tgtEl>
                                          <p:spTgt spid="48139">
                                            <p:txEl>
                                              <p:pRg st="4" end="4"/>
                                            </p:txEl>
                                          </p:spTgt>
                                        </p:tgtEl>
                                      </p:cBhvr>
                                    </p:animEffect>
                                  </p:childTnLst>
                                </p:cTn>
                              </p:par>
                              <p:par>
                                <p:cTn id="48" presetID="16" presetClass="entr" presetSubtype="26" fill="hold" grpId="0" nodeType="withEffect">
                                  <p:stCondLst>
                                    <p:cond delay="0"/>
                                  </p:stCondLst>
                                  <p:childTnLst>
                                    <p:set>
                                      <p:cBhvr>
                                        <p:cTn id="49" dur="1" fill="hold">
                                          <p:stCondLst>
                                            <p:cond delay="0"/>
                                          </p:stCondLst>
                                        </p:cTn>
                                        <p:tgtEl>
                                          <p:spTgt spid="48139">
                                            <p:txEl>
                                              <p:pRg st="5" end="5"/>
                                            </p:txEl>
                                          </p:spTgt>
                                        </p:tgtEl>
                                        <p:attrNameLst>
                                          <p:attrName>style.visibility</p:attrName>
                                        </p:attrNameLst>
                                      </p:cBhvr>
                                      <p:to>
                                        <p:strVal val="visible"/>
                                      </p:to>
                                    </p:set>
                                    <p:animEffect transition="in" filter="barn(inHorizontal)">
                                      <p:cBhvr>
                                        <p:cTn id="50" dur="500"/>
                                        <p:tgtEl>
                                          <p:spTgt spid="48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build="p" animBg="1"/>
      <p:bldP spid="48139" grpId="0"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318052" y="152608"/>
            <a:ext cx="11675165" cy="6181931"/>
          </a:xfrm>
        </p:spPr>
        <p:txBody>
          <a:bodyPr/>
          <a:lstStyle/>
          <a:p>
            <a:pPr marL="0" indent="0" algn="just">
              <a:lnSpc>
                <a:spcPct val="115000"/>
              </a:lnSpc>
              <a:spcBef>
                <a:spcPts val="0"/>
              </a:spcBef>
              <a:spcAft>
                <a:spcPts val="0"/>
              </a:spcAft>
              <a:buNone/>
            </a:pPr>
            <a:r>
              <a:rPr lang="en-US" altLang="en-US" b="1" dirty="0">
                <a:solidFill>
                  <a:srgbClr val="3333FF"/>
                </a:solidFill>
                <a:latin typeface="Times New Roman" panose="02020603050405020304" pitchFamily="18" charset="0"/>
                <a:cs typeface="Times New Roman" panose="02020603050405020304" pitchFamily="18" charset="0"/>
              </a:rPr>
              <a:t>3. PHÁT TRIỂN VĂN HÓA, GIÁO DỤC</a:t>
            </a:r>
          </a:p>
          <a:p>
            <a:pPr marL="0" indent="0" algn="just">
              <a:lnSpc>
                <a:spcPct val="115000"/>
              </a:lnSpc>
              <a:spcBef>
                <a:spcPts val="0"/>
              </a:spcBef>
              <a:spcAft>
                <a:spcPts val="0"/>
              </a:spcAft>
              <a:buNone/>
            </a:pPr>
            <a:r>
              <a:rPr lang="vi-VN" b="1" dirty="0">
                <a:latin typeface="Times New Roman" panose="02020603050405020304" pitchFamily="18" charset="0"/>
                <a:cs typeface="Times New Roman" panose="02020603050405020304" pitchFamily="18" charset="0"/>
              </a:rPr>
              <a:t>* Văn hóa</a:t>
            </a:r>
            <a:endParaRPr lang="en-US" dirty="0">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0"/>
              </a:spcAft>
              <a:buNone/>
              <a:tabLst>
                <a:tab pos="487045" algn="l"/>
              </a:tabLst>
            </a:pPr>
            <a:r>
              <a:rPr lang="de-DE"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Tôn giáo:</a:t>
            </a: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Nho giáo được đề cao, chiếm vị trí độc tôn; Phật giáo và Đạo giáo bị hạn chế.</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87045" algn="l"/>
              </a:tabLst>
            </a:pPr>
            <a:r>
              <a:rPr lang="de-DE"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t>
            </a:r>
            <a:r>
              <a:rPr lang="de-DE"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a:t>
            </a: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 học</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87045" algn="l"/>
              </a:tabLst>
            </a:pPr>
            <a:r>
              <a:rPr lang="de-DE"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Văn học</a:t>
            </a: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chữ Hán tiếp tục phát triển và giữ ưu thế với nhiều tác phẩm nổi tiếng như </a:t>
            </a:r>
            <a:r>
              <a:rPr lang="vi-VN"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 Ngô đại cáo</a:t>
            </a: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và tập thơ </a:t>
            </a:r>
            <a:r>
              <a:rPr lang="vi-VN"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Quân trung từ mệnh tập</a:t>
            </a: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của Nguyễn Trãi, </a:t>
            </a:r>
            <a:r>
              <a:rPr lang="vi-VN"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Quỳnh Uyển cửu ca </a:t>
            </a: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Hội Tao đàn, .</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52755" algn="l"/>
              </a:tabLst>
            </a:pP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a:t>
            </a: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a:t>
            </a: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 học chữ Nôm vẫn chiếm vị trí quan trọng với một số tác phẩm nổi tiếng như </a:t>
            </a:r>
            <a:r>
              <a:rPr lang="vi-VN"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Quốc âm thi tập</a:t>
            </a: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của Nguyễn Trãi, </a:t>
            </a:r>
            <a:r>
              <a:rPr lang="vi-VN"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Hồng Đức quốc âm thi tập</a:t>
            </a: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của Lê Thánh Tông, ...</a:t>
            </a:r>
            <a:endParaRPr lang="en-US"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2541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barn(inVertical)">
                                      <p:cBhvr>
                                        <p:cTn id="18" dur="500"/>
                                        <p:tgtEl>
                                          <p:spTgt spid="11">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barn(inVertical)">
                                      <p:cBhvr>
                                        <p:cTn id="21" dur="500"/>
                                        <p:tgtEl>
                                          <p:spTgt spid="11">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xEl>
                                              <p:pRg st="5" end="5"/>
                                            </p:txEl>
                                          </p:spTgt>
                                        </p:tgtEl>
                                        <p:attrNameLst>
                                          <p:attrName>style.visibility</p:attrName>
                                        </p:attrNameLst>
                                      </p:cBhvr>
                                      <p:to>
                                        <p:strVal val="visible"/>
                                      </p:to>
                                    </p:set>
                                    <p:animEffect transition="in" filter="barn(inVertical)">
                                      <p:cBhvr>
                                        <p:cTn id="24"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Chỗ dành sẵn cho Nội dung 2"/>
          <p:cNvSpPr>
            <a:spLocks noGrp="1" noChangeArrowheads="1"/>
          </p:cNvSpPr>
          <p:nvPr>
            <p:ph idx="1"/>
          </p:nvPr>
        </p:nvSpPr>
        <p:spPr>
          <a:xfrm>
            <a:off x="1073426" y="5678558"/>
            <a:ext cx="7911547" cy="492125"/>
          </a:xfrm>
        </p:spPr>
        <p:txBody>
          <a:bodyPr/>
          <a:lstStyle/>
          <a:p>
            <a:pPr marL="0" indent="0" eaLnBrk="1" hangingPunct="1">
              <a:buNone/>
            </a:pP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Vua</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Lê</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duyệt</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bộ</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sách</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“Lam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Sơn</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thực</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lục</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92164"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82" y="380586"/>
            <a:ext cx="11330609"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60546"/>
      </p:ext>
    </p:extLst>
  </p:cSld>
  <p:clrMapOvr>
    <a:masterClrMapping/>
  </p:clrMapOvr>
  <p:transition>
    <p:cover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9" descr="C:\Users\Techsi.vn\AppData\Local\Temp\FineReader12.00\media\image11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22" y="203545"/>
            <a:ext cx="11463129" cy="5918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43339" y="6122504"/>
            <a:ext cx="9793344" cy="584775"/>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Khu</a:t>
            </a:r>
            <a:r>
              <a:rPr lang="en-US" sz="3200" b="1" dirty="0">
                <a:latin typeface="Times New Roman" panose="02020603050405020304" pitchFamily="18" charset="0"/>
                <a:cs typeface="Times New Roman" panose="02020603050405020304" pitchFamily="18" charset="0"/>
              </a:rPr>
              <a:t> di </a:t>
            </a:r>
            <a:r>
              <a:rPr lang="en-US" sz="3200" b="1" dirty="0" err="1">
                <a:latin typeface="Times New Roman" panose="02020603050405020304" pitchFamily="18" charset="0"/>
                <a:cs typeface="Times New Roman" panose="02020603050405020304" pitchFamily="18" charset="0"/>
              </a:rPr>
              <a:t>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quốc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đặc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biệt</a:t>
            </a:r>
            <a:r>
              <a:rPr lang="en-US" sz="3200" b="1" dirty="0">
                <a:latin typeface="Times New Roman" panose="02020603050405020304" pitchFamily="18" charset="0"/>
                <a:cs typeface="Times New Roman" panose="02020603050405020304" pitchFamily="18" charset="0"/>
              </a:rPr>
              <a:t> Lam </a:t>
            </a:r>
            <a:r>
              <a:rPr lang="en-US" sz="3200" b="1" dirty="0" err="1">
                <a:latin typeface="Times New Roman" panose="02020603050405020304" pitchFamily="18" charset="0"/>
                <a:cs typeface="Times New Roman" panose="02020603050405020304" pitchFamily="18" charset="0"/>
              </a:rPr>
              <a:t>Kinh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endParaRPr lang="en-US" sz="3200" dirty="0"/>
          </a:p>
        </p:txBody>
      </p:sp>
    </p:spTree>
    <p:extLst>
      <p:ext uri="{BB962C8B-B14F-4D97-AF65-F5344CB8AC3E}">
        <p14:creationId xmlns:p14="http://schemas.microsoft.com/office/powerpoint/2010/main" val="1834965615"/>
      </p:ext>
    </p:extLst>
  </p:cSld>
  <p:clrMapOvr>
    <a:masterClrMapping/>
  </p:clrMapOvr>
  <p:transition>
    <p:split orient="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Hình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82" y="238539"/>
            <a:ext cx="11370366" cy="6010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239087"/>
      </p:ext>
    </p:extLst>
  </p:cSld>
  <p:clrMapOvr>
    <a:masterClrMapping/>
  </p:clrMapOvr>
  <p:transition>
    <p:split orient="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313" y="228600"/>
            <a:ext cx="11436626"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Rectangle 5">
            <a:extLst>
              <a:ext uri="{FF2B5EF4-FFF2-40B4-BE49-F238E27FC236}">
                <a16:creationId xmlns:a16="http://schemas.microsoft.com/office/drawing/2014/main" id="{2D745044-548E-444C-BE2A-FDB5E6469329}"/>
              </a:ext>
            </a:extLst>
          </p:cNvPr>
          <p:cNvSpPr>
            <a:spLocks noChangeArrowheads="1"/>
          </p:cNvSpPr>
          <p:nvPr/>
        </p:nvSpPr>
        <p:spPr bwMode="auto">
          <a:xfrm>
            <a:off x="4572000" y="6235700"/>
            <a:ext cx="2590800" cy="579438"/>
          </a:xfrm>
          <a:prstGeom prst="rect">
            <a:avLst/>
          </a:prstGeom>
          <a:solidFill>
            <a:srgbClr val="008000"/>
          </a:solidFill>
          <a:ln>
            <a:noFill/>
          </a:ln>
          <a:effectLst/>
        </p:spPr>
        <p:txBody>
          <a:bodyPr>
            <a:spAutoFit/>
          </a:bodyPr>
          <a:lstStyle/>
          <a:p>
            <a:pPr algn="ctr" fontAlgn="base">
              <a:spcBef>
                <a:spcPct val="0"/>
              </a:spcBef>
              <a:spcAft>
                <a:spcPct val="0"/>
              </a:spcAft>
              <a:defRPr/>
            </a:pPr>
            <a:r>
              <a:rPr lang="en-US" sz="3200">
                <a:solidFill>
                  <a:prstClr val="white"/>
                </a:solidFill>
                <a:effectLst>
                  <a:outerShdw blurRad="38100" dist="38100" dir="2700000" algn="tl">
                    <a:srgbClr val="000000">
                      <a:alpha val="43137"/>
                    </a:srgbClr>
                  </a:outerShdw>
                </a:effectLst>
                <a:latin typeface="Times New Roman" pitchFamily="18" charset="0"/>
                <a:cs typeface="Times New Roman" pitchFamily="18" charset="0"/>
              </a:rPr>
              <a:t>Rồng thời Lê</a:t>
            </a:r>
          </a:p>
        </p:txBody>
      </p:sp>
    </p:spTree>
    <p:extLst>
      <p:ext uri="{BB962C8B-B14F-4D97-AF65-F5344CB8AC3E}">
        <p14:creationId xmlns:p14="http://schemas.microsoft.com/office/powerpoint/2010/main" val="65634827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437"/>
                                        </p:tgtEl>
                                        <p:attrNameLst>
                                          <p:attrName>style.visibility</p:attrName>
                                        </p:attrNameLst>
                                      </p:cBhvr>
                                      <p:to>
                                        <p:strVal val="visible"/>
                                      </p:to>
                                    </p:set>
                                    <p:anim calcmode="lin" valueType="num">
                                      <p:cBhvr additive="base">
                                        <p:cTn id="7" dur="500" fill="hold"/>
                                        <p:tgtEl>
                                          <p:spTgt spid="18437"/>
                                        </p:tgtEl>
                                        <p:attrNameLst>
                                          <p:attrName>ppt_x</p:attrName>
                                        </p:attrNameLst>
                                      </p:cBhvr>
                                      <p:tavLst>
                                        <p:tav tm="0">
                                          <p:val>
                                            <p:strVal val="#ppt_x"/>
                                          </p:val>
                                        </p:tav>
                                        <p:tav tm="100000">
                                          <p:val>
                                            <p:strVal val="#ppt_x"/>
                                          </p:val>
                                        </p:tav>
                                      </p:tavLst>
                                    </p:anim>
                                    <p:anim calcmode="lin" valueType="num">
                                      <p:cBhvr additive="base">
                                        <p:cTn id="8" dur="500" fill="hold"/>
                                        <p:tgtEl>
                                          <p:spTgt spid="18437"/>
                                        </p:tgtEl>
                                        <p:attrNameLst>
                                          <p:attrName>ppt_y</p:attrName>
                                        </p:attrNameLst>
                                      </p:cBhvr>
                                      <p:tavLst>
                                        <p:tav tm="0">
                                          <p:val>
                                            <p:strVal val="1+#ppt_h/2"/>
                                          </p:val>
                                        </p:tav>
                                        <p:tav tm="100000">
                                          <p:val>
                                            <p:strVal val="#ppt_y"/>
                                          </p:val>
                                        </p:tav>
                                      </p:tavLst>
                                    </p:anim>
                                  </p:childTnLst>
                                </p:cTn>
                              </p:par>
                              <p:par>
                                <p:cTn id="9" presetID="4" presetClass="entr" presetSubtype="16" fill="hold" nodeType="withEffect">
                                  <p:stCondLst>
                                    <p:cond delay="0"/>
                                  </p:stCondLst>
                                  <p:childTnLst>
                                    <p:set>
                                      <p:cBhvr>
                                        <p:cTn id="10" dur="1" fill="hold">
                                          <p:stCondLst>
                                            <p:cond delay="0"/>
                                          </p:stCondLst>
                                        </p:cTn>
                                        <p:tgtEl>
                                          <p:spTgt spid="18436"/>
                                        </p:tgtEl>
                                        <p:attrNameLst>
                                          <p:attrName>style.visibility</p:attrName>
                                        </p:attrNameLst>
                                      </p:cBhvr>
                                      <p:to>
                                        <p:strVal val="visible"/>
                                      </p:to>
                                    </p:set>
                                    <p:animEffect transition="in" filter="box(in)">
                                      <p:cBhvr>
                                        <p:cTn id="11"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atch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843" y="742122"/>
            <a:ext cx="11277600" cy="59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3">
            <a:extLst>
              <a:ext uri="{FF2B5EF4-FFF2-40B4-BE49-F238E27FC236}">
                <a16:creationId xmlns:a16="http://schemas.microsoft.com/office/drawing/2014/main" id="{C7F50707-F049-4261-9270-CE301DA3570A}"/>
              </a:ext>
            </a:extLst>
          </p:cNvPr>
          <p:cNvSpPr>
            <a:spLocks noGrp="1" noChangeArrowheads="1"/>
          </p:cNvSpPr>
          <p:nvPr>
            <p:ph type="title"/>
          </p:nvPr>
        </p:nvSpPr>
        <p:spPr>
          <a:xfrm>
            <a:off x="5029199" y="0"/>
            <a:ext cx="2358887" cy="852488"/>
          </a:xfrm>
        </p:spPr>
        <p:txBody>
          <a:bodyPr/>
          <a:lstStyle/>
          <a:p>
            <a:pPr algn="ctr" eaLnBrk="1" hangingPunct="1">
              <a:defRPr/>
            </a:pPr>
            <a:r>
              <a:rPr lang="en-US" sz="4000" b="1" dirty="0" err="1">
                <a:solidFill>
                  <a:srgbClr val="00B0F0"/>
                </a:solidFill>
                <a:latin typeface="Times New Roman" panose="02020603050405020304" pitchFamily="18" charset="0"/>
                <a:cs typeface="Times New Roman" panose="02020603050405020304" pitchFamily="18" charset="0"/>
              </a:rPr>
              <a:t>Hát</a:t>
            </a:r>
            <a:r>
              <a:rPr lang="en-US" sz="4000" b="1" dirty="0">
                <a:solidFill>
                  <a:srgbClr val="00B0F0"/>
                </a:solidFill>
                <a:latin typeface="Times New Roman" panose="02020603050405020304" pitchFamily="18" charset="0"/>
                <a:cs typeface="Times New Roman" panose="02020603050405020304" pitchFamily="18" charset="0"/>
              </a:rPr>
              <a:t> </a:t>
            </a:r>
            <a:r>
              <a:rPr lang="en-US" sz="4000" b="1" dirty="0" err="1">
                <a:solidFill>
                  <a:srgbClr val="00B0F0"/>
                </a:solidFill>
                <a:latin typeface="Times New Roman" panose="02020603050405020304" pitchFamily="18" charset="0"/>
                <a:cs typeface="Times New Roman" panose="02020603050405020304" pitchFamily="18" charset="0"/>
              </a:rPr>
              <a:t>chèo</a:t>
            </a:r>
            <a:r>
              <a:rPr lang="en-US" sz="4000" b="1" dirty="0">
                <a:solidFill>
                  <a:srgbClr val="00B0F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46933723"/>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box(in)">
                                      <p:cBhvr>
                                        <p:cTn id="7"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2464904" y="6056244"/>
            <a:ext cx="516834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eaLnBrk="0" fontAlgn="base" hangingPunct="0">
              <a:spcBef>
                <a:spcPct val="50000"/>
              </a:spcBef>
              <a:spcAft>
                <a:spcPct val="0"/>
              </a:spcAft>
              <a:buClrTx/>
              <a:buSzTx/>
              <a:buNone/>
            </a:pPr>
            <a:r>
              <a:rPr lang="en-US" altLang="en-US" sz="4000" b="1" dirty="0" err="1">
                <a:solidFill>
                  <a:prstClr val="black"/>
                </a:solidFill>
                <a:latin typeface="Times New Roman" panose="02020603050405020304" pitchFamily="18" charset="0"/>
                <a:cs typeface="Times New Roman" panose="02020603050405020304" pitchFamily="18" charset="0"/>
              </a:rPr>
              <a:t>Diễn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viên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hát</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tuồng</a:t>
            </a:r>
            <a:endParaRPr lang="en-US" altLang="en-US" sz="4000" b="1" dirty="0">
              <a:solidFill>
                <a:prstClr val="black"/>
              </a:solidFill>
              <a:latin typeface="Times New Roman" panose="02020603050405020304" pitchFamily="18" charset="0"/>
              <a:cs typeface="Times New Roman" panose="02020603050405020304" pitchFamily="18" charset="0"/>
            </a:endParaRPr>
          </a:p>
        </p:txBody>
      </p:sp>
      <p:pic>
        <p:nvPicPr>
          <p:cNvPr id="105475" name="Picture 3" descr="Troupe+theatrale+de+Nam-D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17" y="188914"/>
            <a:ext cx="11555896" cy="5867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682490"/>
      </p:ext>
    </p:extLst>
  </p:cSld>
  <p:clrMapOvr>
    <a:masterClrMapping/>
  </p:clrMapOvr>
  <p:transition advClick="0" advTm="400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98784" y="232121"/>
            <a:ext cx="11860694" cy="5585583"/>
          </a:xfrm>
        </p:spPr>
        <p:txBody>
          <a:bodyPr/>
          <a:lstStyle/>
          <a:p>
            <a:pPr marL="0" marR="0" indent="0" algn="just">
              <a:lnSpc>
                <a:spcPct val="115000"/>
              </a:lnSpc>
              <a:spcBef>
                <a:spcPts val="0"/>
              </a:spcBef>
              <a:spcAft>
                <a:spcPts val="0"/>
              </a:spcAft>
              <a:buNone/>
              <a:tabLst>
                <a:tab pos="452755" algn="l"/>
              </a:tabLst>
            </a:pPr>
            <a:r>
              <a:rPr lang="vi-VN" sz="2800" dirty="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Khoa học:</a:t>
            </a:r>
            <a:endParaRPr lang="en-US" sz="28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52755" algn="l"/>
              </a:tabLs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Nhà Lê sơ coi trọng việc chép sử, biên soạn các bộ sách về địa lí, bản đồ.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 biểu có các tác phẩm: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Lam Sơn thực lục</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(Nguyễn Trãi),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 Việt sử kỷ toàn thư</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(Ngô Sỹ Liên),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 địa chí</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(Nguyễn Trãi), </a:t>
            </a:r>
            <a:r>
              <a:rPr lang="vi-VN" sz="28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Hồng Đức bản đồ, ...</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52755" algn="l"/>
              </a:tabLs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Toán học có </a:t>
            </a:r>
            <a:r>
              <a:rPr lang="vi-VN"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Đại thành toán pháp, Lập thành toán pháp;</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Y học có </a:t>
            </a:r>
            <a:r>
              <a:rPr lang="vi-VN"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Bản thảo thực vật toát yếu ,...</a:t>
            </a:r>
            <a:endPar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52755" algn="l"/>
              </a:tabLst>
            </a:pPr>
            <a:r>
              <a:rPr lang="vi-VN" sz="2800" i="1" dirty="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Nghệ thuật</a:t>
            </a:r>
            <a:r>
              <a:rPr lang="en-US" sz="2800" dirty="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kiến trúc.</a:t>
            </a:r>
            <a:endParaRPr lang="en-US" sz="28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59105" algn="l"/>
              </a:tabLs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Nhiếu công trình kiến trúc tiêu biểu được xây dựng ở kinh đô Thăng Long, Lam Kinh (Thanh Hoá). Nghệ thuật điêu khắc trên đá, gỗ, gốm sứ,... rất tinh xảo với nhiều tác phẩm còn được lưu truyền đến nay.</a:t>
            </a:r>
            <a:endParaRPr lang="en-US"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87045" algn="l"/>
              </a:tabLst>
            </a:pP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Nhã nhạc cung đình và nghệ thuật tuồng, chèo,... ngày càng phát triển..</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71456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barn(inVertical)">
                                      <p:cBhvr>
                                        <p:cTn id="10" dur="500"/>
                                        <p:tgtEl>
                                          <p:spTgt spid="11">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barn(inVertical)">
                                      <p:cBhvr>
                                        <p:cTn id="13" dur="500"/>
                                        <p:tgtEl>
                                          <p:spTgt spid="11">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barn(inVertical)">
                                      <p:cBhvr>
                                        <p:cTn id="16" dur="500"/>
                                        <p:tgtEl>
                                          <p:spTgt spid="11">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Effect transition="in" filter="barn(inVertical)">
                                      <p:cBhvr>
                                        <p:cTn id="19" dur="500"/>
                                        <p:tgtEl>
                                          <p:spTgt spid="11">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barn(inVertical)">
                                      <p:cBhvr>
                                        <p:cTn id="2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437322" y="1537253"/>
            <a:ext cx="10230678" cy="3339548"/>
          </a:xfrm>
        </p:spPr>
        <p:txBody>
          <a:bodyPr/>
          <a:lstStyle/>
          <a:p>
            <a:pPr marL="0" indent="0" algn="just">
              <a:buNone/>
            </a:pP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Năm 1428, Lê Lợi lên ngôi hoàng đế, thành lập nhà Lê sơ, đặt niên hiệu Thuận Thiên, khôi phục quốc hiệu Đại Việt và đóng đô ở Thăng Long.</a:t>
            </a:r>
            <a:endParaRPr lang="en-US" dirty="0">
              <a:latin typeface="Times New Roman" panose="02020603050405020304" pitchFamily="18" charset="0"/>
              <a:cs typeface="Times New Roman" panose="02020603050405020304" pitchFamily="18" charset="0"/>
            </a:endParaRPr>
          </a:p>
          <a:p>
            <a:pPr marL="0" lvl="0" indent="0" algn="just">
              <a:buNone/>
            </a:pP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Bộ máy nhà nước mới được xây dựng và từng bước hoàn chỉnh dưới thời vua Lê Thánh Tông. Hoàng đế trực tiếp nắm mọi quyền hành, kể cả chức tổng chỉ huy quân đội.</a:t>
            </a:r>
            <a:endParaRPr lang="en-US" dirty="0">
              <a:latin typeface="Times New Roman" panose="02020603050405020304" pitchFamily="18" charset="0"/>
              <a:cs typeface="Times New Roman" panose="02020603050405020304" pitchFamily="18" charset="0"/>
            </a:endParaRPr>
          </a:p>
          <a:p>
            <a:pPr marL="0" indent="0" algn="just">
              <a:buNone/>
            </a:pPr>
            <a:endParaRPr lang="en-US"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12657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7" y="182785"/>
            <a:ext cx="10497312" cy="2082330"/>
          </a:xfrm>
          <a:solidFill>
            <a:schemeClr val="bg1"/>
          </a:solidFill>
        </p:spPr>
        <p:txBody>
          <a:bodyPr/>
          <a:lstStyle/>
          <a:p>
            <a:pPr>
              <a:defRPr/>
            </a:pPr>
            <a:b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BÀI 17.</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NƯỚC ĐẠI VIỆT THỜI LÊ SƠ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(1428 – 1527)</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endParaRPr lang="en-US" dirty="0">
              <a:solidFill>
                <a:srgbClr val="FF0000"/>
              </a:solidFill>
            </a:endParaRPr>
          </a:p>
        </p:txBody>
      </p:sp>
      <p:sp>
        <p:nvSpPr>
          <p:cNvPr id="14339" name="Content Placeholder 2"/>
          <p:cNvSpPr>
            <a:spLocks noGrp="1"/>
          </p:cNvSpPr>
          <p:nvPr>
            <p:ph idx="1"/>
          </p:nvPr>
        </p:nvSpPr>
        <p:spPr>
          <a:xfrm>
            <a:off x="365058" y="2371132"/>
            <a:ext cx="9560820" cy="1392485"/>
          </a:xfrm>
        </p:spPr>
        <p:txBody>
          <a:bodyPr/>
          <a:lstStyle/>
          <a:p>
            <a:pPr marL="0" indent="0">
              <a:buNone/>
            </a:pPr>
            <a:r>
              <a:rPr lang="en-US" altLang="en-US" sz="4000" b="1" dirty="0">
                <a:solidFill>
                  <a:srgbClr val="3333FF"/>
                </a:solidFill>
                <a:latin typeface="Times New Roman" panose="02020603050405020304" pitchFamily="18" charset="0"/>
                <a:cs typeface="Times New Roman" panose="02020603050405020304" pitchFamily="18" charset="0"/>
              </a:rPr>
              <a:t>3. PHÁT TRIỂN VĂN HÓA, GIÁO DỤC</a:t>
            </a:r>
          </a:p>
          <a:p>
            <a:pPr marL="0" indent="0">
              <a:buNone/>
            </a:pPr>
            <a:r>
              <a:rPr lang="vi-VN"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Giáo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dục</a:t>
            </a:r>
            <a:endParaRPr lang="en-US" sz="4000" dirty="0">
              <a:latin typeface="Times New Roman" panose="02020603050405020304" pitchFamily="18" charset="0"/>
              <a:cs typeface="Times New Roman" panose="02020603050405020304" pitchFamily="18" charset="0"/>
            </a:endParaRPr>
          </a:p>
          <a:p>
            <a:pPr marL="0" indent="0">
              <a:buNone/>
            </a:pPr>
            <a:endParaRPr lang="en-US" altLang="en-US" sz="4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5625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1524000" y="6248400"/>
            <a:ext cx="9144000" cy="609600"/>
          </a:xfrm>
        </p:spPr>
        <p:txBody>
          <a:bodyPr/>
          <a:lstStyle/>
          <a:p>
            <a:pPr marL="0" indent="0" algn="ctr" eaLnBrk="1" hangingPunct="1">
              <a:buNone/>
            </a:pPr>
            <a:r>
              <a:rPr lang="en-US" altLang="en-US" sz="3200" b="1" dirty="0" err="1">
                <a:solidFill>
                  <a:srgbClr val="0000CC"/>
                </a:solidFill>
                <a:latin typeface="Times New Roman" panose="02020603050405020304" pitchFamily="18" charset="0"/>
                <a:cs typeface="Times New Roman" panose="02020603050405020304" pitchFamily="18" charset="0"/>
              </a:rPr>
              <a:t>Dựng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lại</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Quốc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tử</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giám</a:t>
            </a:r>
            <a:r>
              <a:rPr lang="en-US" altLang="en-US" sz="3200" b="1" dirty="0">
                <a:solidFill>
                  <a:srgbClr val="0000CC"/>
                </a:solidFill>
                <a:latin typeface="Times New Roman" panose="02020603050405020304" pitchFamily="18" charset="0"/>
                <a:cs typeface="Times New Roman" panose="02020603050405020304" pitchFamily="18" charset="0"/>
              </a:rPr>
              <a:t> ở </a:t>
            </a:r>
            <a:r>
              <a:rPr lang="en-US" altLang="en-US" sz="3200" b="1" dirty="0" err="1">
                <a:solidFill>
                  <a:srgbClr val="0000CC"/>
                </a:solidFill>
                <a:latin typeface="Times New Roman" panose="02020603050405020304" pitchFamily="18" charset="0"/>
                <a:cs typeface="Times New Roman" panose="02020603050405020304" pitchFamily="18" charset="0"/>
              </a:rPr>
              <a:t>Thăng</a:t>
            </a:r>
            <a:r>
              <a:rPr lang="en-US" altLang="en-US" sz="3200" b="1" dirty="0">
                <a:solidFill>
                  <a:srgbClr val="0000CC"/>
                </a:solidFill>
                <a:latin typeface="Times New Roman" panose="02020603050405020304" pitchFamily="18" charset="0"/>
                <a:cs typeface="Times New Roman" panose="02020603050405020304" pitchFamily="18" charset="0"/>
              </a:rPr>
              <a:t> Long</a:t>
            </a:r>
          </a:p>
        </p:txBody>
      </p:sp>
      <p:pic>
        <p:nvPicPr>
          <p:cNvPr id="28675" name="Picture 3" descr="KhueVanCa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descr="BaiduongVanmie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2200" y="3200400"/>
            <a:ext cx="73914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descr="Van mieu m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
            <a:ext cx="419100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59844283"/>
      </p:ext>
    </p:extLst>
  </p:cSld>
  <p:clrMapOvr>
    <a:masterClrMapping/>
  </p:clrMapOvr>
  <p:transition spd="slow" advTm="766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linds(horizontal)">
                                      <p:cBhvr>
                                        <p:cTn id="7" dur="500"/>
                                        <p:tgtEl>
                                          <p:spTgt spid="28675"/>
                                        </p:tgtEl>
                                      </p:cBhvr>
                                    </p:animEffect>
                                  </p:childTnLst>
                                </p:cTn>
                              </p:par>
                              <p:par>
                                <p:cTn id="8" presetID="5" presetClass="entr" presetSubtype="10" fill="hold" nodeType="withEffect">
                                  <p:stCondLst>
                                    <p:cond delay="0"/>
                                  </p:stCondLst>
                                  <p:childTnLst>
                                    <p:set>
                                      <p:cBhvr>
                                        <p:cTn id="9" dur="1" fill="hold">
                                          <p:stCondLst>
                                            <p:cond delay="0"/>
                                          </p:stCondLst>
                                        </p:cTn>
                                        <p:tgtEl>
                                          <p:spTgt spid="28680"/>
                                        </p:tgtEl>
                                        <p:attrNameLst>
                                          <p:attrName>style.visibility</p:attrName>
                                        </p:attrNameLst>
                                      </p:cBhvr>
                                      <p:to>
                                        <p:strVal val="visible"/>
                                      </p:to>
                                    </p:set>
                                    <p:animEffect transition="in" filter="checkerboard(across)">
                                      <p:cBhvr>
                                        <p:cTn id="10" dur="500"/>
                                        <p:tgtEl>
                                          <p:spTgt spid="28680"/>
                                        </p:tgtEl>
                                      </p:cBhvr>
                                    </p:animEffect>
                                  </p:childTnLst>
                                </p:cTn>
                              </p:par>
                              <p:par>
                                <p:cTn id="11" presetID="9" presetClass="entr" presetSubtype="0" fill="hold" nodeType="withEffect">
                                  <p:stCondLst>
                                    <p:cond delay="0"/>
                                  </p:stCondLst>
                                  <p:childTnLst>
                                    <p:set>
                                      <p:cBhvr>
                                        <p:cTn id="12" dur="1" fill="hold">
                                          <p:stCondLst>
                                            <p:cond delay="0"/>
                                          </p:stCondLst>
                                        </p:cTn>
                                        <p:tgtEl>
                                          <p:spTgt spid="28679"/>
                                        </p:tgtEl>
                                        <p:attrNameLst>
                                          <p:attrName>style.visibility</p:attrName>
                                        </p:attrNameLst>
                                      </p:cBhvr>
                                      <p:to>
                                        <p:strVal val="visible"/>
                                      </p:to>
                                    </p:set>
                                    <p:animEffect transition="in" filter="dissolve">
                                      <p:cBhvr>
                                        <p:cTn id="13" dur="500"/>
                                        <p:tgtEl>
                                          <p:spTgt spid="2867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8674">
                                            <p:txEl>
                                              <p:pRg st="0" end="0"/>
                                            </p:txEl>
                                          </p:spTgt>
                                        </p:tgtEl>
                                        <p:attrNameLst>
                                          <p:attrName>style.visibility</p:attrName>
                                        </p:attrNameLst>
                                      </p:cBhvr>
                                      <p:to>
                                        <p:strVal val="visible"/>
                                      </p:to>
                                    </p:set>
                                    <p:animEffect transition="in" filter="dissolve">
                                      <p:cBhvr>
                                        <p:cTn id="16" dur="500"/>
                                        <p:tgtEl>
                                          <p:spTgt spid="28674">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nodeType="clickEffect">
                                  <p:stCondLst>
                                    <p:cond delay="0"/>
                                  </p:stCondLst>
                                  <p:childTnLst>
                                    <p:animEffect transition="out" filter="blinds(horizontal)">
                                      <p:cBhvr>
                                        <p:cTn id="20" dur="500"/>
                                        <p:tgtEl>
                                          <p:spTgt spid="28679"/>
                                        </p:tgtEl>
                                      </p:cBhvr>
                                    </p:animEffect>
                                    <p:set>
                                      <p:cBhvr>
                                        <p:cTn id="21" dur="1" fill="hold">
                                          <p:stCondLst>
                                            <p:cond delay="499"/>
                                          </p:stCondLst>
                                        </p:cTn>
                                        <p:tgtEl>
                                          <p:spTgt spid="28679"/>
                                        </p:tgtEl>
                                        <p:attrNameLst>
                                          <p:attrName>style.visibility</p:attrName>
                                        </p:attrNameLst>
                                      </p:cBhvr>
                                      <p:to>
                                        <p:strVal val="hidden"/>
                                      </p:to>
                                    </p:set>
                                  </p:childTnLst>
                                </p:cTn>
                              </p:par>
                              <p:par>
                                <p:cTn id="22" presetID="3" presetClass="exit" presetSubtype="10" fill="hold" nodeType="withEffect">
                                  <p:stCondLst>
                                    <p:cond delay="0"/>
                                  </p:stCondLst>
                                  <p:childTnLst>
                                    <p:animEffect transition="out" filter="blinds(horizontal)">
                                      <p:cBhvr>
                                        <p:cTn id="23" dur="500"/>
                                        <p:tgtEl>
                                          <p:spTgt spid="28680"/>
                                        </p:tgtEl>
                                      </p:cBhvr>
                                    </p:animEffect>
                                    <p:set>
                                      <p:cBhvr>
                                        <p:cTn id="24" dur="1" fill="hold">
                                          <p:stCondLst>
                                            <p:cond delay="499"/>
                                          </p:stCondLst>
                                        </p:cTn>
                                        <p:tgtEl>
                                          <p:spTgt spid="28680"/>
                                        </p:tgtEl>
                                        <p:attrNameLst>
                                          <p:attrName>style.visibility</p:attrName>
                                        </p:attrNameLst>
                                      </p:cBhvr>
                                      <p:to>
                                        <p:strVal val="hidden"/>
                                      </p:to>
                                    </p:set>
                                  </p:childTnLst>
                                </p:cTn>
                              </p:par>
                              <p:par>
                                <p:cTn id="25" presetID="3" presetClass="exit" presetSubtype="10" fill="hold" nodeType="withEffect">
                                  <p:stCondLst>
                                    <p:cond delay="0"/>
                                  </p:stCondLst>
                                  <p:childTnLst>
                                    <p:animEffect transition="out" filter="blinds(horizontal)">
                                      <p:cBhvr>
                                        <p:cTn id="26" dur="500"/>
                                        <p:tgtEl>
                                          <p:spTgt spid="28675"/>
                                        </p:tgtEl>
                                      </p:cBhvr>
                                    </p:animEffect>
                                    <p:set>
                                      <p:cBhvr>
                                        <p:cTn id="27" dur="1" fill="hold">
                                          <p:stCondLst>
                                            <p:cond delay="499"/>
                                          </p:stCondLst>
                                        </p:cTn>
                                        <p:tgtEl>
                                          <p:spTgt spid="28675"/>
                                        </p:tgtEl>
                                        <p:attrNameLst>
                                          <p:attrName>style.visibility</p:attrName>
                                        </p:attrNameLst>
                                      </p:cBhvr>
                                      <p:to>
                                        <p:strVal val="hidden"/>
                                      </p:to>
                                    </p:set>
                                  </p:childTnLst>
                                </p:cTn>
                              </p:par>
                              <p:par>
                                <p:cTn id="28" presetID="3" presetClass="exit" presetSubtype="10" fill="hold" grpId="1" nodeType="withEffect">
                                  <p:stCondLst>
                                    <p:cond delay="0"/>
                                  </p:stCondLst>
                                  <p:childTnLst>
                                    <p:animEffect transition="out" filter="blinds(horizontal)">
                                      <p:cBhvr>
                                        <p:cTn id="29" dur="500"/>
                                        <p:tgtEl>
                                          <p:spTgt spid="28674">
                                            <p:txEl>
                                              <p:pRg st="0" end="0"/>
                                            </p:txEl>
                                          </p:spTgt>
                                        </p:tgtEl>
                                      </p:cBhvr>
                                    </p:animEffect>
                                    <p:set>
                                      <p:cBhvr>
                                        <p:cTn id="30" dur="1" fill="hold">
                                          <p:stCondLst>
                                            <p:cond delay="499"/>
                                          </p:stCondLst>
                                        </p:cTn>
                                        <p:tgtEl>
                                          <p:spTgt spid="2867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P spid="28674" grpI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Chỗ dành sẵn cho Nội dung 2"/>
          <p:cNvSpPr>
            <a:spLocks noGrp="1" noChangeArrowheads="1"/>
          </p:cNvSpPr>
          <p:nvPr>
            <p:ph idx="1"/>
          </p:nvPr>
        </p:nvSpPr>
        <p:spPr>
          <a:xfrm>
            <a:off x="2186609" y="6042025"/>
            <a:ext cx="4585252" cy="597314"/>
          </a:xfrm>
        </p:spPr>
        <p:txBody>
          <a:bodyPr/>
          <a:lstStyle/>
          <a:p>
            <a:pPr marL="0" indent="0" eaLnBrk="1" hangingPunct="1">
              <a:buNone/>
            </a:pPr>
            <a:r>
              <a:rPr lang="en-US" altLang="en-US" sz="3200" b="1" dirty="0" err="1">
                <a:solidFill>
                  <a:srgbClr val="00B0F0"/>
                </a:solidFill>
                <a:latin typeface="Times New Roman" panose="02020603050405020304" pitchFamily="18" charset="0"/>
                <a:cs typeface="Times New Roman" panose="02020603050405020304" pitchFamily="18" charset="0"/>
              </a:rPr>
              <a:t>Cảnh</a:t>
            </a:r>
            <a:r>
              <a:rPr lang="en-US" altLang="en-US" sz="3200" b="1" dirty="0">
                <a:solidFill>
                  <a:srgbClr val="00B0F0"/>
                </a:solidFill>
                <a:latin typeface="Times New Roman" panose="02020603050405020304" pitchFamily="18" charset="0"/>
                <a:cs typeface="Times New Roman" panose="02020603050405020304" pitchFamily="18" charset="0"/>
              </a:rPr>
              <a:t> </a:t>
            </a:r>
            <a:r>
              <a:rPr lang="en-US" altLang="en-US" sz="3200" b="1" dirty="0" err="1">
                <a:solidFill>
                  <a:srgbClr val="00B0F0"/>
                </a:solidFill>
                <a:latin typeface="Times New Roman" panose="02020603050405020304" pitchFamily="18" charset="0"/>
                <a:cs typeface="Times New Roman" panose="02020603050405020304" pitchFamily="18" charset="0"/>
              </a:rPr>
              <a:t>khoa</a:t>
            </a:r>
            <a:r>
              <a:rPr lang="en-US" altLang="en-US" sz="3200" b="1" dirty="0">
                <a:solidFill>
                  <a:srgbClr val="00B0F0"/>
                </a:solidFill>
                <a:latin typeface="Times New Roman" panose="02020603050405020304" pitchFamily="18" charset="0"/>
                <a:cs typeface="Times New Roman" panose="02020603050405020304" pitchFamily="18" charset="0"/>
              </a:rPr>
              <a:t> </a:t>
            </a:r>
            <a:r>
              <a:rPr lang="en-US" altLang="en-US" sz="3200" b="1" dirty="0" err="1">
                <a:solidFill>
                  <a:srgbClr val="00B0F0"/>
                </a:solidFill>
                <a:latin typeface="Times New Roman" panose="02020603050405020304" pitchFamily="18" charset="0"/>
                <a:cs typeface="Times New Roman" panose="02020603050405020304" pitchFamily="18" charset="0"/>
              </a:rPr>
              <a:t>cử</a:t>
            </a:r>
            <a:r>
              <a:rPr lang="en-US" altLang="en-US" sz="3200" b="1" dirty="0">
                <a:solidFill>
                  <a:srgbClr val="00B0F0"/>
                </a:solidFill>
                <a:latin typeface="Times New Roman" panose="02020603050405020304" pitchFamily="18" charset="0"/>
                <a:cs typeface="Times New Roman" panose="02020603050405020304" pitchFamily="18" charset="0"/>
              </a:rPr>
              <a:t> </a:t>
            </a:r>
            <a:r>
              <a:rPr lang="en-US" altLang="en-US" sz="3200" b="1" dirty="0" err="1">
                <a:solidFill>
                  <a:srgbClr val="00B0F0"/>
                </a:solidFill>
                <a:latin typeface="Times New Roman" panose="02020603050405020304" pitchFamily="18" charset="0"/>
                <a:cs typeface="Times New Roman" panose="02020603050405020304" pitchFamily="18" charset="0"/>
              </a:rPr>
              <a:t>thời</a:t>
            </a:r>
            <a:r>
              <a:rPr lang="en-US" altLang="en-US" sz="3200" b="1" dirty="0">
                <a:solidFill>
                  <a:srgbClr val="00B0F0"/>
                </a:solidFill>
                <a:latin typeface="Times New Roman" panose="02020603050405020304" pitchFamily="18" charset="0"/>
                <a:cs typeface="Times New Roman" panose="02020603050405020304" pitchFamily="18" charset="0"/>
              </a:rPr>
              <a:t> </a:t>
            </a:r>
            <a:r>
              <a:rPr lang="en-US" altLang="en-US" sz="3200" b="1" dirty="0" err="1">
                <a:solidFill>
                  <a:srgbClr val="00B0F0"/>
                </a:solidFill>
                <a:latin typeface="Times New Roman" panose="02020603050405020304" pitchFamily="18" charset="0"/>
                <a:cs typeface="Times New Roman" panose="02020603050405020304" pitchFamily="18" charset="0"/>
              </a:rPr>
              <a:t>Lê</a:t>
            </a:r>
            <a:r>
              <a:rPr lang="en-US" altLang="en-US" sz="3200" b="1" dirty="0">
                <a:solidFill>
                  <a:srgbClr val="00B0F0"/>
                </a:solidFill>
                <a:latin typeface="Times New Roman" panose="02020603050405020304" pitchFamily="18" charset="0"/>
                <a:cs typeface="Times New Roman" panose="02020603050405020304" pitchFamily="18" charset="0"/>
              </a:rPr>
              <a:t> </a:t>
            </a:r>
            <a:r>
              <a:rPr lang="en-US" altLang="en-US" sz="3200" b="1" dirty="0" err="1">
                <a:solidFill>
                  <a:srgbClr val="00B0F0"/>
                </a:solidFill>
                <a:latin typeface="Times New Roman" panose="02020603050405020304" pitchFamily="18" charset="0"/>
                <a:cs typeface="Times New Roman" panose="02020603050405020304" pitchFamily="18" charset="0"/>
              </a:rPr>
              <a:t>sơ</a:t>
            </a:r>
            <a:r>
              <a:rPr lang="en-US" altLang="en-US" sz="3200" b="1" dirty="0">
                <a:solidFill>
                  <a:srgbClr val="00B0F0"/>
                </a:solidFill>
                <a:latin typeface="Times New Roman" panose="02020603050405020304" pitchFamily="18" charset="0"/>
                <a:cs typeface="Times New Roman" panose="02020603050405020304" pitchFamily="18" charset="0"/>
              </a:rPr>
              <a:t> </a:t>
            </a:r>
          </a:p>
        </p:txBody>
      </p:sp>
      <p:pic>
        <p:nvPicPr>
          <p:cNvPr id="81924"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77" y="188913"/>
            <a:ext cx="10866783"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276068"/>
      </p:ext>
    </p:extLst>
  </p:cSld>
  <p:clrMapOvr>
    <a:masterClrMapping/>
  </p:clrMapOvr>
  <p:transition>
    <p:cover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1696278" y="5877340"/>
            <a:ext cx="7805530" cy="609600"/>
          </a:xfrm>
        </p:spPr>
        <p:txBody>
          <a:bodyPr/>
          <a:lstStyle/>
          <a:p>
            <a:pPr marL="0" indent="0" algn="ctr" eaLnBrk="1" hangingPunct="1">
              <a:buNone/>
            </a:pPr>
            <a:r>
              <a:rPr lang="en-US" altLang="en-US" sz="3200" b="1" dirty="0">
                <a:solidFill>
                  <a:srgbClr val="0000CC"/>
                </a:solidFill>
                <a:latin typeface="Times New Roman" panose="02020603050405020304" pitchFamily="18" charset="0"/>
                <a:cs typeface="Times New Roman" panose="02020603050405020304" pitchFamily="18" charset="0"/>
              </a:rPr>
              <a:t>Bia </a:t>
            </a:r>
            <a:r>
              <a:rPr lang="en-US" altLang="en-US" sz="3200" b="1" dirty="0" err="1">
                <a:solidFill>
                  <a:srgbClr val="0000CC"/>
                </a:solidFill>
                <a:latin typeface="Times New Roman" panose="02020603050405020304" pitchFamily="18" charset="0"/>
                <a:cs typeface="Times New Roman" panose="02020603050405020304" pitchFamily="18" charset="0"/>
              </a:rPr>
              <a:t>đá</a:t>
            </a:r>
            <a:r>
              <a:rPr lang="en-US" altLang="en-US" sz="3200" b="1" dirty="0">
                <a:solidFill>
                  <a:srgbClr val="0000CC"/>
                </a:solidFill>
                <a:latin typeface="Times New Roman" panose="02020603050405020304" pitchFamily="18" charset="0"/>
                <a:cs typeface="Times New Roman" panose="02020603050405020304" pitchFamily="18" charset="0"/>
              </a:rPr>
              <a:t> ở </a:t>
            </a:r>
            <a:r>
              <a:rPr lang="en-US" altLang="en-US" sz="3200" b="1" dirty="0" err="1">
                <a:solidFill>
                  <a:srgbClr val="0000CC"/>
                </a:solidFill>
                <a:latin typeface="Times New Roman" panose="02020603050405020304" pitchFamily="18" charset="0"/>
                <a:cs typeface="Times New Roman" panose="02020603050405020304" pitchFamily="18" charset="0"/>
              </a:rPr>
              <a:t>Văn</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Miếu</a:t>
            </a:r>
            <a:r>
              <a:rPr lang="en-US" altLang="en-US" sz="3200" b="1" dirty="0">
                <a:solidFill>
                  <a:srgbClr val="0000CC"/>
                </a:solidFill>
                <a:latin typeface="Times New Roman" panose="02020603050405020304" pitchFamily="18" charset="0"/>
                <a:cs typeface="Times New Roman" panose="02020603050405020304" pitchFamily="18" charset="0"/>
              </a:rPr>
              <a:t> - </a:t>
            </a:r>
            <a:r>
              <a:rPr lang="en-US" altLang="en-US" sz="3200" b="1" dirty="0" err="1">
                <a:solidFill>
                  <a:srgbClr val="0000CC"/>
                </a:solidFill>
                <a:latin typeface="Times New Roman" panose="02020603050405020304" pitchFamily="18" charset="0"/>
                <a:cs typeface="Times New Roman" panose="02020603050405020304" pitchFamily="18" charset="0"/>
              </a:rPr>
              <a:t>Quốc</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tử</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giám</a:t>
            </a:r>
            <a:endParaRPr lang="en-US" altLang="en-US" sz="3200" b="1" dirty="0">
              <a:solidFill>
                <a:srgbClr val="0000CC"/>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184" y="450574"/>
            <a:ext cx="9780104" cy="5194852"/>
          </a:xfrm>
          <a:prstGeom prst="rect">
            <a:avLst/>
          </a:prstGeom>
        </p:spPr>
      </p:pic>
    </p:spTree>
    <p:custDataLst>
      <p:tags r:id="rId1"/>
    </p:custDataLst>
    <p:extLst>
      <p:ext uri="{BB962C8B-B14F-4D97-AF65-F5344CB8AC3E}">
        <p14:creationId xmlns:p14="http://schemas.microsoft.com/office/powerpoint/2010/main" val="623333031"/>
      </p:ext>
    </p:extLst>
  </p:cSld>
  <p:clrMapOvr>
    <a:masterClrMapping/>
  </p:clrMapOvr>
  <p:transition spd="slow" advTm="766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674">
                                            <p:txEl>
                                              <p:pRg st="0" end="0"/>
                                            </p:txEl>
                                          </p:spTgt>
                                        </p:tgtEl>
                                        <p:attrNameLst>
                                          <p:attrName>style.visibility</p:attrName>
                                        </p:attrNameLst>
                                      </p:cBhvr>
                                      <p:to>
                                        <p:strVal val="visible"/>
                                      </p:to>
                                    </p:set>
                                    <p:animEffect transition="in" filter="barn(inVertical)">
                                      <p:cBhvr>
                                        <p:cTn id="12" dur="500"/>
                                        <p:tgtEl>
                                          <p:spTgt spid="286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185530" y="1265791"/>
            <a:ext cx="11675165" cy="4194105"/>
          </a:xfrm>
        </p:spPr>
        <p:txBody>
          <a:bodyPr/>
          <a:lstStyle/>
          <a:p>
            <a:pPr marL="0" indent="0" algn="just">
              <a:lnSpc>
                <a:spcPct val="115000"/>
              </a:lnSpc>
              <a:spcBef>
                <a:spcPts val="0"/>
              </a:spcBef>
              <a:spcAft>
                <a:spcPts val="0"/>
              </a:spcAft>
              <a:buNone/>
            </a:pPr>
            <a:r>
              <a:rPr lang="en-US" altLang="en-US" b="1" dirty="0">
                <a:solidFill>
                  <a:srgbClr val="3333FF"/>
                </a:solidFill>
                <a:latin typeface="Times New Roman" panose="02020603050405020304" pitchFamily="18" charset="0"/>
                <a:cs typeface="Times New Roman" panose="02020603050405020304" pitchFamily="18" charset="0"/>
              </a:rPr>
              <a:t>3. PHÁT TRIỂN VĂN HÓA, GIÁO DỤC</a:t>
            </a:r>
          </a:p>
          <a:p>
            <a:pPr marL="0" lvl="0" indent="0">
              <a:spcBef>
                <a:spcPts val="0"/>
              </a:spcBef>
              <a:spcAft>
                <a:spcPts val="0"/>
              </a:spcAft>
              <a:buNone/>
            </a:pPr>
            <a:r>
              <a:rPr lang="vi-VN" b="1" dirty="0">
                <a:solidFill>
                  <a:srgbClr val="000000"/>
                </a:solidFill>
                <a:highlight>
                  <a:srgbClr val="FFFF00"/>
                </a:highlight>
                <a:latin typeface="Times New Roman" panose="02020603050405020304" pitchFamily="18" charset="0"/>
                <a:cs typeface="Times New Roman" panose="02020603050405020304" pitchFamily="18" charset="0"/>
              </a:rPr>
              <a:t>* </a:t>
            </a:r>
            <a:r>
              <a:rPr lang="en-US" b="1" dirty="0" err="1">
                <a:solidFill>
                  <a:srgbClr val="000000"/>
                </a:solidFill>
                <a:highlight>
                  <a:srgbClr val="FFFF00"/>
                </a:highlight>
                <a:latin typeface="Times New Roman" panose="02020603050405020304" pitchFamily="18" charset="0"/>
                <a:cs typeface="Times New Roman" panose="02020603050405020304" pitchFamily="18" charset="0"/>
              </a:rPr>
              <a:t>Giáo</a:t>
            </a:r>
            <a:r>
              <a:rPr lang="en-US" b="1" dirty="0">
                <a:solidFill>
                  <a:srgbClr val="000000"/>
                </a:solidFill>
                <a:highlight>
                  <a:srgbClr val="FFFF00"/>
                </a:highlight>
                <a:latin typeface="Times New Roman" panose="02020603050405020304" pitchFamily="18" charset="0"/>
                <a:cs typeface="Times New Roman" panose="02020603050405020304" pitchFamily="18" charset="0"/>
              </a:rPr>
              <a:t> </a:t>
            </a:r>
            <a:r>
              <a:rPr lang="en-US" b="1" dirty="0" err="1">
                <a:solidFill>
                  <a:srgbClr val="000000"/>
                </a:solidFill>
                <a:highlight>
                  <a:srgbClr val="FFFF00"/>
                </a:highlight>
                <a:latin typeface="Times New Roman" panose="02020603050405020304" pitchFamily="18" charset="0"/>
                <a:cs typeface="Times New Roman" panose="02020603050405020304" pitchFamily="18" charset="0"/>
              </a:rPr>
              <a:t>dục</a:t>
            </a:r>
            <a:endParaRPr lang="en-US" dirty="0">
              <a:solidFill>
                <a:srgbClr val="000000"/>
              </a:solidFill>
              <a:highlight>
                <a:srgbClr val="FFFF00"/>
              </a:highlight>
              <a:latin typeface="Times New Roman" panose="02020603050405020304" pitchFamily="18" charset="0"/>
              <a:cs typeface="Times New Roman" panose="02020603050405020304" pitchFamily="18" charset="0"/>
            </a:endParaRPr>
          </a:p>
          <a:p>
            <a:pPr marL="0" marR="0" indent="0" algn="just">
              <a:lnSpc>
                <a:spcPct val="115000"/>
              </a:lnSpc>
              <a:spcBef>
                <a:spcPts val="0"/>
              </a:spcBef>
              <a:spcAft>
                <a:spcPts val="0"/>
              </a:spcAft>
              <a:buNone/>
              <a:tabLst>
                <a:tab pos="459105" algn="l"/>
              </a:tabLst>
            </a:pP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Vua Lê Thái Tổ cho dựng lại Quốc Tử Giám ở kinh thành Thăng Long</a:t>
            </a:r>
            <a:endPar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tabLst>
                <a:tab pos="459105" algn="l"/>
              </a:tabLst>
            </a:pPr>
            <a:r>
              <a:rPr lang="en-US"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Nhà Lê tổ chức đều đặn các khoa thi Tiến sĩ để tuyển chọn quan lại và cho lập bia đá ở Vãn Miếu - Quốc Tử Giám để tôn vinh những người đỗ đạt.</a:t>
            </a:r>
            <a:endParaRPr lang="en-US"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6047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B89693-BCD3-916E-DB21-E2EF51E33245}"/>
              </a:ext>
            </a:extLst>
          </p:cNvPr>
          <p:cNvSpPr txBox="1"/>
          <p:nvPr/>
        </p:nvSpPr>
        <p:spPr>
          <a:xfrm>
            <a:off x="464024" y="351148"/>
            <a:ext cx="10822674" cy="4905317"/>
          </a:xfrm>
          <a:prstGeom prst="rect">
            <a:avLst/>
          </a:prstGeom>
          <a:noFill/>
        </p:spPr>
        <p:txBody>
          <a:bodyPr wrap="square">
            <a:spAutoFit/>
          </a:bodyPr>
          <a:lstStyle/>
          <a:p>
            <a:pPr algn="just">
              <a:lnSpc>
                <a:spcPct val="115000"/>
              </a:lnSpc>
              <a:spcAft>
                <a:spcPts val="10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Thi cử thời Lê Sơ mỗi thí sinh phải qua 4 môn: kinh nghĩa, chiếu chế, thơ phú, văn sách.</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Nho giáo đề cao trung hiếu (trung: vua, Hiếu : cha mẹ) tất cả quyền lực đều nằm trong tay vua.</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 Thời Lê Sơ nội dung học tập thi cử là sách của đạo nho, chủ yếu có tứ thư: (đại học, trung dung, luận ngữ, Mạnh Tử. ) Và ngũ kinh: Kinh thi, kinh thư, kinh dịch, kinh lễ,  kinh xuân thu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vi-VN" sz="2800" b="1" dirty="0">
                <a:effectLst/>
                <a:latin typeface="Times New Roman" panose="02020603050405020304" pitchFamily="18" charset="0"/>
                <a:ea typeface="Times New Roman" panose="02020603050405020304" pitchFamily="18" charset="0"/>
                <a:cs typeface="Times New Roman" panose="02020603050405020304" pitchFamily="18" charset="0"/>
              </a:rPr>
              <a:t>-Trong 38 năm dưới triều vua Lê Thánh Tông nhà nước  đã mở 12 khoa thi Hội, lấy đỗ 501 tiến sĩ, trong đó có 99 trạng nguyên.</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60273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C6DBA9-FBCE-49EF-EC88-67191FFC527D}"/>
              </a:ext>
            </a:extLst>
          </p:cNvPr>
          <p:cNvSpPr txBox="1"/>
          <p:nvPr/>
        </p:nvSpPr>
        <p:spPr>
          <a:xfrm>
            <a:off x="302523" y="739891"/>
            <a:ext cx="11586949" cy="1467902"/>
          </a:xfrm>
          <a:prstGeom prst="rect">
            <a:avLst/>
          </a:prstGeom>
          <a:noFill/>
        </p:spPr>
        <p:txBody>
          <a:bodyPr wrap="square">
            <a:spAutoFit/>
          </a:bodyPr>
          <a:lstStyle/>
          <a:p>
            <a:pPr algn="just">
              <a:lnSpc>
                <a:spcPct val="115000"/>
              </a:lnSpc>
              <a:spcAft>
                <a:spcPts val="10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 Em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cử</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Lê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 </a:t>
            </a:r>
            <a:endParaRPr lang="en-US" b="1"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Quy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đào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đóng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triển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8570D10-4528-089A-C93A-C7130930384A}"/>
              </a:ext>
            </a:extLst>
          </p:cNvPr>
          <p:cNvSpPr txBox="1"/>
          <p:nvPr/>
        </p:nvSpPr>
        <p:spPr>
          <a:xfrm>
            <a:off x="362802" y="2810513"/>
            <a:ext cx="11466393" cy="2317366"/>
          </a:xfrm>
          <a:prstGeom prst="rect">
            <a:avLst/>
          </a:prstGeom>
          <a:noFill/>
        </p:spPr>
        <p:txBody>
          <a:bodyPr wrap="square">
            <a:spAutoFit/>
          </a:bodyPr>
          <a:lstStyle/>
          <a:p>
            <a:pPr algn="just">
              <a:lnSpc>
                <a:spcPct val="115000"/>
              </a:lnSpc>
              <a:spcAft>
                <a:spcPts val="1000"/>
              </a:spcAft>
              <a:tabLst>
                <a:tab pos="76200" algn="l"/>
              </a:tabLst>
            </a:pP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H: Việc dựng bia đá và ghi tên những người đỗ đạt cao nhằm mục đích gì?</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459105" algn="l"/>
              </a:tabLst>
            </a:pP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Lưu danh hiền tài muôn đời, thể hiện sự coi trọng, đề cao hiền tài của “thánh minh”. Để kẻ sĩ trông vào những gư­ơng hiền tài được lưu danh mà phấn chấn hâm mộ, rèn luyện danh tiết, gắng sức giúp vua. Việc lưu danh bia đá không những để nêu gư­ơng mà còn để nhắc nhở và kêu gọi kẻ sĩ tự rèn đức luyện tài, cống hiến cho đất n­ước.</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303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28">
            <a:extLst>
              <a:ext uri="{FF2B5EF4-FFF2-40B4-BE49-F238E27FC236}">
                <a16:creationId xmlns:a16="http://schemas.microsoft.com/office/drawing/2014/main" id="{4E46A692-8B6F-7FB5-CF70-2D981F294F0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625" y="293688"/>
            <a:ext cx="6005513"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
            <a:extLst>
              <a:ext uri="{FF2B5EF4-FFF2-40B4-BE49-F238E27FC236}">
                <a16:creationId xmlns:a16="http://schemas.microsoft.com/office/drawing/2014/main" id="{F268C6BE-2BFF-2942-E65D-8CA9362C30FC}"/>
              </a:ext>
            </a:extLst>
          </p:cNvPr>
          <p:cNvSpPr txBox="1"/>
          <p:nvPr/>
        </p:nvSpPr>
        <p:spPr>
          <a:xfrm>
            <a:off x="179388" y="293688"/>
            <a:ext cx="5570537" cy="600075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Theo trang </a:t>
            </a:r>
            <a:r>
              <a:rPr kumimoji="0" lang="en-GB"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Disanthegioi:</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GB"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zh-CN" sz="24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ại Văn Miếu - Quốc Tử Giám, Hà Nội </a:t>
            </a:r>
            <a:r>
              <a:rPr kumimoji="0" lang="en-GB"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có </a:t>
            </a:r>
            <a:r>
              <a:rPr kumimoji="0" lang="en-US" altLang="zh-CN" sz="24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82 bia đá các khoa thi Tiến sĩ triều Lê-Mạc (1442-1779)</a:t>
            </a:r>
            <a:r>
              <a:rPr kumimoji="0" lang="en-GB"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bao gồm:</a:t>
            </a:r>
            <a:endParaRPr kumimoji="0" lang="en-US" altLang="zh-CN" sz="24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zh-CN" sz="24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13 bia khắc các khoa tiến sĩ triều đại nhà Lê sơ,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zh-CN" sz="24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1 bia khắc khoa thi tiến sĩ triều đại nhà Mạc,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zh-CN" sz="24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68 bia khắc các khoa thi tiến sĩ triều đại nhà Lê </a:t>
            </a:r>
            <a:r>
              <a:rPr kumimoji="0" lang="en-GB"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zh-CN" sz="24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rung </a:t>
            </a:r>
            <a:r>
              <a:rPr kumimoji="0" lang="en-GB"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t>
            </a:r>
            <a:r>
              <a:rPr kumimoji="0" lang="en-US" altLang="zh-CN" sz="24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ưng; </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zh-CN" sz="2400" b="0"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được dựng từ năm 1484 đến năm 1780 khắc các bài văn bia đề danh cùng thứ bậc và quê quán của 1304 vị tiến sĩ Nho học Việt Nam của các khoa thi Đình thời Lê sơ, thời Mạc và thời Lê trung hưng (1442-1779)</a:t>
            </a:r>
          </a:p>
        </p:txBody>
      </p:sp>
      <p:sp>
        <p:nvSpPr>
          <p:cNvPr id="20483" name="Text Box 3">
            <a:extLst>
              <a:ext uri="{FF2B5EF4-FFF2-40B4-BE49-F238E27FC236}">
                <a16:creationId xmlns:a16="http://schemas.microsoft.com/office/drawing/2014/main" id="{827DE0ED-9A52-89E2-F437-C4262AFECEE1}"/>
              </a:ext>
            </a:extLst>
          </p:cNvPr>
          <p:cNvSpPr txBox="1">
            <a:spLocks noChangeArrowheads="1"/>
          </p:cNvSpPr>
          <p:nvPr/>
        </p:nvSpPr>
        <p:spPr bwMode="auto">
          <a:xfrm>
            <a:off x="6319838" y="6197600"/>
            <a:ext cx="5145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Hình 6. Bia tiến sĩ đầu tiên của Việt Nam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19">
            <a:extLst>
              <a:ext uri="{FF2B5EF4-FFF2-40B4-BE49-F238E27FC236}">
                <a16:creationId xmlns:a16="http://schemas.microsoft.com/office/drawing/2014/main" id="{1D577BDF-4F3E-3C85-9C84-FF8A860B5017}"/>
              </a:ext>
            </a:extLst>
          </p:cNvPr>
          <p:cNvSpPr txBox="1"/>
          <p:nvPr/>
        </p:nvSpPr>
        <p:spPr>
          <a:xfrm>
            <a:off x="1645285" y="165100"/>
            <a:ext cx="7070725" cy="460375"/>
          </a:xfrm>
          <a:prstGeom prst="rect">
            <a:avLst/>
          </a:prstGeom>
          <a:noFill/>
          <a:ln w="9525">
            <a:noFill/>
          </a:ln>
        </p:spPr>
        <p:txBody>
          <a:bodyPr>
            <a:spAutoFit/>
            <a:scene3d>
              <a:camera prst="orthographicFront"/>
              <a:lightRig rig="threePt" dir="t"/>
            </a:scene3d>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1">
                <a:ln w="22225">
                  <a:solidFill>
                    <a:srgbClr val="ED7D31"/>
                  </a:solidFill>
                  <a:prstDash val="solid"/>
                </a:ln>
                <a:solidFill>
                  <a:srgbClr val="ED7D31">
                    <a:lumMod val="40000"/>
                    <a:lumOff val="60000"/>
                  </a:srgbClr>
                </a:solidFill>
                <a:effectLst/>
                <a:uLnTx/>
                <a:uFillTx/>
                <a:latin typeface="Times New Roman" panose="02020603050405020304" charset="0"/>
                <a:ea typeface="+mn-ea"/>
                <a:cs typeface="+mn-cs"/>
              </a:rPr>
              <a:t>N</a:t>
            </a:r>
            <a:r>
              <a:rPr kumimoji="0" lang="en-US" sz="2400" b="1" i="0" u="none" strike="noStrike" kern="1200" cap="none" spc="0" normalizeH="0" baseline="0" noProof="1">
                <a:ln w="22225">
                  <a:solidFill>
                    <a:srgbClr val="ED7D31"/>
                  </a:solidFill>
                  <a:prstDash val="solid"/>
                </a:ln>
                <a:solidFill>
                  <a:srgbClr val="ED7D31">
                    <a:lumMod val="40000"/>
                    <a:lumOff val="60000"/>
                  </a:srgbClr>
                </a:solidFill>
                <a:effectLst/>
                <a:uLnTx/>
                <a:uFillTx/>
                <a:latin typeface="Times New Roman" panose="02020603050405020304" charset="0"/>
                <a:ea typeface="+mn-ea"/>
                <a:cs typeface="sans-serif" charset="0"/>
              </a:rPr>
              <a:t>hà Lê sơ chú trọng phát triển giáo dục, khoa cử vì:</a:t>
            </a:r>
          </a:p>
        </p:txBody>
      </p:sp>
      <p:sp>
        <p:nvSpPr>
          <p:cNvPr id="21" name="Text Box 20">
            <a:extLst>
              <a:ext uri="{FF2B5EF4-FFF2-40B4-BE49-F238E27FC236}">
                <a16:creationId xmlns:a16="http://schemas.microsoft.com/office/drawing/2014/main" id="{7D40C76B-3021-5308-E422-05EE0496F59B}"/>
              </a:ext>
            </a:extLst>
          </p:cNvPr>
          <p:cNvSpPr txBox="1"/>
          <p:nvPr/>
        </p:nvSpPr>
        <p:spPr>
          <a:xfrm>
            <a:off x="649288" y="2476500"/>
            <a:ext cx="10606087" cy="460375"/>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1"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 Nhận thấy sự cần thiết phải đào tạo, bồi dưỡng nhân tài ra giúp nước.</a:t>
            </a:r>
            <a:endParaRPr kumimoji="0" lang="en-US" altLang="zh-CN" sz="24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
        <p:nvSpPr>
          <p:cNvPr id="22" name="Text Box 21">
            <a:extLst>
              <a:ext uri="{FF2B5EF4-FFF2-40B4-BE49-F238E27FC236}">
                <a16:creationId xmlns:a16="http://schemas.microsoft.com/office/drawing/2014/main" id="{5B27E2D8-C6AA-18F0-BF4D-85C816D4527E}"/>
              </a:ext>
            </a:extLst>
          </p:cNvPr>
          <p:cNvSpPr txBox="1"/>
          <p:nvPr/>
        </p:nvSpPr>
        <p:spPr>
          <a:xfrm>
            <a:off x="647700" y="625475"/>
            <a:ext cx="10607675" cy="83026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a:t>
            </a:r>
            <a:r>
              <a:rPr kumimoji="0" lang="en-US" altLang="zh-CN" sz="2400" b="0" i="1"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 Nhà Lê Sơ tôn sùng Nho giáo nên luôn đề cao vai trò của người có học, có hiểu biết trong xã hội.</a:t>
            </a:r>
            <a:endParaRPr kumimoji="0" lang="en-US" altLang="zh-CN"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sp>
        <p:nvSpPr>
          <p:cNvPr id="23" name="Text Box 22">
            <a:extLst>
              <a:ext uri="{FF2B5EF4-FFF2-40B4-BE49-F238E27FC236}">
                <a16:creationId xmlns:a16="http://schemas.microsoft.com/office/drawing/2014/main" id="{E9A250A9-E3C9-0DF0-13B7-1D23798F546F}"/>
              </a:ext>
            </a:extLst>
          </p:cNvPr>
          <p:cNvSpPr txBox="1"/>
          <p:nvPr/>
        </p:nvSpPr>
        <p:spPr>
          <a:xfrm>
            <a:off x="649288" y="1550988"/>
            <a:ext cx="10606087" cy="83026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0" i="1"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 Ý thức cao về một dân tộc có nên văn hiến lâu đời cần phải đi liền với trình độ văn hoá tương ứng.</a:t>
            </a:r>
            <a:endParaRPr kumimoji="0" lang="en-US" altLang="zh-CN" sz="2400" b="0" i="0" u="none" strike="noStrike" kern="1200" cap="none" spc="0" normalizeH="0" baseline="0" noProof="0">
              <a:ln>
                <a:noFill/>
              </a:ln>
              <a:solidFill>
                <a:srgbClr val="000000"/>
              </a:solidFill>
              <a:effectLst/>
              <a:uLnTx/>
              <a:uFillTx/>
              <a:latin typeface="Calibri"/>
              <a:ea typeface="宋体" panose="02010600030101010101" pitchFamily="2" charset="-122"/>
              <a:cs typeface="+mn-cs"/>
            </a:endParaRPr>
          </a:p>
        </p:txBody>
      </p:sp>
      <p:pic>
        <p:nvPicPr>
          <p:cNvPr id="130" name="Picture 129">
            <a:extLst>
              <a:ext uri="{FF2B5EF4-FFF2-40B4-BE49-F238E27FC236}">
                <a16:creationId xmlns:a16="http://schemas.microsoft.com/office/drawing/2014/main" id="{19762D1C-60D1-6237-E14A-A8CE9F2BE9A8}"/>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3400425"/>
            <a:ext cx="3524250"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130">
            <a:extLst>
              <a:ext uri="{FF2B5EF4-FFF2-40B4-BE49-F238E27FC236}">
                <a16:creationId xmlns:a16="http://schemas.microsoft.com/office/drawing/2014/main" id="{144B2C22-DBFA-149E-CC97-BEFAA2CE87C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938" y="3402013"/>
            <a:ext cx="3251200"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131">
            <a:extLst>
              <a:ext uri="{FF2B5EF4-FFF2-40B4-BE49-F238E27FC236}">
                <a16:creationId xmlns:a16="http://schemas.microsoft.com/office/drawing/2014/main" id="{C899F501-6005-9528-6B16-78717E8B2FB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1125" y="3402013"/>
            <a:ext cx="4162425" cy="257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20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ox(in)">
                                      <p:cBhvr>
                                        <p:cTn id="12" dur="2000"/>
                                        <p:tgtEl>
                                          <p:spTgt spid="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circle(in)">
                                      <p:cBhvr>
                                        <p:cTn id="17" dur="20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linds(horizontal)">
                                      <p:cBhvr>
                                        <p:cTn id="22" dur="500"/>
                                        <p:tgtEl>
                                          <p:spTgt spid="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30"/>
                                        </p:tgtEl>
                                        <p:attrNameLst>
                                          <p:attrName>style.visibility</p:attrName>
                                        </p:attrNameLst>
                                      </p:cBhvr>
                                      <p:to>
                                        <p:strVal val="visible"/>
                                      </p:to>
                                    </p:set>
                                    <p:animEffect transition="in" filter="blinds(horizontal)">
                                      <p:cBhvr>
                                        <p:cTn id="27" dur="500"/>
                                        <p:tgtEl>
                                          <p:spTgt spid="130"/>
                                        </p:tgtEl>
                                      </p:cBhvr>
                                    </p:animEffect>
                                  </p:childTnLst>
                                </p:cTn>
                              </p:par>
                              <p:par>
                                <p:cTn id="28" presetID="3" presetClass="entr" presetSubtype="10" fill="hold" nodeType="with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blinds(horizontal)">
                                      <p:cBhvr>
                                        <p:cTn id="30" dur="500"/>
                                        <p:tgtEl>
                                          <p:spTgt spid="13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blinds(horizontal)">
                                      <p:cBhvr>
                                        <p:cTn id="35"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bldLvl="0" animBg="1"/>
      <p:bldP spid="22" grpId="0" bldLvl="0" animBg="1"/>
      <p:bldP spid="23" grpId="0" bldLvl="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7563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338FD5B-23D7-E865-1E20-59E20AACF83A}"/>
              </a:ext>
            </a:extLst>
          </p:cNvPr>
          <p:cNvSpPr txBox="1"/>
          <p:nvPr/>
        </p:nvSpPr>
        <p:spPr>
          <a:xfrm>
            <a:off x="3579126" y="267712"/>
            <a:ext cx="6093724" cy="755400"/>
          </a:xfrm>
          <a:prstGeom prst="rect">
            <a:avLst/>
          </a:prstGeom>
          <a:noFill/>
        </p:spPr>
        <p:txBody>
          <a:bodyPr wrap="square">
            <a:spAutoFit/>
          </a:bodyPr>
          <a:lstStyle/>
          <a:p>
            <a:pPr>
              <a:lnSpc>
                <a:spcPct val="115000"/>
              </a:lnSpc>
              <a:spcAft>
                <a:spcPts val="1000"/>
              </a:spcAft>
            </a:pPr>
            <a:r>
              <a:rPr lang="en-GB" sz="4000" b="1" dirty="0">
                <a:solidFill>
                  <a:srgbClr val="0070C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a. </a:t>
            </a:r>
            <a:r>
              <a:rPr lang="en-GB" sz="4000" b="1" dirty="0" err="1">
                <a:solidFill>
                  <a:srgbClr val="0070C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Sự</a:t>
            </a:r>
            <a:r>
              <a:rPr lang="en-GB" sz="4000" b="1" dirty="0">
                <a:solidFill>
                  <a:srgbClr val="0070C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GB" sz="4000" b="1" dirty="0" err="1">
                <a:solidFill>
                  <a:srgbClr val="0070C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thành</a:t>
            </a:r>
            <a:r>
              <a:rPr lang="en-GB" sz="4000" b="1" dirty="0">
                <a:solidFill>
                  <a:srgbClr val="0070C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 </a:t>
            </a:r>
            <a:r>
              <a:rPr lang="en-GB" sz="4000" b="1" dirty="0" err="1">
                <a:solidFill>
                  <a:srgbClr val="0070C0"/>
                </a:solidFill>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lập</a:t>
            </a:r>
            <a:endParaRPr lang="en-US" sz="3200" dirty="0">
              <a:solidFill>
                <a:srgbClr val="0070C0"/>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95DC2B6-CD9C-4DBF-82C3-9F5DBA58D2DF}"/>
              </a:ext>
            </a:extLst>
          </p:cNvPr>
          <p:cNvSpPr txBox="1"/>
          <p:nvPr/>
        </p:nvSpPr>
        <p:spPr>
          <a:xfrm>
            <a:off x="520889" y="1558758"/>
            <a:ext cx="11341290" cy="3272755"/>
          </a:xfrm>
          <a:prstGeom prst="rect">
            <a:avLst/>
          </a:prstGeom>
          <a:noFill/>
        </p:spPr>
        <p:txBody>
          <a:bodyPr wrap="square">
            <a:spAutoFit/>
          </a:bodyPr>
          <a:lstStyle/>
          <a:p>
            <a:pPr algn="just">
              <a:lnSpc>
                <a:spcPct val="115000"/>
              </a:lnSpc>
              <a:spcAft>
                <a:spcPts val="1000"/>
              </a:spcAft>
            </a:pPr>
            <a:r>
              <a:rPr lang="en-GB"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Năm</a:t>
            </a:r>
            <a:r>
              <a:rPr lang="en-US" sz="3200" b="1" dirty="0">
                <a:solidFill>
                  <a:srgbClr val="FF0000"/>
                </a:solidFill>
                <a:effectLst/>
                <a:latin typeface="Times New Roman" panose="02020603050405020304" pitchFamily="18" charset="0"/>
                <a:ea typeface=""/>
                <a:cs typeface="Times New Roman" panose="02020603050405020304" pitchFamily="18" charset="0"/>
              </a:rPr>
              <a:t> 1428: Lê </a:t>
            </a:r>
            <a:r>
              <a:rPr lang="en-US" sz="3200" b="1" dirty="0" err="1">
                <a:solidFill>
                  <a:srgbClr val="FF0000"/>
                </a:solidFill>
                <a:effectLst/>
                <a:latin typeface="Times New Roman" panose="02020603050405020304" pitchFamily="18" charset="0"/>
                <a:ea typeface=""/>
                <a:cs typeface="Times New Roman" panose="02020603050405020304" pitchFamily="18" charset="0"/>
              </a:rPr>
              <a:t>Lợi</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lên</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ngôi</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hoàng</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đế</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thành</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lập</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nhà</a:t>
            </a:r>
            <a:r>
              <a:rPr lang="en-US" sz="3200" b="1" dirty="0">
                <a:solidFill>
                  <a:srgbClr val="FF0000"/>
                </a:solidFill>
                <a:effectLst/>
                <a:latin typeface="Times New Roman" panose="02020603050405020304" pitchFamily="18" charset="0"/>
                <a:ea typeface=""/>
                <a:cs typeface="Times New Roman" panose="02020603050405020304" pitchFamily="18" charset="0"/>
              </a:rPr>
              <a:t> Lê </a:t>
            </a:r>
            <a:r>
              <a:rPr lang="en-US" sz="3200" b="1" dirty="0" err="1">
                <a:solidFill>
                  <a:srgbClr val="FF0000"/>
                </a:solidFill>
                <a:effectLst/>
                <a:latin typeface="Times New Roman" panose="02020603050405020304" pitchFamily="18" charset="0"/>
                <a:ea typeface=""/>
                <a:cs typeface="Times New Roman" panose="02020603050405020304" pitchFamily="18" charset="0"/>
              </a:rPr>
              <a:t>Sơ</a:t>
            </a:r>
            <a:r>
              <a:rPr lang="en-US" sz="3200" b="1" dirty="0">
                <a:solidFill>
                  <a:srgbClr val="FF0000"/>
                </a:solidFill>
                <a:effectLst/>
                <a:latin typeface="Times New Roman" panose="02020603050405020304" pitchFamily="18" charset="0"/>
                <a:ea typeface=""/>
                <a:cs typeface="Times New Roman" panose="02020603050405020304" pitchFamily="18" charset="0"/>
              </a:rPr>
              <a:t>.</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Đặt</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niên</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hiệu</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Thuận</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Thiên</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khối</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phục</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quốc</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hiệu</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Đại</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Việt</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và</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đóng</a:t>
            </a:r>
            <a:r>
              <a:rPr lang="en-US" sz="3200" b="1" dirty="0">
                <a:solidFill>
                  <a:srgbClr val="FF0000"/>
                </a:solidFill>
                <a:effectLst/>
                <a:latin typeface="Times New Roman" panose="02020603050405020304" pitchFamily="18" charset="0"/>
                <a:ea typeface=""/>
                <a:cs typeface="Times New Roman" panose="02020603050405020304" pitchFamily="18" charset="0"/>
              </a:rPr>
              <a:t> </a:t>
            </a:r>
            <a:r>
              <a:rPr lang="en-US" sz="3200" b="1" dirty="0" err="1">
                <a:solidFill>
                  <a:srgbClr val="FF0000"/>
                </a:solidFill>
                <a:effectLst/>
                <a:latin typeface="Times New Roman" panose="02020603050405020304" pitchFamily="18" charset="0"/>
                <a:ea typeface=""/>
                <a:cs typeface="Times New Roman" panose="02020603050405020304" pitchFamily="18" charset="0"/>
              </a:rPr>
              <a:t>đô</a:t>
            </a:r>
            <a:r>
              <a:rPr lang="en-US" sz="3200" b="1" dirty="0">
                <a:solidFill>
                  <a:srgbClr val="FF0000"/>
                </a:solidFill>
                <a:effectLst/>
                <a:latin typeface="Times New Roman" panose="02020603050405020304" pitchFamily="18" charset="0"/>
                <a:ea typeface=""/>
                <a:cs typeface="Times New Roman" panose="02020603050405020304" pitchFamily="18" charset="0"/>
              </a:rPr>
              <a:t> ở </a:t>
            </a:r>
            <a:r>
              <a:rPr lang="en-US" sz="3200" b="1" dirty="0" err="1">
                <a:solidFill>
                  <a:srgbClr val="FF0000"/>
                </a:solidFill>
                <a:effectLst/>
                <a:latin typeface="Times New Roman" panose="02020603050405020304" pitchFamily="18" charset="0"/>
                <a:ea typeface=""/>
                <a:cs typeface="Times New Roman" panose="02020603050405020304" pitchFamily="18" charset="0"/>
              </a:rPr>
              <a:t>Thăng</a:t>
            </a:r>
            <a:r>
              <a:rPr lang="en-US" sz="3200" b="1" dirty="0">
                <a:solidFill>
                  <a:srgbClr val="FF0000"/>
                </a:solidFill>
                <a:effectLst/>
                <a:latin typeface="Times New Roman" panose="02020603050405020304" pitchFamily="18" charset="0"/>
                <a:ea typeface=""/>
                <a:cs typeface="Times New Roman" panose="02020603050405020304" pitchFamily="18" charset="0"/>
              </a:rPr>
              <a:t> Long.</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Xây</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dựng</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chỉnh</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máy</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8166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5801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7" y="182785"/>
            <a:ext cx="10497312" cy="2082330"/>
          </a:xfrm>
          <a:solidFill>
            <a:schemeClr val="bg1"/>
          </a:solidFill>
        </p:spPr>
        <p:txBody>
          <a:bodyPr/>
          <a:lstStyle/>
          <a:p>
            <a:pPr>
              <a:defRPr/>
            </a:pPr>
            <a:br>
              <a:rPr lang="en-US" sz="36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BÀI 17.</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NƯỚC ĐẠI VIỆT THỜI LÊ SƠ </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br>
            <a: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(1428 – 1527)</a:t>
            </a:r>
            <a:br>
              <a:rPr lang="en-US" b="1" cap="all"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br>
            <a:endParaRPr lang="en-US" dirty="0">
              <a:solidFill>
                <a:srgbClr val="FF0000"/>
              </a:solidFill>
            </a:endParaRPr>
          </a:p>
        </p:txBody>
      </p:sp>
      <p:sp>
        <p:nvSpPr>
          <p:cNvPr id="14339" name="Content Placeholder 2"/>
          <p:cNvSpPr>
            <a:spLocks noGrp="1"/>
          </p:cNvSpPr>
          <p:nvPr>
            <p:ph idx="1"/>
          </p:nvPr>
        </p:nvSpPr>
        <p:spPr>
          <a:xfrm>
            <a:off x="365057" y="2371132"/>
            <a:ext cx="11270351" cy="729877"/>
          </a:xfrm>
        </p:spPr>
        <p:txBody>
          <a:bodyPr/>
          <a:lstStyle/>
          <a:p>
            <a:pPr marL="0" lvl="0" indent="0">
              <a:buNone/>
            </a:pPr>
            <a:r>
              <a:rPr lang="en-US" altLang="en-US" sz="4000" b="1" dirty="0">
                <a:solidFill>
                  <a:srgbClr val="3333FF"/>
                </a:solidFill>
                <a:latin typeface="Times New Roman" panose="02020603050405020304" pitchFamily="18" charset="0"/>
                <a:cs typeface="Times New Roman" panose="02020603050405020304" pitchFamily="18" charset="0"/>
              </a:rPr>
              <a:t>4. MỘT SỐ DANH NHÂN VĂN HÓA TIÊU BIỂU</a:t>
            </a:r>
            <a:endParaRPr lang="en-US" altLang="en-US" sz="4000" dirty="0">
              <a:solidFill>
                <a:srgbClr val="000000"/>
              </a:solidFill>
              <a:latin typeface="Times New Roman" panose="02020603050405020304" pitchFamily="18" charset="0"/>
              <a:cs typeface="Times New Roman" panose="02020603050405020304" pitchFamily="18" charset="0"/>
            </a:endParaRPr>
          </a:p>
          <a:p>
            <a:pPr marL="0" indent="0">
              <a:buNone/>
            </a:pPr>
            <a:endParaRPr lang="en-US" altLang="en-US" sz="4000" b="1" dirty="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59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 name="Text Box 10"/>
          <p:cNvSpPr txBox="1">
            <a:spLocks noChangeArrowheads="1"/>
          </p:cNvSpPr>
          <p:nvPr/>
        </p:nvSpPr>
        <p:spPr bwMode="auto">
          <a:xfrm>
            <a:off x="382037" y="214106"/>
            <a:ext cx="35936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0" fontAlgn="base" hangingPunct="0">
              <a:spcBef>
                <a:spcPct val="50000"/>
              </a:spcBef>
              <a:spcAft>
                <a:spcPct val="0"/>
              </a:spcAft>
              <a:buClrTx/>
              <a:buSzTx/>
              <a:buNone/>
            </a:pPr>
            <a:r>
              <a:rPr lang="en-US" altLang="en-US" sz="3600" b="1" dirty="0">
                <a:solidFill>
                  <a:srgbClr val="FF0000"/>
                </a:solidFill>
                <a:latin typeface="Times New Roman" panose="02020603050405020304" pitchFamily="18" charset="0"/>
                <a:cs typeface="Arial" panose="020B0604020202020204" pitchFamily="34" charset="0"/>
              </a:rPr>
              <a:t>a. </a:t>
            </a:r>
            <a:r>
              <a:rPr lang="en-US" altLang="en-US" sz="3600" b="1" dirty="0" err="1">
                <a:solidFill>
                  <a:srgbClr val="FF0000"/>
                </a:solidFill>
                <a:latin typeface="Times New Roman" panose="02020603050405020304" pitchFamily="18" charset="0"/>
                <a:cs typeface="Arial" panose="020B0604020202020204" pitchFamily="34" charset="0"/>
              </a:rPr>
              <a:t>Nguyễn</a:t>
            </a:r>
            <a:r>
              <a:rPr lang="en-US" altLang="en-US" sz="3600" b="1" dirty="0">
                <a:solidFill>
                  <a:srgbClr val="FF0000"/>
                </a:solidFill>
                <a:latin typeface="Times New Roman" panose="02020603050405020304" pitchFamily="18" charset="0"/>
                <a:cs typeface="Arial" panose="020B0604020202020204" pitchFamily="34" charset="0"/>
              </a:rPr>
              <a:t> </a:t>
            </a:r>
            <a:r>
              <a:rPr lang="en-US" altLang="en-US" sz="3600" b="1" dirty="0" err="1">
                <a:solidFill>
                  <a:srgbClr val="FF0000"/>
                </a:solidFill>
                <a:latin typeface="Times New Roman" panose="02020603050405020304" pitchFamily="18" charset="0"/>
                <a:cs typeface="Arial" panose="020B0604020202020204" pitchFamily="34" charset="0"/>
              </a:rPr>
              <a:t>Trãi</a:t>
            </a:r>
            <a:r>
              <a:rPr lang="en-US" altLang="en-US" sz="3600" b="1" dirty="0">
                <a:solidFill>
                  <a:srgbClr val="FF0000"/>
                </a:solidFill>
                <a:latin typeface="Times New Roman" panose="02020603050405020304" pitchFamily="18" charset="0"/>
                <a:cs typeface="Arial" panose="020B0604020202020204" pitchFamily="34" charset="0"/>
              </a:rPr>
              <a:t> </a:t>
            </a:r>
          </a:p>
        </p:txBody>
      </p:sp>
      <p:pic>
        <p:nvPicPr>
          <p:cNvPr id="820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037" y="860437"/>
            <a:ext cx="9888398" cy="581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08677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8202">
                                            <p:txEl>
                                              <p:pRg st="0" end="0"/>
                                            </p:txEl>
                                          </p:spTgt>
                                        </p:tgtEl>
                                        <p:attrNameLst>
                                          <p:attrName>style.visibility</p:attrName>
                                        </p:attrNameLst>
                                      </p:cBhvr>
                                      <p:to>
                                        <p:strVal val="visible"/>
                                      </p:to>
                                    </p:set>
                                    <p:anim calcmode="discrete" valueType="clr">
                                      <p:cBhvr override="childStyle">
                                        <p:cTn id="7" dur="80"/>
                                        <p:tgtEl>
                                          <p:spTgt spid="820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20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202">
                                            <p:txEl>
                                              <p:pRg st="0" end="0"/>
                                            </p:txEl>
                                          </p:spTgt>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8206"/>
                                        </p:tgtEl>
                                        <p:attrNameLst>
                                          <p:attrName>style.visibility</p:attrName>
                                        </p:attrNameLst>
                                      </p:cBhvr>
                                      <p:to>
                                        <p:strVal val="visible"/>
                                      </p:to>
                                    </p:set>
                                    <p:anim calcmode="lin" valueType="num">
                                      <p:cBhvr>
                                        <p:cTn id="14" dur="500" fill="hold"/>
                                        <p:tgtEl>
                                          <p:spTgt spid="8206"/>
                                        </p:tgtEl>
                                        <p:attrNameLst>
                                          <p:attrName>ppt_w</p:attrName>
                                        </p:attrNameLst>
                                      </p:cBhvr>
                                      <p:tavLst>
                                        <p:tav tm="0">
                                          <p:val>
                                            <p:fltVal val="0"/>
                                          </p:val>
                                        </p:tav>
                                        <p:tav tm="100000">
                                          <p:val>
                                            <p:strVal val="#ppt_w"/>
                                          </p:val>
                                        </p:tav>
                                      </p:tavLst>
                                    </p:anim>
                                    <p:anim calcmode="lin" valueType="num">
                                      <p:cBhvr>
                                        <p:cTn id="15" dur="500" fill="hold"/>
                                        <p:tgtEl>
                                          <p:spTgt spid="8206"/>
                                        </p:tgtEl>
                                        <p:attrNameLst>
                                          <p:attrName>ppt_h</p:attrName>
                                        </p:attrNameLst>
                                      </p:cBhvr>
                                      <p:tavLst>
                                        <p:tav tm="0">
                                          <p:val>
                                            <p:fltVal val="0"/>
                                          </p:val>
                                        </p:tav>
                                        <p:tav tm="100000">
                                          <p:val>
                                            <p:strVal val="#ppt_h"/>
                                          </p:val>
                                        </p:tav>
                                      </p:tavLst>
                                    </p:anim>
                                    <p:animEffect transition="in" filter="fade">
                                      <p:cBhvr>
                                        <p:cTn id="16" dur="500"/>
                                        <p:tgtEl>
                                          <p:spTgt spid="8206"/>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13">
            <a:extLst>
              <a:ext uri="{FF2B5EF4-FFF2-40B4-BE49-F238E27FC236}">
                <a16:creationId xmlns:a16="http://schemas.microsoft.com/office/drawing/2014/main" id="{B777D066-6F37-66D3-0847-540C5F1A1E5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 y="120650"/>
            <a:ext cx="3795713"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a:extLst>
              <a:ext uri="{FF2B5EF4-FFF2-40B4-BE49-F238E27FC236}">
                <a16:creationId xmlns:a16="http://schemas.microsoft.com/office/drawing/2014/main" id="{AC720F4D-FD12-1C4B-F32E-6DD0CFB09AB9}"/>
              </a:ext>
            </a:extLst>
          </p:cNvPr>
          <p:cNvSpPr txBox="1"/>
          <p:nvPr/>
        </p:nvSpPr>
        <p:spPr>
          <a:xfrm>
            <a:off x="4108450" y="317500"/>
            <a:ext cx="7143750" cy="1198563"/>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Một số danh nhân văn hóa tiêu biểu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thời Lê sơ</a:t>
            </a:r>
          </a:p>
        </p:txBody>
      </p:sp>
      <p:sp>
        <p:nvSpPr>
          <p:cNvPr id="3" name="Text Box 2">
            <a:extLst>
              <a:ext uri="{FF2B5EF4-FFF2-40B4-BE49-F238E27FC236}">
                <a16:creationId xmlns:a16="http://schemas.microsoft.com/office/drawing/2014/main" id="{D525BDCC-A91C-7E7D-B05E-3E04280CEE1C}"/>
              </a:ext>
            </a:extLst>
          </p:cNvPr>
          <p:cNvSpPr txBox="1"/>
          <p:nvPr/>
        </p:nvSpPr>
        <p:spPr>
          <a:xfrm>
            <a:off x="750888" y="3025775"/>
            <a:ext cx="6127750" cy="30464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 </a:t>
            </a:r>
            <a:r>
              <a:rPr kumimoji="0" lang="en-US" altLang="zh-CN" sz="2400" b="1"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Nguyễn</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Trãi</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là</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vị</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anh</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hùng</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dân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tộc</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danh</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nhân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văn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hoá</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thế</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giới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Sáng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tác</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nhiều</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tác</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phẩm</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có</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giá</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trị</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lớn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về</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văn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học</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sử</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học</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địa</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lí</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Quân</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trung</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từ</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mệnh</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tập</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Bình Ngô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đại</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cáo</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Tư</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tưởng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chở</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thuyền</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cũng</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là</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dân</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lật</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thuyền</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cũng</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là</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dân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là</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bài</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học</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quý</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bàu</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cho</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công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cuộc</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xây</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dựng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và</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bảo</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vệ</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đất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nước</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endParaRPr kumimoji="0" lang="en-US" altLang="zh-CN" sz="24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pic>
        <p:nvPicPr>
          <p:cNvPr id="125" name="Picture 124">
            <a:extLst>
              <a:ext uri="{FF2B5EF4-FFF2-40B4-BE49-F238E27FC236}">
                <a16:creationId xmlns:a16="http://schemas.microsoft.com/office/drawing/2014/main" id="{898F1C44-ECC3-871F-8AB6-DD7FAC64872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8025" y="1516063"/>
            <a:ext cx="4384675"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E8554CA1-83DC-1B06-BDDB-E7F8D8B29A8D}"/>
              </a:ext>
            </a:extLst>
          </p:cNvPr>
          <p:cNvSpPr txBox="1"/>
          <p:nvPr/>
        </p:nvSpPr>
        <p:spPr>
          <a:xfrm>
            <a:off x="7058025" y="5707063"/>
            <a:ext cx="4384675" cy="830262"/>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1">
                <a:ln>
                  <a:noFill/>
                </a:ln>
                <a:solidFill>
                  <a:prstClr val="black"/>
                </a:solidFill>
                <a:effectLst/>
                <a:uLnTx/>
                <a:uFillTx/>
                <a:latin typeface="Calibri"/>
                <a:ea typeface="+mn-ea"/>
                <a:cs typeface="+mn-cs"/>
              </a:rPr>
              <a:t>Nguyễn Trãi</a:t>
            </a:r>
            <a:endParaRPr kumimoji="0" lang="en-GB" altLang="en-US" sz="2400" b="0" i="0" u="none" strike="noStrike" kern="1200" cap="none" spc="0" normalizeH="0" baseline="0" noProof="1">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1">
                <a:ln>
                  <a:noFill/>
                </a:ln>
                <a:solidFill>
                  <a:prstClr val="black"/>
                </a:solidFill>
                <a:effectLst/>
                <a:uLnTx/>
                <a:uFillTx/>
                <a:latin typeface="Calibri"/>
                <a:ea typeface="+mn-ea"/>
                <a:cs typeface="+mn-cs"/>
              </a:rPr>
              <a:t>(1380-1442)</a:t>
            </a:r>
          </a:p>
        </p:txBody>
      </p:sp>
      <p:sp>
        <p:nvSpPr>
          <p:cNvPr id="140" name="Text Box 139">
            <a:extLst>
              <a:ext uri="{FF2B5EF4-FFF2-40B4-BE49-F238E27FC236}">
                <a16:creationId xmlns:a16="http://schemas.microsoft.com/office/drawing/2014/main" id="{86E21A59-D821-F009-4C5A-83B3C8428499}"/>
              </a:ext>
            </a:extLst>
          </p:cNvPr>
          <p:cNvSpPr txBox="1">
            <a:spLocks noChangeArrowheads="1"/>
          </p:cNvSpPr>
          <p:nvPr/>
        </p:nvSpPr>
        <p:spPr bwMode="auto">
          <a:xfrm>
            <a:off x="642938" y="6373813"/>
            <a:ext cx="5080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Video: </a:t>
            </a:r>
            <a:r>
              <a:rPr kumimoji="0" lang="en-US" altLang="zh-CN" sz="1800" b="0" i="0" u="sng" strike="noStrike" kern="1200" cap="none" spc="0" normalizeH="0" baseline="0" noProof="0">
                <a:ln>
                  <a:noFill/>
                </a:ln>
                <a:solidFill>
                  <a:srgbClr val="0000FF"/>
                </a:solidFill>
                <a:effectLst/>
                <a:uLnTx/>
                <a:uFillTx/>
                <a:latin typeface="Times New Roman" panose="02020603050405020304" pitchFamily="18" charset="0"/>
                <a:ea typeface="宋体" panose="02010600030101010101" pitchFamily="2" charset="-122"/>
                <a:cs typeface="+mn-cs"/>
                <a:hlinkClick r:id="rId4"/>
              </a:rPr>
              <a:t>https://youtu.be/IIEmkCxsWB8</a:t>
            </a:r>
            <a:endParaRPr kumimoji="0" lang="en-US" altLang="zh-CN" sz="18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blinds(horizontal)">
                                      <p:cBhvr>
                                        <p:cTn id="7" dur="500"/>
                                        <p:tgtEl>
                                          <p:spTgt spid="125"/>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nodeType="clickEffect">
                                  <p:stCondLst>
                                    <p:cond delay="0"/>
                                  </p:stCondLst>
                                  <p:childTnLst>
                                    <p:set>
                                      <p:cBhvr>
                                        <p:cTn id="19" dur="1" fill="hold">
                                          <p:stCondLst>
                                            <p:cond delay="0"/>
                                          </p:stCondLst>
                                        </p:cTn>
                                        <p:tgtEl>
                                          <p:spTgt spid="140"/>
                                        </p:tgtEl>
                                        <p:attrNameLst>
                                          <p:attrName>style.visibility</p:attrName>
                                        </p:attrNameLst>
                                      </p:cBhvr>
                                      <p:to>
                                        <p:strVal val="visible"/>
                                      </p:to>
                                    </p:set>
                                    <p:animEffect transition="in" filter="diamond(in)">
                                      <p:cBhvr>
                                        <p:cTn id="20" dur="2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14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2" name="Rectangle 12">
            <a:extLst>
              <a:ext uri="{FF2B5EF4-FFF2-40B4-BE49-F238E27FC236}">
                <a16:creationId xmlns:a16="http://schemas.microsoft.com/office/drawing/2014/main" id="{23063C3A-9C51-4504-915B-FC6C3C4DEB97}"/>
              </a:ext>
            </a:extLst>
          </p:cNvPr>
          <p:cNvSpPr>
            <a:spLocks noChangeArrowheads="1"/>
          </p:cNvSpPr>
          <p:nvPr/>
        </p:nvSpPr>
        <p:spPr bwMode="auto">
          <a:xfrm>
            <a:off x="1524000" y="5911850"/>
            <a:ext cx="9144000" cy="946150"/>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defRPr/>
            </a:pPr>
            <a:r>
              <a:rPr lang="en-US" sz="2800" b="1" i="1" dirty="0">
                <a:solidFill>
                  <a:prstClr val="black"/>
                </a:solidFill>
                <a:effectLst>
                  <a:outerShdw blurRad="38100" dist="38100" dir="2700000" algn="tl">
                    <a:srgbClr val="C0C0C0"/>
                  </a:outerShdw>
                </a:effectLst>
                <a:latin typeface="Times New Roman" panose="02020603050405020304" pitchFamily="18" charset="0"/>
              </a:rPr>
              <a:t>ỨC TRAI THI TẬP (do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Dương</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Bá</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Cung</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sưu</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tầm</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biên</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soạn</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năm</a:t>
            </a:r>
            <a:r>
              <a:rPr lang="en-US" sz="2800" b="1" i="1" dirty="0">
                <a:solidFill>
                  <a:prstClr val="black"/>
                </a:solidFill>
                <a:effectLst>
                  <a:outerShdw blurRad="38100" dist="38100" dir="2700000" algn="tl">
                    <a:srgbClr val="C0C0C0"/>
                  </a:outerShdw>
                </a:effectLst>
                <a:latin typeface="Times New Roman" panose="02020603050405020304" pitchFamily="18" charset="0"/>
              </a:rPr>
              <a:t> 1480 )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gồm</a:t>
            </a:r>
            <a:r>
              <a:rPr lang="en-US" sz="2800" b="1" i="1" dirty="0">
                <a:solidFill>
                  <a:prstClr val="black"/>
                </a:solidFill>
                <a:effectLst>
                  <a:outerShdw blurRad="38100" dist="38100" dir="2700000" algn="tl">
                    <a:srgbClr val="C0C0C0"/>
                  </a:outerShdw>
                </a:effectLst>
                <a:latin typeface="Times New Roman" panose="02020603050405020304" pitchFamily="18" charset="0"/>
              </a:rPr>
              <a:t> 105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bài</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thơ</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bằng</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chữ</a:t>
            </a:r>
            <a:r>
              <a:rPr lang="en-US" sz="2800" b="1" i="1" dirty="0">
                <a:solidFill>
                  <a:prstClr val="black"/>
                </a:solidFill>
                <a:effectLst>
                  <a:outerShdw blurRad="38100" dist="38100" dir="2700000" algn="tl">
                    <a:srgbClr val="C0C0C0"/>
                  </a:outerShdw>
                </a:effectLst>
                <a:latin typeface="Times New Roman" panose="02020603050405020304" pitchFamily="18" charset="0"/>
              </a:rPr>
              <a:t> </a:t>
            </a:r>
            <a:r>
              <a:rPr lang="en-US" sz="2800" b="1" i="1" dirty="0" err="1">
                <a:solidFill>
                  <a:prstClr val="black"/>
                </a:solidFill>
                <a:effectLst>
                  <a:outerShdw blurRad="38100" dist="38100" dir="2700000" algn="tl">
                    <a:srgbClr val="C0C0C0"/>
                  </a:outerShdw>
                </a:effectLst>
                <a:latin typeface="Times New Roman" panose="02020603050405020304" pitchFamily="18" charset="0"/>
              </a:rPr>
              <a:t>Hán</a:t>
            </a:r>
            <a:endParaRPr lang="en-US" sz="2800" b="1" i="1" dirty="0">
              <a:solidFill>
                <a:prstClr val="black"/>
              </a:solidFill>
              <a:effectLst>
                <a:outerShdw blurRad="38100" dist="38100" dir="2700000" algn="tl">
                  <a:srgbClr val="C0C0C0"/>
                </a:outerShdw>
              </a:effectLst>
              <a:latin typeface="Times New Roman" panose="02020603050405020304" pitchFamily="18" charset="0"/>
            </a:endParaRPr>
          </a:p>
        </p:txBody>
      </p:sp>
      <p:pic>
        <p:nvPicPr>
          <p:cNvPr id="112653"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6276" y="0"/>
            <a:ext cx="6551613" cy="591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2870130"/>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12653"/>
                                        </p:tgtEl>
                                        <p:attrNameLst>
                                          <p:attrName>style.visibility</p:attrName>
                                        </p:attrNameLst>
                                      </p:cBhvr>
                                      <p:to>
                                        <p:strVal val="visible"/>
                                      </p:to>
                                    </p:set>
                                    <p:animEffect transition="in" filter="wheel(4)">
                                      <p:cBhvr>
                                        <p:cTn id="7" dur="2000"/>
                                        <p:tgtEl>
                                          <p:spTgt spid="11265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112652"/>
                                        </p:tgtEl>
                                        <p:attrNameLst>
                                          <p:attrName>style.visibility</p:attrName>
                                        </p:attrNameLst>
                                      </p:cBhvr>
                                      <p:to>
                                        <p:strVal val="visible"/>
                                      </p:to>
                                    </p:set>
                                    <p:animEffect transition="in" filter="wheel(4)">
                                      <p:cBhvr>
                                        <p:cTn id="10" dur="2000"/>
                                        <p:tgtEl>
                                          <p:spTgt spid="112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3" y="367609"/>
            <a:ext cx="9263270" cy="4098373"/>
          </a:xfrm>
        </p:spPr>
        <p:txBody>
          <a:bodyPr/>
          <a:lstStyle/>
          <a:p>
            <a:pPr marL="0" indent="0" algn="just">
              <a:buNone/>
            </a:pPr>
            <a:r>
              <a:rPr lang="pt-BR" sz="3200" b="1" dirty="0">
                <a:solidFill>
                  <a:schemeClr val="tx1"/>
                </a:solidFill>
                <a:latin typeface="Times New Roman" panose="02020603050405020304" pitchFamily="18" charset="0"/>
                <a:cs typeface="Times New Roman" panose="02020603050405020304" pitchFamily="18" charset="0"/>
              </a:rPr>
              <a:t>a. Nguyễn Trãi</a:t>
            </a:r>
            <a:endParaRPr lang="en-US" sz="3200" dirty="0">
              <a:solidFill>
                <a:schemeClr val="tx1"/>
              </a:solidFill>
              <a:latin typeface="Times New Roman" panose="02020603050405020304" pitchFamily="18" charset="0"/>
              <a:cs typeface="Times New Roman" panose="02020603050405020304" pitchFamily="18" charset="0"/>
            </a:endParaRPr>
          </a:p>
          <a:p>
            <a:pPr marL="0" indent="0" algn="just">
              <a:buNone/>
            </a:pPr>
            <a:r>
              <a:rPr lang="en-US" sz="3200" dirty="0">
                <a:solidFill>
                  <a:schemeClr val="tx1"/>
                </a:solidFill>
                <a:latin typeface="Times New Roman" panose="02020603050405020304" pitchFamily="18" charset="0"/>
                <a:cs typeface="Times New Roman" panose="02020603050405020304" pitchFamily="18" charset="0"/>
              </a:rPr>
              <a:t>-</a:t>
            </a:r>
            <a:r>
              <a:rPr lang="vi-VN" sz="3200" dirty="0">
                <a:solidFill>
                  <a:schemeClr val="tx1"/>
                </a:solidFill>
                <a:latin typeface="Times New Roman" panose="02020603050405020304" pitchFamily="18" charset="0"/>
                <a:cs typeface="Times New Roman" panose="02020603050405020304" pitchFamily="18" charset="0"/>
              </a:rPr>
              <a:t> Nguyễn Trãi là một nhân vật vĩ đại trong lịch sử Việt Nam. Ông là nhà tư tưởng, nhà thơ, nhà văn hoá lớn của nước ta với nhiều tác phẩm có giá trị về văn học, sử học, địa lí học, ... Đặc biệt, tư tưởng “chở thuyền cũng là dần, lật thuyền cũng là dần” của ông vẫn là bài học quý báu cho công cuộc xây dựng và bảo vệ đất nước hiện nay.</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0071837"/>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368783" y="150079"/>
            <a:ext cx="37261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0" fontAlgn="base" hangingPunct="0">
              <a:spcBef>
                <a:spcPct val="50000"/>
              </a:spcBef>
              <a:spcAft>
                <a:spcPct val="0"/>
              </a:spcAft>
              <a:buClrTx/>
              <a:buSzTx/>
              <a:buNone/>
            </a:pPr>
            <a:r>
              <a:rPr lang="en-US" altLang="en-US" sz="3600" b="1" dirty="0">
                <a:solidFill>
                  <a:srgbClr val="FF0000"/>
                </a:solidFill>
                <a:latin typeface="Times New Roman" panose="02020603050405020304" pitchFamily="18" charset="0"/>
                <a:cs typeface="Arial" panose="020B0604020202020204" pitchFamily="34" charset="0"/>
              </a:rPr>
              <a:t>b. </a:t>
            </a:r>
            <a:r>
              <a:rPr lang="en-US" altLang="en-US" sz="3600" b="1" dirty="0" err="1">
                <a:solidFill>
                  <a:srgbClr val="FF0000"/>
                </a:solidFill>
                <a:latin typeface="Times New Roman" panose="02020603050405020304" pitchFamily="18" charset="0"/>
                <a:cs typeface="Arial" panose="020B0604020202020204" pitchFamily="34" charset="0"/>
              </a:rPr>
              <a:t>Lê</a:t>
            </a:r>
            <a:r>
              <a:rPr lang="en-US" altLang="en-US" sz="3600" b="1" dirty="0">
                <a:solidFill>
                  <a:srgbClr val="FF0000"/>
                </a:solidFill>
                <a:latin typeface="Times New Roman" panose="02020603050405020304" pitchFamily="18" charset="0"/>
                <a:cs typeface="Arial" panose="020B0604020202020204" pitchFamily="34" charset="0"/>
              </a:rPr>
              <a:t> </a:t>
            </a:r>
            <a:r>
              <a:rPr lang="en-US" altLang="en-US" sz="3600" b="1" dirty="0" err="1">
                <a:solidFill>
                  <a:srgbClr val="FF0000"/>
                </a:solidFill>
                <a:latin typeface="Times New Roman" panose="02020603050405020304" pitchFamily="18" charset="0"/>
                <a:cs typeface="Arial" panose="020B0604020202020204" pitchFamily="34" charset="0"/>
              </a:rPr>
              <a:t>Thánh</a:t>
            </a:r>
            <a:r>
              <a:rPr lang="en-US" altLang="en-US" sz="3600" b="1" dirty="0">
                <a:solidFill>
                  <a:srgbClr val="FF0000"/>
                </a:solidFill>
                <a:latin typeface="Times New Roman" panose="02020603050405020304" pitchFamily="18" charset="0"/>
                <a:cs typeface="Arial" panose="020B0604020202020204" pitchFamily="34" charset="0"/>
              </a:rPr>
              <a:t> </a:t>
            </a:r>
            <a:r>
              <a:rPr lang="en-US" altLang="en-US" sz="3600" b="1" dirty="0" err="1">
                <a:solidFill>
                  <a:srgbClr val="FF0000"/>
                </a:solidFill>
                <a:latin typeface="Times New Roman" panose="02020603050405020304" pitchFamily="18" charset="0"/>
                <a:cs typeface="Arial" panose="020B0604020202020204" pitchFamily="34" charset="0"/>
              </a:rPr>
              <a:t>Tông</a:t>
            </a:r>
            <a:endParaRPr lang="en-US" altLang="en-US" sz="3600" b="1" dirty="0">
              <a:solidFill>
                <a:srgbClr val="FF0000"/>
              </a:solidFill>
              <a:latin typeface="Times New Roman" panose="02020603050405020304" pitchFamily="18" charset="0"/>
              <a:cs typeface="Arial" panose="020B0604020202020204" pitchFamily="34" charset="0"/>
            </a:endParaRPr>
          </a:p>
        </p:txBody>
      </p:sp>
      <p:pic>
        <p:nvPicPr>
          <p:cNvPr id="135171" name="Picture 19" descr="Chan dung Vua Le Thanh To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783" y="796410"/>
            <a:ext cx="9596852" cy="593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73994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13">
            <a:extLst>
              <a:ext uri="{FF2B5EF4-FFF2-40B4-BE49-F238E27FC236}">
                <a16:creationId xmlns:a16="http://schemas.microsoft.com/office/drawing/2014/main" id="{DA8840D4-86AF-0913-E63D-42969DB912E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92075"/>
            <a:ext cx="34036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a:extLst>
              <a:ext uri="{FF2B5EF4-FFF2-40B4-BE49-F238E27FC236}">
                <a16:creationId xmlns:a16="http://schemas.microsoft.com/office/drawing/2014/main" id="{690383A4-99E1-0D47-24AF-B45C37AF1824}"/>
              </a:ext>
            </a:extLst>
          </p:cNvPr>
          <p:cNvSpPr txBox="1"/>
          <p:nvPr/>
        </p:nvSpPr>
        <p:spPr>
          <a:xfrm>
            <a:off x="4064000" y="287338"/>
            <a:ext cx="7896225" cy="119856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Một số danh nhân văn hóa tiêu biểu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thời Lê sơ</a:t>
            </a:r>
          </a:p>
        </p:txBody>
      </p:sp>
      <p:sp>
        <p:nvSpPr>
          <p:cNvPr id="4" name="Text Box 3">
            <a:extLst>
              <a:ext uri="{FF2B5EF4-FFF2-40B4-BE49-F238E27FC236}">
                <a16:creationId xmlns:a16="http://schemas.microsoft.com/office/drawing/2014/main" id="{CD793F26-B14E-FEA9-D92B-FD64D59C5448}"/>
              </a:ext>
            </a:extLst>
          </p:cNvPr>
          <p:cNvSpPr txBox="1"/>
          <p:nvPr/>
        </p:nvSpPr>
        <p:spPr>
          <a:xfrm>
            <a:off x="6472238" y="1841500"/>
            <a:ext cx="5578475" cy="4522788"/>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b. Lê </a:t>
            </a:r>
            <a:r>
              <a:rPr kumimoji="0" lang="en-US" altLang="zh-CN" sz="2400" b="1"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Thánh</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Tông</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là</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vị</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hoàng</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đế</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anh</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minh</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tài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năng</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xuất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chúng</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nhà</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văn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hoá</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lớn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của</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dân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tộc</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Dưới</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thời</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ông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trị</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vì</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giáo</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dục</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và</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đào</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tạo</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nhân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tài</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nở</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rộ</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có</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hơn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500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người</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đỗ</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tiến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sĩ</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Hội</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Tao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đàn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do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ông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thành</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lập</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đánh</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d</a:t>
            </a:r>
            <a:r>
              <a:rPr kumimoji="0" lang="en-GB"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ấ</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u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bước</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phát</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triển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cao</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của</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nền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văn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chương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đương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thời</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Để</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lại</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di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sản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thơ</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văn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phong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phú</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đồ</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sộ</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với</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trên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300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bài</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thơ</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chữ</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Hán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và</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tập</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Hồng</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Đức</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quốc</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âm</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thi</a:t>
            </a:r>
            <a:r>
              <a:rPr kumimoji="0" lang="en-US" altLang="zh-CN" sz="2400" b="0" i="1"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1"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tập</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bằng</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chữ</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nôm</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endParaRPr kumimoji="0" lang="en-US" altLang="zh-CN" sz="2400" b="0" i="0" u="none" strike="noStrike" kern="1200" cap="none" spc="0" normalizeH="0" baseline="0" noProof="0" dirty="0">
              <a:ln>
                <a:noFill/>
              </a:ln>
              <a:solidFill>
                <a:srgbClr val="000000"/>
              </a:solidFill>
              <a:effectLst/>
              <a:uLnTx/>
              <a:uFillTx/>
              <a:latin typeface="Calibri"/>
              <a:ea typeface="宋体" panose="02010600030101010101" pitchFamily="2" charset="-122"/>
              <a:cs typeface="+mn-cs"/>
            </a:endParaRPr>
          </a:p>
        </p:txBody>
      </p:sp>
      <p:pic>
        <p:nvPicPr>
          <p:cNvPr id="133" name="Picture 132">
            <a:extLst>
              <a:ext uri="{FF2B5EF4-FFF2-40B4-BE49-F238E27FC236}">
                <a16:creationId xmlns:a16="http://schemas.microsoft.com/office/drawing/2014/main" id="{77C0FE44-0E13-70C8-A9FD-FF329AF185D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2339975"/>
            <a:ext cx="28448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06A1E743-C071-C558-003A-D7152D4085B1}"/>
              </a:ext>
            </a:extLst>
          </p:cNvPr>
          <p:cNvSpPr txBox="1">
            <a:spLocks noChangeArrowheads="1"/>
          </p:cNvSpPr>
          <p:nvPr/>
        </p:nvSpPr>
        <p:spPr bwMode="auto">
          <a:xfrm>
            <a:off x="758825" y="5362575"/>
            <a:ext cx="15144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Lê Thánh Tông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1442-1497</a:t>
            </a:r>
          </a:p>
        </p:txBody>
      </p:sp>
      <p:pic>
        <p:nvPicPr>
          <p:cNvPr id="134" name="Picture 133">
            <a:extLst>
              <a:ext uri="{FF2B5EF4-FFF2-40B4-BE49-F238E27FC236}">
                <a16:creationId xmlns:a16="http://schemas.microsoft.com/office/drawing/2014/main" id="{8BDF1F4C-D178-EDD6-B869-5935B5CDEE9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463" y="2339975"/>
            <a:ext cx="3433762" cy="391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33"/>
                                        </p:tgtEl>
                                        <p:attrNameLst>
                                          <p:attrName>style.visibility</p:attrName>
                                        </p:attrNameLst>
                                      </p:cBhvr>
                                      <p:to>
                                        <p:strVal val="visible"/>
                                      </p:to>
                                    </p:set>
                                    <p:animEffect transition="in" filter="blinds(horizontal)">
                                      <p:cBhvr>
                                        <p:cTn id="10" dur="500"/>
                                        <p:tgtEl>
                                          <p:spTgt spid="133"/>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nodeType="clickEffect">
                                  <p:stCondLst>
                                    <p:cond delay="0"/>
                                  </p:stCondLst>
                                  <p:childTnLst>
                                    <p:set>
                                      <p:cBhvr>
                                        <p:cTn id="17" dur="1" fill="hold">
                                          <p:stCondLst>
                                            <p:cond delay="0"/>
                                          </p:stCondLst>
                                        </p:cTn>
                                        <p:tgtEl>
                                          <p:spTgt spid="134"/>
                                        </p:tgtEl>
                                        <p:attrNameLst>
                                          <p:attrName>style.visibility</p:attrName>
                                        </p:attrNameLst>
                                      </p:cBhvr>
                                      <p:to>
                                        <p:strVal val="visible"/>
                                      </p:to>
                                    </p:set>
                                    <p:animEffect transition="in" filter="blinds(horizontal)">
                                      <p:cBhvr>
                                        <p:cTn id="18"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874643" y="5535881"/>
            <a:ext cx="979335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914400" fontAlgn="base">
              <a:spcBef>
                <a:spcPct val="0"/>
              </a:spcBef>
              <a:spcAft>
                <a:spcPct val="0"/>
              </a:spcAft>
              <a:buNone/>
            </a:pPr>
            <a:r>
              <a:rPr lang="en-US" altLang="vi-VN" sz="4000" b="1" dirty="0" err="1">
                <a:solidFill>
                  <a:srgbClr val="000000"/>
                </a:solidFill>
                <a:latin typeface="Times New Roman" panose="02020603050405020304" pitchFamily="18" charset="0"/>
                <a:cs typeface="Times New Roman" panose="02020603050405020304" pitchFamily="18" charset="0"/>
              </a:rPr>
              <a:t>Năm</a:t>
            </a:r>
            <a:r>
              <a:rPr lang="en-US" altLang="vi-VN" sz="4000" b="1" dirty="0">
                <a:solidFill>
                  <a:srgbClr val="000000"/>
                </a:solidFill>
                <a:latin typeface="Times New Roman" panose="02020603050405020304" pitchFamily="18" charset="0"/>
                <a:cs typeface="Times New Roman" panose="02020603050405020304" pitchFamily="18" charset="0"/>
              </a:rPr>
              <a:t> 1484, </a:t>
            </a:r>
            <a:r>
              <a:rPr lang="en-US" altLang="vi-VN" sz="4000" b="1" dirty="0" err="1">
                <a:solidFill>
                  <a:srgbClr val="000000"/>
                </a:solidFill>
                <a:latin typeface="Times New Roman" panose="02020603050405020304" pitchFamily="18" charset="0"/>
                <a:cs typeface="Times New Roman" panose="02020603050405020304" pitchFamily="18" charset="0"/>
              </a:rPr>
              <a:t>vua</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Lê</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Thánh</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Tông</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dựng</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bia</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ghi</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tên</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tiến</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sĩ</a:t>
            </a:r>
            <a:r>
              <a:rPr lang="en-US" altLang="vi-VN" sz="4000" b="1" dirty="0">
                <a:solidFill>
                  <a:srgbClr val="000000"/>
                </a:solidFill>
                <a:latin typeface="Times New Roman" panose="02020603050405020304" pitchFamily="18" charset="0"/>
                <a:cs typeface="Times New Roman" panose="02020603050405020304" pitchFamily="18" charset="0"/>
              </a:rPr>
              <a:t> ở </a:t>
            </a:r>
            <a:r>
              <a:rPr lang="en-US" altLang="vi-VN" sz="4000" b="1" dirty="0" err="1">
                <a:solidFill>
                  <a:srgbClr val="000000"/>
                </a:solidFill>
                <a:latin typeface="Times New Roman" panose="02020603050405020304" pitchFamily="18" charset="0"/>
                <a:cs typeface="Times New Roman" panose="02020603050405020304" pitchFamily="18" charset="0"/>
              </a:rPr>
              <a:t>Văn</a:t>
            </a:r>
            <a:r>
              <a:rPr lang="en-US" altLang="vi-VN" sz="4000" b="1" dirty="0">
                <a:solidFill>
                  <a:srgbClr val="000000"/>
                </a:solidFill>
                <a:latin typeface="Times New Roman" panose="02020603050405020304" pitchFamily="18" charset="0"/>
                <a:cs typeface="Times New Roman" panose="02020603050405020304" pitchFamily="18" charset="0"/>
              </a:rPr>
              <a:t> </a:t>
            </a:r>
            <a:r>
              <a:rPr lang="en-US" altLang="vi-VN" sz="4000" b="1" dirty="0" err="1">
                <a:solidFill>
                  <a:srgbClr val="000000"/>
                </a:solidFill>
                <a:latin typeface="Times New Roman" panose="02020603050405020304" pitchFamily="18" charset="0"/>
                <a:cs typeface="Times New Roman" panose="02020603050405020304" pitchFamily="18" charset="0"/>
              </a:rPr>
              <a:t>Miếu</a:t>
            </a:r>
            <a:r>
              <a:rPr lang="en-US" altLang="vi-VN" sz="4000" dirty="0">
                <a:solidFill>
                  <a:srgbClr val="000000"/>
                </a:solidFill>
                <a:latin typeface="Times New Roman" panose="02020603050405020304" pitchFamily="18" charset="0"/>
                <a:cs typeface="Times New Roman" panose="02020603050405020304" pitchFamily="18" charset="0"/>
              </a:rPr>
              <a:t> </a:t>
            </a:r>
          </a:p>
        </p:txBody>
      </p:sp>
      <p:pic>
        <p:nvPicPr>
          <p:cNvPr id="28675" name="Picture 3" descr="VANMI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643" y="115888"/>
            <a:ext cx="10230679"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3784730"/>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3" y="367609"/>
            <a:ext cx="9263270" cy="4098373"/>
          </a:xfrm>
        </p:spPr>
        <p:txBody>
          <a:bodyPr/>
          <a:lstStyle/>
          <a:p>
            <a:pPr marL="0" marR="0" indent="0" algn="just">
              <a:lnSpc>
                <a:spcPct val="115000"/>
              </a:lnSpc>
              <a:spcBef>
                <a:spcPts val="0"/>
              </a:spcBef>
              <a:spcAft>
                <a:spcPts val="0"/>
              </a:spcAft>
              <a:buNone/>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Lê Thánh Tông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Lê Thánh Tông (1442 - 1497): Là một vị vua có tài năng xuất chúng trong quản lí, xây dựng đất nước và trong quan hệ bang giao với nước ngoài. Ông còn là nhà văn hoá kiệt xuất của Đại Việt, đặc biệt ông có công rất lớn trong sự nghiệp giáo dục và đào tạo nhân tài.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6917566"/>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6" name="Rectangle 8"/>
          <p:cNvSpPr>
            <a:spLocks noChangeArrowheads="1"/>
          </p:cNvSpPr>
          <p:nvPr/>
        </p:nvSpPr>
        <p:spPr bwMode="auto">
          <a:xfrm>
            <a:off x="3432312" y="892084"/>
            <a:ext cx="4770784" cy="536636"/>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altLang="en-US" sz="3600" dirty="0" err="1">
                <a:solidFill>
                  <a:srgbClr val="000000"/>
                </a:solidFill>
                <a:latin typeface="Times New Roman" panose="02020603050405020304" pitchFamily="18" charset="0"/>
                <a:cs typeface="Times New Roman" panose="02020603050405020304" pitchFamily="18" charset="0"/>
              </a:rPr>
              <a:t>Các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cơ</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quan</a:t>
            </a:r>
            <a:r>
              <a:rPr lang="en-US" altLang="en-US" sz="3600" dirty="0">
                <a:solidFill>
                  <a:srgbClr val="000000"/>
                </a:solidFill>
                <a:latin typeface="Times New Roman" panose="02020603050405020304" pitchFamily="18" charset="0"/>
                <a:cs typeface="Times New Roman" panose="02020603050405020304" pitchFamily="18" charset="0"/>
              </a:rPr>
              <a:t> t</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rung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ương</a:t>
            </a:r>
            <a:endPar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775" name="Rectangle 7"/>
          <p:cNvSpPr>
            <a:spLocks noChangeArrowheads="1"/>
          </p:cNvSpPr>
          <p:nvPr/>
        </p:nvSpPr>
        <p:spPr bwMode="auto">
          <a:xfrm>
            <a:off x="4731027" y="135622"/>
            <a:ext cx="2451652" cy="458924"/>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altLang="en-US" sz="3600" dirty="0">
                <a:solidFill>
                  <a:srgbClr val="000000"/>
                </a:solidFill>
                <a:latin typeface="Times New Roman" panose="02020603050405020304" pitchFamily="18" charset="0"/>
                <a:cs typeface="Times New Roman" panose="02020603050405020304" pitchFamily="18" charset="0"/>
              </a:rPr>
              <a:t>HOÀNG ĐẾ</a:t>
            </a:r>
            <a:endPar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779" name="Rectangle 11"/>
          <p:cNvSpPr>
            <a:spLocks noChangeArrowheads="1"/>
          </p:cNvSpPr>
          <p:nvPr/>
        </p:nvSpPr>
        <p:spPr bwMode="auto">
          <a:xfrm>
            <a:off x="9246145" y="2170660"/>
            <a:ext cx="2414483" cy="851098"/>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defRPr/>
            </a:pPr>
            <a:r>
              <a:rPr lang="en-US" altLang="en-US" sz="3600" dirty="0" err="1">
                <a:solidFill>
                  <a:srgbClr val="000000"/>
                </a:solidFill>
                <a:latin typeface="Times New Roman" panose="02020603050405020304" pitchFamily="18" charset="0"/>
                <a:cs typeface="Times New Roman" panose="02020603050405020304" pitchFamily="18" charset="0"/>
              </a:rPr>
              <a:t>Địa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phương</a:t>
            </a:r>
            <a:endParaRPr lang="en-US" altLang="en-US" sz="3600" dirty="0">
              <a:solidFill>
                <a:srgbClr val="000000"/>
              </a:solidFill>
              <a:latin typeface="Times New Roman" panose="02020603050405020304" pitchFamily="18" charset="0"/>
              <a:cs typeface="Times New Roman" panose="02020603050405020304" pitchFamily="18" charset="0"/>
            </a:endParaRPr>
          </a:p>
        </p:txBody>
      </p:sp>
      <p:sp>
        <p:nvSpPr>
          <p:cNvPr id="32780" name="Rectangle 12"/>
          <p:cNvSpPr>
            <a:spLocks noChangeArrowheads="1"/>
          </p:cNvSpPr>
          <p:nvPr/>
        </p:nvSpPr>
        <p:spPr bwMode="auto">
          <a:xfrm>
            <a:off x="4048459" y="1940724"/>
            <a:ext cx="3738864" cy="1149329"/>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
                <a:srgbClr val="000000"/>
              </a:buClr>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ĐẠO/</a:t>
            </a:r>
            <a:r>
              <a:rPr kumimoji="0" lang="en-US" altLang="en-US" sz="2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THỪA TUYÊN</a:t>
            </a:r>
          </a:p>
          <a:p>
            <a:pPr marL="0" marR="0" lvl="0" indent="0" algn="ctr" defTabSz="457200" rtl="0" eaLnBrk="1" fontAlgn="auto" latinLnBrk="0" hangingPunct="1">
              <a:lnSpc>
                <a:spcPct val="100000"/>
              </a:lnSpc>
              <a:spcBef>
                <a:spcPct val="50000"/>
              </a:spcBef>
              <a:spcAft>
                <a:spcPts val="0"/>
              </a:spcAft>
              <a:buClr>
                <a:srgbClr val="000000"/>
              </a:buClr>
              <a:buSzTx/>
              <a:buFontTx/>
              <a:buNone/>
              <a:tabLst/>
              <a:defRPr/>
            </a:pP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Đô</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2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Thừa</a:t>
            </a:r>
            <a:r>
              <a:rPr kumimoji="0" lang="en-US" altLang="en-US" sz="2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a:t>
            </a:r>
            <a:r>
              <a:rPr kumimoji="0" lang="en-US" altLang="en-US" sz="2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Hiến</a:t>
            </a:r>
            <a:r>
              <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Ti</a:t>
            </a:r>
            <a:endParaRPr kumimoji="0" lang="en-US"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781" name="Rectangle 13"/>
          <p:cNvSpPr>
            <a:spLocks noChangeArrowheads="1"/>
          </p:cNvSpPr>
          <p:nvPr/>
        </p:nvSpPr>
        <p:spPr bwMode="auto">
          <a:xfrm>
            <a:off x="4539664" y="3625646"/>
            <a:ext cx="2756453" cy="556680"/>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
                <a:srgbClr val="000000"/>
              </a:buClr>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PHỦ</a:t>
            </a:r>
          </a:p>
        </p:txBody>
      </p:sp>
      <p:sp>
        <p:nvSpPr>
          <p:cNvPr id="32782" name="Rectangle 14"/>
          <p:cNvSpPr>
            <a:spLocks noChangeArrowheads="1"/>
          </p:cNvSpPr>
          <p:nvPr/>
        </p:nvSpPr>
        <p:spPr bwMode="auto">
          <a:xfrm>
            <a:off x="4113611" y="4520129"/>
            <a:ext cx="3673712" cy="581360"/>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
                <a:srgbClr val="000000"/>
              </a:buClr>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HUYỆN/</a:t>
            </a:r>
            <a:r>
              <a:rPr kumimoji="0" lang="en-US" altLang="en-US" sz="2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CHÂU</a:t>
            </a:r>
          </a:p>
        </p:txBody>
      </p:sp>
      <p:sp>
        <p:nvSpPr>
          <p:cNvPr id="32797" name="Rectangle 29"/>
          <p:cNvSpPr>
            <a:spLocks noChangeArrowheads="1"/>
          </p:cNvSpPr>
          <p:nvPr/>
        </p:nvSpPr>
        <p:spPr bwMode="auto">
          <a:xfrm>
            <a:off x="4238712" y="5354399"/>
            <a:ext cx="3548611" cy="516005"/>
          </a:xfrm>
          <a:prstGeom prst="rect">
            <a:avLst/>
          </a:prstGeom>
          <a:solidFill>
            <a:schemeClr val="bg1"/>
          </a:solidFill>
          <a:ln w="9525">
            <a:solidFill>
              <a:srgbClr val="CC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457200" rtl="0" eaLnBrk="1" fontAlgn="auto" latinLnBrk="0" hangingPunct="1">
              <a:lnSpc>
                <a:spcPct val="100000"/>
              </a:lnSpc>
              <a:spcBef>
                <a:spcPct val="50000"/>
              </a:spcBef>
              <a:spcAft>
                <a:spcPts val="0"/>
              </a:spcAft>
              <a:buClr>
                <a:srgbClr val="000000"/>
              </a:buClr>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XÃ/ SÁCH/</a:t>
            </a:r>
            <a:r>
              <a:rPr kumimoji="0" lang="en-US" altLang="en-US" sz="28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ĐỘNG</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cxnSp>
        <p:nvCxnSpPr>
          <p:cNvPr id="36" name="Straight Arrow Connector 35"/>
          <p:cNvCxnSpPr/>
          <p:nvPr/>
        </p:nvCxnSpPr>
        <p:spPr>
          <a:xfrm>
            <a:off x="5950467" y="3090053"/>
            <a:ext cx="0" cy="535593"/>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25" name="Rectangle 24"/>
          <p:cNvSpPr/>
          <p:nvPr/>
        </p:nvSpPr>
        <p:spPr>
          <a:xfrm>
            <a:off x="2398643" y="6020653"/>
            <a:ext cx="8640417" cy="68494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SƠ ĐỒ TỔ</a:t>
            </a:r>
            <a:r>
              <a:rPr kumimoji="0" lang="en-US" sz="3200" b="0"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CHỨC </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NHÀ NƯỚC THỜI LÊ SƠ</a:t>
            </a:r>
          </a:p>
        </p:txBody>
      </p:sp>
      <p:cxnSp>
        <p:nvCxnSpPr>
          <p:cNvPr id="28" name="Straight Arrow Connector 27"/>
          <p:cNvCxnSpPr/>
          <p:nvPr/>
        </p:nvCxnSpPr>
        <p:spPr>
          <a:xfrm>
            <a:off x="5941323" y="4214861"/>
            <a:ext cx="9144" cy="2889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29" name="Straight Arrow Connector 28"/>
          <p:cNvCxnSpPr/>
          <p:nvPr/>
        </p:nvCxnSpPr>
        <p:spPr>
          <a:xfrm>
            <a:off x="5932179" y="5083485"/>
            <a:ext cx="9144" cy="28891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0" name="Straight Arrow Connector 29"/>
          <p:cNvCxnSpPr/>
          <p:nvPr/>
        </p:nvCxnSpPr>
        <p:spPr>
          <a:xfrm>
            <a:off x="5950467" y="1489626"/>
            <a:ext cx="0" cy="451098"/>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31" name="Straight Arrow Connector 30"/>
          <p:cNvCxnSpPr/>
          <p:nvPr/>
        </p:nvCxnSpPr>
        <p:spPr>
          <a:xfrm>
            <a:off x="5963719" y="594546"/>
            <a:ext cx="0" cy="260304"/>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8" name="Rectangle 7"/>
          <p:cNvSpPr/>
          <p:nvPr/>
        </p:nvSpPr>
        <p:spPr>
          <a:xfrm>
            <a:off x="9152096" y="222444"/>
            <a:ext cx="2729947" cy="1004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Times New Roman" panose="02020603050405020304" pitchFamily="18" charset="0"/>
                <a:cs typeface="Times New Roman" panose="02020603050405020304" pitchFamily="18" charset="0"/>
              </a:rPr>
              <a:t>Trung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ương</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9288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pageCurlDoubl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775">
                                            <p:txEl>
                                              <p:pRg st="0" end="0"/>
                                            </p:txEl>
                                          </p:spTgt>
                                        </p:tgtEl>
                                        <p:attrNameLst>
                                          <p:attrName>style.visibility</p:attrName>
                                        </p:attrNameLst>
                                      </p:cBhvr>
                                      <p:to>
                                        <p:strVal val="visible"/>
                                      </p:to>
                                    </p:set>
                                    <p:animEffect transition="in" filter="barn(inVertical)">
                                      <p:cBhvr>
                                        <p:cTn id="7" dur="500"/>
                                        <p:tgtEl>
                                          <p:spTgt spid="327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776">
                                            <p:txEl>
                                              <p:pRg st="0" end="0"/>
                                            </p:txEl>
                                          </p:spTgt>
                                        </p:tgtEl>
                                        <p:attrNameLst>
                                          <p:attrName>style.visibility</p:attrName>
                                        </p:attrNameLst>
                                      </p:cBhvr>
                                      <p:to>
                                        <p:strVal val="visible"/>
                                      </p:to>
                                    </p:set>
                                    <p:animEffect transition="in" filter="barn(inVertical)">
                                      <p:cBhvr>
                                        <p:cTn id="12" dur="500"/>
                                        <p:tgtEl>
                                          <p:spTgt spid="3277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779">
                                            <p:txEl>
                                              <p:pRg st="0" end="0"/>
                                            </p:txEl>
                                          </p:spTgt>
                                        </p:tgtEl>
                                        <p:attrNameLst>
                                          <p:attrName>style.visibility</p:attrName>
                                        </p:attrNameLst>
                                      </p:cBhvr>
                                      <p:to>
                                        <p:strVal val="visible"/>
                                      </p:to>
                                    </p:set>
                                    <p:animEffect transition="in" filter="barn(inVertical)">
                                      <p:cBhvr>
                                        <p:cTn id="17" dur="500"/>
                                        <p:tgtEl>
                                          <p:spTgt spid="3277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780">
                                            <p:txEl>
                                              <p:pRg st="0" end="0"/>
                                            </p:txEl>
                                          </p:spTgt>
                                        </p:tgtEl>
                                        <p:attrNameLst>
                                          <p:attrName>style.visibility</p:attrName>
                                        </p:attrNameLst>
                                      </p:cBhvr>
                                      <p:to>
                                        <p:strVal val="visible"/>
                                      </p:to>
                                    </p:set>
                                    <p:animEffect transition="in" filter="barn(inVertical)">
                                      <p:cBhvr>
                                        <p:cTn id="22" dur="500"/>
                                        <p:tgtEl>
                                          <p:spTgt spid="3278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780">
                                            <p:txEl>
                                              <p:pRg st="1" end="1"/>
                                            </p:txEl>
                                          </p:spTgt>
                                        </p:tgtEl>
                                        <p:attrNameLst>
                                          <p:attrName>style.visibility</p:attrName>
                                        </p:attrNameLst>
                                      </p:cBhvr>
                                      <p:to>
                                        <p:strVal val="visible"/>
                                      </p:to>
                                    </p:set>
                                    <p:animEffect transition="in" filter="barn(inVertical)">
                                      <p:cBhvr>
                                        <p:cTn id="27" dur="500"/>
                                        <p:tgtEl>
                                          <p:spTgt spid="32780">
                                            <p:txEl>
                                              <p:pRg st="1" end="1"/>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2781">
                                            <p:txEl>
                                              <p:pRg st="0" end="0"/>
                                            </p:txEl>
                                          </p:spTgt>
                                        </p:tgtEl>
                                        <p:attrNameLst>
                                          <p:attrName>style.visibility</p:attrName>
                                        </p:attrNameLst>
                                      </p:cBhvr>
                                      <p:to>
                                        <p:strVal val="visible"/>
                                      </p:to>
                                    </p:set>
                                    <p:animEffect transition="in" filter="barn(inVertical)">
                                      <p:cBhvr>
                                        <p:cTn id="35" dur="500"/>
                                        <p:tgtEl>
                                          <p:spTgt spid="3278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2782">
                                            <p:txEl>
                                              <p:pRg st="0" end="0"/>
                                            </p:txEl>
                                          </p:spTgt>
                                        </p:tgtEl>
                                        <p:attrNameLst>
                                          <p:attrName>style.visibility</p:attrName>
                                        </p:attrNameLst>
                                      </p:cBhvr>
                                      <p:to>
                                        <p:strVal val="visible"/>
                                      </p:to>
                                    </p:set>
                                    <p:animEffect transition="in" filter="barn(inVertical)">
                                      <p:cBhvr>
                                        <p:cTn id="40" dur="500"/>
                                        <p:tgtEl>
                                          <p:spTgt spid="3278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32797">
                                            <p:txEl>
                                              <p:pRg st="0" end="0"/>
                                            </p:txEl>
                                          </p:spTgt>
                                        </p:tgtEl>
                                        <p:attrNameLst>
                                          <p:attrName>style.visibility</p:attrName>
                                        </p:attrNameLst>
                                      </p:cBhvr>
                                      <p:to>
                                        <p:strVal val="visible"/>
                                      </p:to>
                                    </p:set>
                                    <p:animEffect transition="in" filter="barn(inVertical)">
                                      <p:cBhvr>
                                        <p:cTn id="45" dur="500"/>
                                        <p:tgtEl>
                                          <p:spTgt spid="32797">
                                            <p:txEl>
                                              <p:pRg st="0" end="0"/>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par>
                                <p:cTn id="49" presetID="16" presetClass="entr" presetSubtype="21"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par>
                                <p:cTn id="52" presetID="16" presetClass="entr" presetSubtype="21" fill="hold"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barn(inVertical)">
                                      <p:cBhvr>
                                        <p:cTn id="54" dur="500"/>
                                        <p:tgtEl>
                                          <p:spTgt spid="30"/>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barn(inVertical)">
                                      <p:cBhvr>
                                        <p:cTn id="6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212035" y="28575"/>
            <a:ext cx="30214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0" fontAlgn="base" hangingPunct="0">
              <a:spcBef>
                <a:spcPct val="50000"/>
              </a:spcBef>
              <a:spcAft>
                <a:spcPct val="0"/>
              </a:spcAft>
              <a:buClrTx/>
              <a:buSzTx/>
              <a:buNone/>
            </a:pPr>
            <a:r>
              <a:rPr lang="en-US" altLang="en-US" sz="3600" b="1" dirty="0">
                <a:solidFill>
                  <a:srgbClr val="FF0000"/>
                </a:solidFill>
                <a:latin typeface="Times New Roman" panose="02020603050405020304" pitchFamily="18" charset="0"/>
                <a:cs typeface="Arial" panose="020B0604020202020204" pitchFamily="34" charset="0"/>
              </a:rPr>
              <a:t>c. </a:t>
            </a:r>
            <a:r>
              <a:rPr lang="en-US" altLang="en-US" sz="3600" b="1" dirty="0" err="1">
                <a:solidFill>
                  <a:srgbClr val="FF0000"/>
                </a:solidFill>
                <a:latin typeface="Times New Roman" panose="02020603050405020304" pitchFamily="18" charset="0"/>
                <a:cs typeface="Arial" panose="020B0604020202020204" pitchFamily="34" charset="0"/>
              </a:rPr>
              <a:t>Ngô</a:t>
            </a:r>
            <a:r>
              <a:rPr lang="en-US" altLang="en-US" sz="3600" b="1" dirty="0">
                <a:solidFill>
                  <a:srgbClr val="FF0000"/>
                </a:solidFill>
                <a:latin typeface="Times New Roman" panose="02020603050405020304" pitchFamily="18" charset="0"/>
                <a:cs typeface="Arial" panose="020B0604020202020204" pitchFamily="34" charset="0"/>
              </a:rPr>
              <a:t> </a:t>
            </a:r>
            <a:r>
              <a:rPr lang="en-US" altLang="en-US" sz="3600" b="1" dirty="0" err="1">
                <a:solidFill>
                  <a:srgbClr val="FF0000"/>
                </a:solidFill>
                <a:latin typeface="Times New Roman" panose="02020603050405020304" pitchFamily="18" charset="0"/>
                <a:cs typeface="Arial" panose="020B0604020202020204" pitchFamily="34" charset="0"/>
              </a:rPr>
              <a:t>Sỹ</a:t>
            </a:r>
            <a:r>
              <a:rPr lang="en-US" altLang="en-US" sz="3600" b="1">
                <a:solidFill>
                  <a:srgbClr val="FF0000"/>
                </a:solidFill>
                <a:latin typeface="Times New Roman" panose="02020603050405020304" pitchFamily="18" charset="0"/>
                <a:cs typeface="Arial" panose="020B0604020202020204" pitchFamily="34" charset="0"/>
              </a:rPr>
              <a:t> Liên</a:t>
            </a:r>
            <a:endParaRPr lang="en-US" altLang="en-US" sz="4400" b="1" dirty="0">
              <a:solidFill>
                <a:srgbClr val="990000"/>
              </a:solidFill>
              <a:latin typeface="Times New Roman" panose="02020603050405020304" pitchFamily="18" charset="0"/>
              <a:cs typeface="Arial" panose="020B0604020202020204" pitchFamily="34" charset="0"/>
            </a:endParaRPr>
          </a:p>
        </p:txBody>
      </p:sp>
      <p:pic>
        <p:nvPicPr>
          <p:cNvPr id="3" name="Picture 5" descr="Picture0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887" y="940905"/>
            <a:ext cx="9713843" cy="553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6211624"/>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par>
                                <p:cTn id="10" presetID="31" presetClass="entr" presetSubtype="0" fill="hold" nodeType="withEffect">
                                  <p:stCondLst>
                                    <p:cond delay="0"/>
                                  </p:stCondLst>
                                  <p:iterate type="lt">
                                    <p:tmPct val="5000"/>
                                  </p:iterate>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13">
            <a:extLst>
              <a:ext uri="{FF2B5EF4-FFF2-40B4-BE49-F238E27FC236}">
                <a16:creationId xmlns:a16="http://schemas.microsoft.com/office/drawing/2014/main" id="{366B0736-232A-7169-2116-7B9A8BB6AF2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317500"/>
            <a:ext cx="26193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
            <a:extLst>
              <a:ext uri="{FF2B5EF4-FFF2-40B4-BE49-F238E27FC236}">
                <a16:creationId xmlns:a16="http://schemas.microsoft.com/office/drawing/2014/main" id="{C25F43F5-503F-002B-EF58-71693C2EA863}"/>
              </a:ext>
            </a:extLst>
          </p:cNvPr>
          <p:cNvSpPr txBox="1"/>
          <p:nvPr/>
        </p:nvSpPr>
        <p:spPr>
          <a:xfrm>
            <a:off x="2954338" y="317500"/>
            <a:ext cx="9029700" cy="64452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1"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rPr>
              <a:t>Một số danh nhân văn hóa tiêu biểu thời Lê sơ</a:t>
            </a:r>
          </a:p>
        </p:txBody>
      </p:sp>
      <p:sp>
        <p:nvSpPr>
          <p:cNvPr id="133" name="Text Box 132">
            <a:extLst>
              <a:ext uri="{FF2B5EF4-FFF2-40B4-BE49-F238E27FC236}">
                <a16:creationId xmlns:a16="http://schemas.microsoft.com/office/drawing/2014/main" id="{878BD088-1282-F295-5354-84C405B49C75}"/>
              </a:ext>
            </a:extLst>
          </p:cNvPr>
          <p:cNvSpPr txBox="1"/>
          <p:nvPr/>
        </p:nvSpPr>
        <p:spPr>
          <a:xfrm>
            <a:off x="5746750" y="4446588"/>
            <a:ext cx="5516563" cy="193899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d. </a:t>
            </a:r>
            <a:r>
              <a:rPr kumimoji="0" lang="en-US" altLang="zh-CN" sz="2400" b="1"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Lương</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Thế</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Vinh:</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đỗ</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trạng</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nguyên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năm</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1463,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là</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nhà</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toán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học</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nổi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tiếng</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với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các</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sách</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Đại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thành</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toán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pháp</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Thiền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môn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giáo</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khoa,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được</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vua</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và</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nhân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dân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quý</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mến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a:t>
            </a:r>
            <a:endParaRPr kumimoji="0" lang="en-US" altLang="zh-CN" sz="2400" b="1" i="0" u="none" strike="noStrike" kern="1200" cap="none" spc="0" normalizeH="0" baseline="0" noProof="0" dirty="0">
              <a:ln>
                <a:noFill/>
              </a:ln>
              <a:solidFill>
                <a:srgbClr val="FF0000"/>
              </a:solidFill>
              <a:effectLst/>
              <a:uLnTx/>
              <a:uFillTx/>
              <a:ea typeface="宋体" panose="02010600030101010101" pitchFamily="2" charset="-122"/>
              <a:cs typeface="+mn-cs"/>
            </a:endParaRPr>
          </a:p>
        </p:txBody>
      </p:sp>
      <p:sp>
        <p:nvSpPr>
          <p:cNvPr id="5" name="Text Box 4">
            <a:extLst>
              <a:ext uri="{FF2B5EF4-FFF2-40B4-BE49-F238E27FC236}">
                <a16:creationId xmlns:a16="http://schemas.microsoft.com/office/drawing/2014/main" id="{BD1C8DEE-84F3-D226-B53E-57DCB2A838CB}"/>
              </a:ext>
            </a:extLst>
          </p:cNvPr>
          <p:cNvSpPr txBox="1"/>
          <p:nvPr/>
        </p:nvSpPr>
        <p:spPr>
          <a:xfrm>
            <a:off x="3155950" y="1731963"/>
            <a:ext cx="4367213" cy="119856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c. Ngô </a:t>
            </a:r>
            <a:r>
              <a:rPr kumimoji="0" lang="en-US" altLang="zh-CN" sz="2400" b="1" i="0" u="none" strike="noStrike" kern="120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mn-cs"/>
              </a:rPr>
              <a:t>Sĩ</a:t>
            </a:r>
            <a:r>
              <a:rPr kumimoji="0" lang="en-US" altLang="zh-CN" sz="24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Liên:</a:t>
            </a:r>
            <a:r>
              <a:rPr kumimoji="0" lang="en-US" altLang="zh-CN"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đỗ</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Tiến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sĩ</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năm</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1442,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là</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nhà</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sử</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học</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nổi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tiếng</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với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bộ</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Đại</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Việt</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sử</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kí</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toàn</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 </a:t>
            </a:r>
            <a:r>
              <a:rPr kumimoji="0" lang="en-US" altLang="zh-CN" sz="2400" b="1" i="0" u="none" strike="noStrike" kern="12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mn-cs"/>
              </a:rPr>
              <a:t>thư</a:t>
            </a:r>
            <a:r>
              <a:rPr kumimoji="0" lang="en-US" altLang="zh-CN" sz="2400" b="1" i="0" u="none" strike="noStrike" kern="12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mn-cs"/>
              </a:rPr>
              <a:t>.</a:t>
            </a:r>
            <a:endParaRPr kumimoji="0" lang="en-US" altLang="zh-CN" sz="2400" b="1" i="0" u="none" strike="noStrike" kern="1200" cap="none" spc="0" normalizeH="0" baseline="0" noProof="0" dirty="0">
              <a:ln>
                <a:noFill/>
              </a:ln>
              <a:solidFill>
                <a:srgbClr val="FF0000"/>
              </a:solidFill>
              <a:effectLst/>
              <a:uLnTx/>
              <a:uFillTx/>
              <a:latin typeface="Calibri"/>
              <a:ea typeface="宋体" panose="02010600030101010101" pitchFamily="2" charset="-122"/>
              <a:cs typeface="+mn-cs"/>
            </a:endParaRPr>
          </a:p>
        </p:txBody>
      </p:sp>
      <p:pic>
        <p:nvPicPr>
          <p:cNvPr id="138" name="Picture 137">
            <a:extLst>
              <a:ext uri="{FF2B5EF4-FFF2-40B4-BE49-F238E27FC236}">
                <a16:creationId xmlns:a16="http://schemas.microsoft.com/office/drawing/2014/main" id="{A5899AD6-FBE7-DD09-5C11-ECC2FD4C930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6025" y="1050925"/>
            <a:ext cx="4073525"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138">
            <a:extLst>
              <a:ext uri="{FF2B5EF4-FFF2-40B4-BE49-F238E27FC236}">
                <a16:creationId xmlns:a16="http://schemas.microsoft.com/office/drawing/2014/main" id="{D0E42BF3-E813-C244-E935-868B6BB1055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3081338"/>
            <a:ext cx="5391150"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blinds(horizontal)">
                                      <p:cBhvr>
                                        <p:cTn id="10" dur="500"/>
                                        <p:tgtEl>
                                          <p:spTgt spid="13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nodeType="click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diamond(in)">
                                      <p:cBhvr>
                                        <p:cTn id="15" dur="2000"/>
                                        <p:tgtEl>
                                          <p:spTgt spid="139"/>
                                        </p:tgtEl>
                                      </p:cBhvr>
                                    </p:animEffect>
                                  </p:childTnLst>
                                </p:cTn>
                              </p:par>
                              <p:par>
                                <p:cTn id="16" presetID="8" presetClass="entr" presetSubtype="16" fill="hold" nodeType="withEffect">
                                  <p:stCondLst>
                                    <p:cond delay="0"/>
                                  </p:stCondLst>
                                  <p:childTnLst>
                                    <p:set>
                                      <p:cBhvr>
                                        <p:cTn id="17" dur="1" fill="hold">
                                          <p:stCondLst>
                                            <p:cond delay="0"/>
                                          </p:stCondLst>
                                        </p:cTn>
                                        <p:tgtEl>
                                          <p:spTgt spid="133"/>
                                        </p:tgtEl>
                                        <p:attrNameLst>
                                          <p:attrName>style.visibility</p:attrName>
                                        </p:attrNameLst>
                                      </p:cBhvr>
                                      <p:to>
                                        <p:strVal val="visible"/>
                                      </p:to>
                                    </p:set>
                                    <p:animEffect transition="in" filter="diamond(in)">
                                      <p:cBhvr>
                                        <p:cTn id="18" dur="2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Chỗ dành sẵn cho Nội dung 2"/>
          <p:cNvSpPr>
            <a:spLocks noGrp="1" noChangeArrowheads="1"/>
          </p:cNvSpPr>
          <p:nvPr>
            <p:ph idx="1"/>
          </p:nvPr>
        </p:nvSpPr>
        <p:spPr>
          <a:xfrm>
            <a:off x="318051" y="5815014"/>
            <a:ext cx="11330609" cy="824325"/>
          </a:xfrm>
        </p:spPr>
        <p:txBody>
          <a:bodyPr/>
          <a:lstStyle/>
          <a:p>
            <a:pPr marL="0" indent="0" eaLnBrk="1" hangingPunct="1">
              <a:buNone/>
            </a:pP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Ngô</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Sĩ</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Liên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biên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soạn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bộ</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Đại</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Việt</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sử</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ký</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toàn</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40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thư</a:t>
            </a:r>
            <a:r>
              <a:rPr lang="en-US" altLang="en-US" sz="40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145412"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078" y="260351"/>
            <a:ext cx="11078818"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232677"/>
      </p:ext>
    </p:extLst>
  </p:cSld>
  <p:clrMapOvr>
    <a:masterClrMapping/>
  </p:clrMapOvr>
  <p:transition>
    <p:cover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3" y="367610"/>
            <a:ext cx="9263270" cy="1964774"/>
          </a:xfrm>
        </p:spPr>
        <p:txBody>
          <a:bodyPr/>
          <a:lstStyle/>
          <a:p>
            <a:pPr marL="0" marR="0" indent="0">
              <a:lnSpc>
                <a:spcPct val="115000"/>
              </a:lnSpc>
              <a:spcBef>
                <a:spcPts val="0"/>
              </a:spcBef>
              <a:spcAft>
                <a:spcPts val="0"/>
              </a:spcAft>
              <a:buNone/>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Ngô Sỹ Liên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lnSpc>
                <a:spcPct val="115000"/>
              </a:lnSpc>
              <a:spcBef>
                <a:spcPts val="0"/>
              </a:spcBef>
              <a:spcAft>
                <a:spcPts val="0"/>
              </a:spcAft>
              <a:buNone/>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Là nhà sử học nổi tiếng với bộ </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 Việt sử kí toàn thư</a:t>
            </a:r>
            <a:r>
              <a:rPr lang="en-US"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239017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435044" y="134592"/>
            <a:ext cx="40706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0" fontAlgn="base" hangingPunct="0">
              <a:spcBef>
                <a:spcPct val="50000"/>
              </a:spcBef>
              <a:spcAft>
                <a:spcPct val="0"/>
              </a:spcAft>
              <a:buClrTx/>
              <a:buSzTx/>
              <a:buNone/>
            </a:pPr>
            <a:r>
              <a:rPr lang="en-US" altLang="en-US" sz="3600" b="1" dirty="0">
                <a:solidFill>
                  <a:srgbClr val="FF0000"/>
                </a:solidFill>
                <a:latin typeface="Times New Roman" panose="02020603050405020304" pitchFamily="18" charset="0"/>
                <a:cs typeface="Arial" panose="020B0604020202020204" pitchFamily="34" charset="0"/>
              </a:rPr>
              <a:t>d. </a:t>
            </a:r>
            <a:r>
              <a:rPr lang="en-US" altLang="en-US" sz="3600" b="1" dirty="0" err="1">
                <a:solidFill>
                  <a:srgbClr val="FF0000"/>
                </a:solidFill>
                <a:latin typeface="Times New Roman" panose="02020603050405020304" pitchFamily="18" charset="0"/>
                <a:cs typeface="Arial" panose="020B0604020202020204" pitchFamily="34" charset="0"/>
              </a:rPr>
              <a:t>Lương</a:t>
            </a:r>
            <a:r>
              <a:rPr lang="en-US" altLang="en-US" sz="3600" b="1" dirty="0">
                <a:solidFill>
                  <a:srgbClr val="FF0000"/>
                </a:solidFill>
                <a:latin typeface="Times New Roman" panose="02020603050405020304" pitchFamily="18" charset="0"/>
                <a:cs typeface="Arial" panose="020B0604020202020204" pitchFamily="34" charset="0"/>
              </a:rPr>
              <a:t> </a:t>
            </a:r>
            <a:r>
              <a:rPr lang="en-US" altLang="en-US" sz="3600" b="1" dirty="0" err="1">
                <a:solidFill>
                  <a:srgbClr val="FF0000"/>
                </a:solidFill>
                <a:latin typeface="Times New Roman" panose="02020603050405020304" pitchFamily="18" charset="0"/>
                <a:cs typeface="Arial" panose="020B0604020202020204" pitchFamily="34" charset="0"/>
              </a:rPr>
              <a:t>Thế</a:t>
            </a:r>
            <a:r>
              <a:rPr lang="en-US" altLang="en-US" sz="3600" b="1" dirty="0">
                <a:solidFill>
                  <a:srgbClr val="FF0000"/>
                </a:solidFill>
                <a:latin typeface="Times New Roman" panose="02020603050405020304" pitchFamily="18" charset="0"/>
                <a:cs typeface="Arial" panose="020B0604020202020204" pitchFamily="34" charset="0"/>
              </a:rPr>
              <a:t> </a:t>
            </a:r>
            <a:r>
              <a:rPr lang="en-US" altLang="en-US" sz="3600" b="1" dirty="0" err="1">
                <a:solidFill>
                  <a:srgbClr val="FF0000"/>
                </a:solidFill>
                <a:latin typeface="Times New Roman" panose="02020603050405020304" pitchFamily="18" charset="0"/>
                <a:cs typeface="Arial" panose="020B0604020202020204" pitchFamily="34" charset="0"/>
              </a:rPr>
              <a:t>Vinh</a:t>
            </a:r>
            <a:endParaRPr lang="en-US" altLang="en-US" sz="3600" b="1" dirty="0">
              <a:solidFill>
                <a:srgbClr val="FF0000"/>
              </a:solidFill>
              <a:latin typeface="Times New Roman" panose="02020603050405020304" pitchFamily="18" charset="0"/>
              <a:cs typeface="Arial" panose="020B0604020202020204" pitchFamily="34" charset="0"/>
            </a:endParaRPr>
          </a:p>
        </p:txBody>
      </p:sp>
      <p:pic>
        <p:nvPicPr>
          <p:cNvPr id="3" name="Picture 6" descr="053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35" y="874644"/>
            <a:ext cx="10137914" cy="57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209947"/>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0"/>
                                  </p:stCondLst>
                                  <p:iterate type="lt">
                                    <p:tmPct val="50000"/>
                                  </p:iterate>
                                  <p:childTnLst>
                                    <p:set>
                                      <p:cBhvr>
                                        <p:cTn id="6" dur="1" fill="hold">
                                          <p:stCondLst>
                                            <p:cond delay="0"/>
                                          </p:stCondLst>
                                        </p:cTn>
                                        <p:tgtEl>
                                          <p:spTgt spid="2">
                                            <p:txEl>
                                              <p:pRg st="0" end="0"/>
                                            </p:txEl>
                                          </p:spTgt>
                                        </p:tgtEl>
                                        <p:attrNameLst>
                                          <p:attrName>style.visibility</p:attrName>
                                        </p:attrNameLst>
                                      </p:cBhvr>
                                      <p:to>
                                        <p:strVal val="visible"/>
                                      </p:to>
                                    </p:set>
                                    <p:anim calcmode="discrete" valueType="clr">
                                      <p:cBhvr override="childStyle">
                                        <p:cTn id="7" dur="80"/>
                                        <p:tgtEl>
                                          <p:spTgt spid="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2">
                                            <p:txEl>
                                              <p:pRg st="0" end="0"/>
                                            </p:txEl>
                                          </p:spTgt>
                                        </p:tgtEl>
                                        <p:attrNameLst>
                                          <p:attrName>fill.type</p:attrName>
                                        </p:attrNameLst>
                                      </p:cBhvr>
                                      <p:to>
                                        <p:strVal val="solid"/>
                                      </p:to>
                                    </p:set>
                                  </p:childTnLst>
                                </p:cTn>
                              </p:par>
                            </p:childTnLst>
                          </p:cTn>
                        </p:par>
                        <p:par>
                          <p:cTn id="10" fill="hold" nodeType="afterGroup">
                            <p:stCondLst>
                              <p:cond delay="600"/>
                            </p:stCondLst>
                            <p:childTnLst>
                              <p:par>
                                <p:cTn id="11" presetID="50" presetClass="entr" presetSubtype="0" de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strVal val="#ppt_w+.3"/>
                                          </p:val>
                                        </p:tav>
                                        <p:tav tm="100000">
                                          <p:val>
                                            <p:strVal val="#ppt_w"/>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animEffect transition="in" filter="fade">
                                      <p:cBhvr>
                                        <p:cTn id="15" dur="10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Chỗ dành sẵn cho Nội dung 2"/>
          <p:cNvSpPr>
            <a:spLocks noGrp="1" noChangeArrowheads="1"/>
          </p:cNvSpPr>
          <p:nvPr>
            <p:ph idx="1"/>
          </p:nvPr>
        </p:nvSpPr>
        <p:spPr>
          <a:xfrm>
            <a:off x="2584173" y="6235148"/>
            <a:ext cx="5976731" cy="622852"/>
          </a:xfrm>
        </p:spPr>
        <p:txBody>
          <a:bodyPr/>
          <a:lstStyle/>
          <a:p>
            <a:pPr marL="0" indent="0" eaLnBrk="1" hangingPunct="1">
              <a:buNone/>
            </a:pP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Trạng</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nguyên</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Lương</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Thế</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3200" b="1" dirty="0" err="1">
                <a:solidFill>
                  <a:srgbClr val="00B0F0"/>
                </a:solidFill>
                <a:latin typeface="Times New Roman" panose="02020603050405020304" pitchFamily="18" charset="0"/>
                <a:ea typeface="Calibri" panose="020F0502020204030204" pitchFamily="34" charset="0"/>
                <a:cs typeface="Times New Roman" panose="02020603050405020304" pitchFamily="18" charset="0"/>
              </a:rPr>
              <a:t>Vinh</a:t>
            </a:r>
            <a:r>
              <a:rPr lang="en-US" altLang="en-US" sz="3200" b="1" dirty="0">
                <a:solidFill>
                  <a:srgbClr val="00B0F0"/>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50532" name="Hình ảnh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331" y="278296"/>
            <a:ext cx="11330608" cy="583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581582"/>
      </p:ext>
    </p:extLst>
  </p:cSld>
  <p:clrMapOvr>
    <a:masterClrMapping/>
  </p:clrMapOvr>
  <p:transition>
    <p:cover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a:extLst>
              <a:ext uri="{FF2B5EF4-FFF2-40B4-BE49-F238E27FC236}">
                <a16:creationId xmlns:a16="http://schemas.microsoft.com/office/drawing/2014/main" id="{8A06E398-6CB8-4084-A34B-C026DF7E8DB8}"/>
              </a:ext>
            </a:extLst>
          </p:cNvPr>
          <p:cNvSpPr>
            <a:spLocks noGrp="1" noChangeArrowheads="1"/>
          </p:cNvSpPr>
          <p:nvPr>
            <p:ph type="body" idx="1"/>
          </p:nvPr>
        </p:nvSpPr>
        <p:spPr>
          <a:xfrm>
            <a:off x="318053" y="367610"/>
            <a:ext cx="9263270" cy="1964774"/>
          </a:xfrm>
        </p:spPr>
        <p:txBody>
          <a:bodyPr/>
          <a:lstStyle/>
          <a:p>
            <a:pPr marL="0" marR="0" indent="0">
              <a:lnSpc>
                <a:spcPct val="115000"/>
              </a:lnSpc>
              <a:spcBef>
                <a:spcPts val="0"/>
              </a:spcBef>
              <a:spcAft>
                <a:spcPts val="0"/>
              </a:spcAft>
              <a:buNone/>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Lương Thế Vinh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vi-VN" sz="3200" dirty="0">
                <a:solidFill>
                  <a:srgbClr val="000000"/>
                </a:solidFill>
                <a:effectLst/>
                <a:latin typeface="Times New Roman" panose="02020603050405020304" pitchFamily="18" charset="0"/>
                <a:ea typeface="Times New Roman" panose="02020603050405020304" pitchFamily="18" charset="0"/>
              </a:rPr>
              <a:t>-  Là nhà toán học nổi tiếng với các sách </a:t>
            </a:r>
            <a:r>
              <a:rPr lang="en-US" sz="3200" dirty="0">
                <a:solidFill>
                  <a:srgbClr val="000000"/>
                </a:solidFill>
                <a:effectLst/>
                <a:latin typeface="Times New Roman" panose="02020603050405020304" pitchFamily="18" charset="0"/>
                <a:ea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rPr>
              <a:t>Đại thành toán pháp</a:t>
            </a:r>
            <a:r>
              <a:rPr lang="en-US" sz="3200" dirty="0">
                <a:solidFill>
                  <a:srgbClr val="000000"/>
                </a:solidFill>
                <a:effectLst/>
                <a:latin typeface="Times New Roman" panose="02020603050405020304" pitchFamily="18" charset="0"/>
                <a:ea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rPr>
              <a:t>, </a:t>
            </a:r>
            <a:r>
              <a:rPr lang="en-US" sz="3200" dirty="0">
                <a:solidFill>
                  <a:srgbClr val="000000"/>
                </a:solidFill>
                <a:effectLst/>
                <a:latin typeface="Times New Roman" panose="02020603050405020304" pitchFamily="18" charset="0"/>
                <a:ea typeface="Times New Roman" panose="02020603050405020304" pitchFamily="18" charset="0"/>
              </a:rPr>
              <a:t>“</a:t>
            </a:r>
            <a:r>
              <a:rPr lang="vi-VN" sz="3200" dirty="0">
                <a:solidFill>
                  <a:srgbClr val="000000"/>
                </a:solidFill>
                <a:effectLst/>
                <a:latin typeface="Times New Roman" panose="02020603050405020304" pitchFamily="18" charset="0"/>
                <a:ea typeface="Times New Roman" panose="02020603050405020304" pitchFamily="18" charset="0"/>
              </a:rPr>
              <a:t>Thiền môn giáo khoa</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264879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Text Box 140">
            <a:extLst>
              <a:ext uri="{FF2B5EF4-FFF2-40B4-BE49-F238E27FC236}">
                <a16:creationId xmlns:a16="http://schemas.microsoft.com/office/drawing/2014/main" id="{DE165746-47A5-F645-0643-CB58A250600D}"/>
              </a:ext>
            </a:extLst>
          </p:cNvPr>
          <p:cNvSpPr txBox="1"/>
          <p:nvPr/>
        </p:nvSpPr>
        <p:spPr>
          <a:xfrm>
            <a:off x="5895975" y="331788"/>
            <a:ext cx="5954713" cy="1814512"/>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1">
                <a:ln>
                  <a:noFill/>
                </a:ln>
                <a:solidFill>
                  <a:prstClr val="black"/>
                </a:solidFill>
                <a:effectLst/>
                <a:uLnTx/>
                <a:uFillTx/>
                <a:latin typeface="Times New Roman" panose="02020603050405020304" charset="0"/>
                <a:ea typeface="SimSun" panose="02010600030101010101" pitchFamily="2" charset="-122"/>
                <a:cs typeface="+mn-cs"/>
              </a:rPr>
              <a:t>H. </a:t>
            </a:r>
            <a:r>
              <a:rPr kumimoji="0" lang="en-US" sz="2800" b="0" i="0" u="none" strike="noStrike" kern="1200" cap="none" spc="0" normalizeH="0" baseline="0" noProof="1">
                <a:ln>
                  <a:noFill/>
                </a:ln>
                <a:solidFill>
                  <a:prstClr val="black"/>
                </a:solidFill>
                <a:effectLst/>
                <a:uLnTx/>
                <a:uFillTx/>
                <a:latin typeface="Times New Roman" panose="02020603050405020304" charset="0"/>
                <a:ea typeface="SimSun" panose="02010600030101010101" pitchFamily="2" charset="-122"/>
                <a:cs typeface="+mn-cs"/>
              </a:rPr>
              <a:t>Việc dùng tên các anh hùng dân tộc, danh nhân văn hóa để đặt tên cho các trường học, con phố… hiện nay của ta nói lên điều gì? </a:t>
            </a:r>
            <a:endParaRPr kumimoji="0" lang="en-US" sz="2800" b="0" i="0" u="none" strike="noStrike" kern="1200" cap="none" spc="0" normalizeH="0" baseline="0" noProof="1">
              <a:ln>
                <a:noFill/>
              </a:ln>
              <a:solidFill>
                <a:prstClr val="black"/>
              </a:solidFill>
              <a:effectLst/>
              <a:uLnTx/>
              <a:uFillTx/>
              <a:latin typeface="Calibri"/>
              <a:ea typeface="+mn-ea"/>
              <a:cs typeface="+mn-cs"/>
            </a:endParaRPr>
          </a:p>
        </p:txBody>
      </p:sp>
      <p:pic>
        <p:nvPicPr>
          <p:cNvPr id="27650" name="Picture 1">
            <a:extLst>
              <a:ext uri="{FF2B5EF4-FFF2-40B4-BE49-F238E27FC236}">
                <a16:creationId xmlns:a16="http://schemas.microsoft.com/office/drawing/2014/main" id="{4D9B5492-6FC0-EC4B-C4ED-29ACAE9FEBA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813" y="127000"/>
            <a:ext cx="305752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142">
            <a:extLst>
              <a:ext uri="{FF2B5EF4-FFF2-40B4-BE49-F238E27FC236}">
                <a16:creationId xmlns:a16="http://schemas.microsoft.com/office/drawing/2014/main" id="{811E0207-BE14-4493-8526-B248BB15139B}"/>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 y="4702175"/>
            <a:ext cx="5114925"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143">
            <a:extLst>
              <a:ext uri="{FF2B5EF4-FFF2-40B4-BE49-F238E27FC236}">
                <a16:creationId xmlns:a16="http://schemas.microsoft.com/office/drawing/2014/main" id="{E9D12145-0192-CA6A-DABE-196307100D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263" y="2422525"/>
            <a:ext cx="6194425"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44">
            <a:extLst>
              <a:ext uri="{FF2B5EF4-FFF2-40B4-BE49-F238E27FC236}">
                <a16:creationId xmlns:a16="http://schemas.microsoft.com/office/drawing/2014/main" id="{7B8210E2-1A68-EACC-70FE-07BF6D6A1AD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88" y="2236788"/>
            <a:ext cx="429895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checkerboard(across)">
                                      <p:cBhvr>
                                        <p:cTn id="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DF2235-57E8-47C2-8B10-FE078EED4E70}"/>
              </a:ext>
            </a:extLst>
          </p:cNvPr>
          <p:cNvSpPr/>
          <p:nvPr/>
        </p:nvSpPr>
        <p:spPr>
          <a:xfrm>
            <a:off x="2036405" y="2217891"/>
            <a:ext cx="7304436" cy="1600438"/>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312456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942895B-8B6B-439B-D34B-DC69A15101C7}"/>
              </a:ext>
            </a:extLst>
          </p:cNvPr>
          <p:cNvGraphicFramePr>
            <a:graphicFrameLocks noGrp="1"/>
          </p:cNvGraphicFramePr>
          <p:nvPr/>
        </p:nvGraphicFramePr>
        <p:xfrm>
          <a:off x="566738" y="2198688"/>
          <a:ext cx="11058525" cy="2968625"/>
        </p:xfrm>
        <a:graphic>
          <a:graphicData uri="http://schemas.openxmlformats.org/drawingml/2006/table">
            <a:tbl>
              <a:tblPr/>
              <a:tblGrid>
                <a:gridCol w="1447800">
                  <a:extLst>
                    <a:ext uri="{9D8B030D-6E8A-4147-A177-3AD203B41FA5}">
                      <a16:colId xmlns:a16="http://schemas.microsoft.com/office/drawing/2014/main" val="2879018418"/>
                    </a:ext>
                  </a:extLst>
                </a:gridCol>
                <a:gridCol w="2432050">
                  <a:extLst>
                    <a:ext uri="{9D8B030D-6E8A-4147-A177-3AD203B41FA5}">
                      <a16:colId xmlns:a16="http://schemas.microsoft.com/office/drawing/2014/main" val="1866396984"/>
                    </a:ext>
                  </a:extLst>
                </a:gridCol>
                <a:gridCol w="3617912">
                  <a:extLst>
                    <a:ext uri="{9D8B030D-6E8A-4147-A177-3AD203B41FA5}">
                      <a16:colId xmlns:a16="http://schemas.microsoft.com/office/drawing/2014/main" val="1107650636"/>
                    </a:ext>
                  </a:extLst>
                </a:gridCol>
                <a:gridCol w="3560763">
                  <a:extLst>
                    <a:ext uri="{9D8B030D-6E8A-4147-A177-3AD203B41FA5}">
                      <a16:colId xmlns:a16="http://schemas.microsoft.com/office/drawing/2014/main" val="960509700"/>
                    </a:ext>
                  </a:extLst>
                </a:gridCol>
              </a:tblGrid>
              <a:tr h="593725">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So sánh</a:t>
                      </a:r>
                      <a:endParaRPr kumimoji="0" lang="en-US" altLang="zh-CN" sz="2400" b="1"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Thời Lê sơ</a:t>
                      </a:r>
                      <a:endParaRPr kumimoji="0" lang="en-US" altLang="zh-CN" sz="2400" b="1"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Thời Trần</a:t>
                      </a:r>
                      <a:endParaRPr kumimoji="0" lang="en-US" altLang="zh-CN" sz="2400" b="1"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6078724"/>
                  </a:ext>
                </a:extLst>
              </a:tr>
              <a:tr h="593725">
                <a:tc gridSpan="2">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Giống nhau</a:t>
                      </a:r>
                      <a:endPar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 </a:t>
                      </a:r>
                      <a:endPar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 </a:t>
                      </a:r>
                      <a:endPar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9846626"/>
                  </a:ext>
                </a:extLst>
              </a:tr>
              <a:tr h="593725">
                <a:tc row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Khác nhau</a:t>
                      </a:r>
                      <a:endPar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Nông nghiệp</a:t>
                      </a:r>
                      <a:endPar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 </a:t>
                      </a:r>
                      <a:endPar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 </a:t>
                      </a:r>
                      <a:endPar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88798145"/>
                  </a:ext>
                </a:extLst>
              </a:tr>
              <a:tr h="593725">
                <a:tc vMerge="1">
                  <a:txBody>
                    <a:bodyPr/>
                    <a:lstStyle/>
                    <a:p>
                      <a:endParaRPr 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Thủ công nghiệp</a:t>
                      </a:r>
                      <a:endPar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 </a:t>
                      </a:r>
                      <a:endPar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 </a:t>
                      </a:r>
                      <a:endPar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92749077"/>
                  </a:ext>
                </a:extLst>
              </a:tr>
              <a:tr h="593725">
                <a:tc vMerge="1">
                  <a:txBody>
                    <a:bodyPr/>
                    <a:lstStyle/>
                    <a:p>
                      <a:endParaRPr lang="en-US"/>
                    </a:p>
                  </a:txBody>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Thương nghiệp</a:t>
                      </a:r>
                      <a:endPar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rPr>
                        <a:t> </a:t>
                      </a:r>
                      <a:endPar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a:ln>
                          <a:noFill/>
                        </a:ln>
                        <a:solidFill>
                          <a:srgbClr val="333333"/>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horzOverflow="overflow">
                    <a:lnL w="12700" cap="flat" cmpd="sng" algn="ctr">
                      <a:solidFill>
                        <a:srgbClr val="080000"/>
                      </a:solidFill>
                      <a:prstDash val="solid"/>
                      <a:round/>
                      <a:headEnd type="none" w="med" len="med"/>
                      <a:tailEnd type="none" w="med" len="med"/>
                    </a:lnL>
                    <a:lnR w="12700" cap="flat" cmpd="sng" algn="ctr">
                      <a:solidFill>
                        <a:srgbClr val="080000"/>
                      </a:solidFill>
                      <a:prstDash val="solid"/>
                      <a:round/>
                      <a:headEnd type="none" w="med" len="med"/>
                      <a:tailEnd type="none" w="med" len="med"/>
                    </a:lnR>
                    <a:lnT w="12700" cap="flat" cmpd="sng" algn="ctr">
                      <a:solidFill>
                        <a:srgbClr val="080000"/>
                      </a:solidFill>
                      <a:prstDash val="solid"/>
                      <a:round/>
                      <a:headEnd type="none" w="med" len="med"/>
                      <a:tailEnd type="none" w="med" len="med"/>
                    </a:lnT>
                    <a:lnB w="12700" cap="flat" cmpd="sng" algn="ctr">
                      <a:solidFill>
                        <a:srgbClr val="08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0077559"/>
                  </a:ext>
                </a:extLst>
              </a:tr>
            </a:tbl>
          </a:graphicData>
        </a:graphic>
      </p:graphicFrame>
      <p:sp>
        <p:nvSpPr>
          <p:cNvPr id="28701" name="Text Box 2">
            <a:extLst>
              <a:ext uri="{FF2B5EF4-FFF2-40B4-BE49-F238E27FC236}">
                <a16:creationId xmlns:a16="http://schemas.microsoft.com/office/drawing/2014/main" id="{3A35AF1F-D74C-F2F4-741C-912F4706A7A1}"/>
              </a:ext>
            </a:extLst>
          </p:cNvPr>
          <p:cNvSpPr txBox="1">
            <a:spLocks noChangeArrowheads="1"/>
          </p:cNvSpPr>
          <p:nvPr/>
        </p:nvSpPr>
        <p:spPr bwMode="auto">
          <a:xfrm>
            <a:off x="228600" y="1111250"/>
            <a:ext cx="11734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a:defRPr>
                <a:solidFill>
                  <a:schemeClr val="tx1"/>
                </a:solidFill>
                <a:latin typeface="Calibri" panose="020F0502020204030204" pitchFamily="34" charset="0"/>
              </a:defRPr>
            </a:lvl2pPr>
            <a:lvl3pPr>
              <a:defRPr>
                <a:solidFill>
                  <a:schemeClr val="tx1"/>
                </a:solidFill>
                <a:latin typeface="Calibri" panose="020F0502020204030204" pitchFamily="34" charset="0"/>
              </a:defRPr>
            </a:lvl3pPr>
            <a:lvl4pPr>
              <a:defRPr>
                <a:solidFill>
                  <a:schemeClr val="tx1"/>
                </a:solidFill>
                <a:latin typeface="Calibri" panose="020F0502020204030204" pitchFamily="34" charset="0"/>
              </a:defRPr>
            </a:lvl4pPr>
            <a:lvl5pPr>
              <a:defRPr>
                <a:solidFill>
                  <a:schemeClr val="tx1"/>
                </a:solidFill>
                <a:latin typeface="Calibri" panose="020F0502020204030204" pitchFamily="34" charset="0"/>
              </a:defRPr>
            </a:lvl5pPr>
            <a:lvl6pPr fontAlgn="base">
              <a:spcBef>
                <a:spcPct val="0"/>
              </a:spcBef>
              <a:spcAft>
                <a:spcPct val="0"/>
              </a:spcAft>
              <a:defRPr>
                <a:solidFill>
                  <a:schemeClr val="tx1"/>
                </a:solidFill>
                <a:latin typeface="Calibri" panose="020F0502020204030204" pitchFamily="34" charset="0"/>
              </a:defRPr>
            </a:lvl6pPr>
            <a:lvl7pPr fontAlgn="base">
              <a:spcBef>
                <a:spcPct val="0"/>
              </a:spcBef>
              <a:spcAft>
                <a:spcPct val="0"/>
              </a:spcAft>
              <a:defRPr>
                <a:solidFill>
                  <a:schemeClr val="tx1"/>
                </a:solidFill>
                <a:latin typeface="Calibri" panose="020F0502020204030204" pitchFamily="34" charset="0"/>
              </a:defRPr>
            </a:lvl7pPr>
            <a:lvl8pPr fontAlgn="base">
              <a:spcBef>
                <a:spcPct val="0"/>
              </a:spcBef>
              <a:spcAft>
                <a:spcPct val="0"/>
              </a:spcAft>
              <a:defRPr>
                <a:solidFill>
                  <a:schemeClr val="tx1"/>
                </a:solidFill>
                <a:latin typeface="Calibri" panose="020F0502020204030204" pitchFamily="34" charset="0"/>
              </a:defRPr>
            </a:lvl8pPr>
            <a:lvl9pPr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1</a:t>
            </a:r>
            <a:r>
              <a:rPr kumimoji="0" lang="en-GB" alt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a:t>
            </a:r>
            <a:r>
              <a:rPr kumimoji="0" lang="en-US" altLang="zh-CN" sz="2400" b="1"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Bài tập 1 (SGK-tr.88):</a:t>
            </a:r>
            <a:r>
              <a:rPr kumimoji="0" lang="en-US" altLang="zh-CN" sz="24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rPr>
              <a:t> </a:t>
            </a:r>
            <a:r>
              <a:rPr kumimoji="0" lang="en-US" altLang="zh-CN" sz="2400" b="0" i="0" u="none" strike="noStrike" kern="1200" cap="none" spc="0" normalizeH="0" baseline="0" noProof="0">
                <a:ln>
                  <a:noFill/>
                </a:ln>
                <a:solidFill>
                  <a:srgbClr val="333333"/>
                </a:solidFill>
                <a:effectLst/>
                <a:uLnTx/>
                <a:uFillTx/>
                <a:latin typeface="Times New Roman" panose="02020603050405020304" pitchFamily="18" charset="0"/>
                <a:ea typeface="宋体" panose="02010600030101010101" pitchFamily="2" charset="-122"/>
                <a:cs typeface="+mn-cs"/>
              </a:rPr>
              <a:t>Tình hình kinh tế thời Lê sơ có điểm gì giống và khác thời Trần? Hãy lập và hoàn thành bảng theo mẫu dưới đây:</a:t>
            </a:r>
            <a:endParaRPr kumimoji="0" lang="en-US" altLang="zh-CN" sz="24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4" name="Text Box 3">
            <a:extLst>
              <a:ext uri="{FF2B5EF4-FFF2-40B4-BE49-F238E27FC236}">
                <a16:creationId xmlns:a16="http://schemas.microsoft.com/office/drawing/2014/main" id="{80D97A0C-DA4C-7BC2-71B2-C66BFDBA2B18}"/>
              </a:ext>
            </a:extLst>
          </p:cNvPr>
          <p:cNvSpPr txBox="1"/>
          <p:nvPr/>
        </p:nvSpPr>
        <p:spPr>
          <a:xfrm>
            <a:off x="4102100" y="333375"/>
            <a:ext cx="4395788" cy="522288"/>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GB" altLang="en-US" sz="2800" b="1" i="0" u="none" strike="noStrike" kern="1200" cap="none" spc="0" normalizeH="0" baseline="0" noProof="1">
                <a:ln>
                  <a:noFill/>
                </a:ln>
                <a:solidFill>
                  <a:prstClr val="black"/>
                </a:solidFill>
                <a:effectLst/>
                <a:uLnTx/>
                <a:uFillTx/>
                <a:latin typeface="Times New Roman" panose="02020603050405020304" charset="0"/>
                <a:ea typeface="+mn-ea"/>
                <a:cs typeface="Times New Roman" panose="02020603050405020304" charset="0"/>
              </a:rPr>
              <a:t>LUYỆN TẬP - VẬN DỤNG</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4"/>
</p:tagLst>
</file>

<file path=ppt/tags/tag2.xml><?xml version="1.0" encoding="utf-8"?>
<p:tagLst xmlns:a="http://schemas.openxmlformats.org/drawingml/2006/main" xmlns:r="http://schemas.openxmlformats.org/officeDocument/2006/relationships" xmlns:p="http://schemas.openxmlformats.org/presentationml/2006/main">
  <p:tag name="TIMING" val="|6.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1.xml><?xml version="1.0" encoding="utf-8"?>
<a:theme xmlns:a="http://schemas.openxmlformats.org/drawingml/2006/main" name="5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2.xml><?xml version="1.0" encoding="utf-8"?>
<a:theme xmlns:a="http://schemas.openxmlformats.org/drawingml/2006/main" name="6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3.xml><?xml version="1.0" encoding="utf-8"?>
<a:theme xmlns:a="http://schemas.openxmlformats.org/drawingml/2006/main" name="7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4.xml><?xml version="1.0" encoding="utf-8"?>
<a:theme xmlns:a="http://schemas.openxmlformats.org/drawingml/2006/main" name="8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5.xml><?xml version="1.0" encoding="utf-8"?>
<a:theme xmlns:a="http://schemas.openxmlformats.org/drawingml/2006/main" name="9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6.xml><?xml version="1.0" encoding="utf-8"?>
<a:theme xmlns:a="http://schemas.openxmlformats.org/drawingml/2006/main" name="10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7.xml><?xml version="1.0" encoding="utf-8"?>
<a:theme xmlns:a="http://schemas.openxmlformats.org/drawingml/2006/main" name="11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8.xml><?xml version="1.0" encoding="utf-8"?>
<a:theme xmlns:a="http://schemas.openxmlformats.org/drawingml/2006/main" name="12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9.xml><?xml version="1.0" encoding="utf-8"?>
<a:theme xmlns:a="http://schemas.openxmlformats.org/drawingml/2006/main" name="13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Language Arts for High School - 9th Grade: POV and Narrative Voice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4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1.xml><?xml version="1.0" encoding="utf-8"?>
<a:theme xmlns:a="http://schemas.openxmlformats.org/drawingml/2006/main" name="16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2.xml><?xml version="1.0" encoding="utf-8"?>
<a:theme xmlns:a="http://schemas.openxmlformats.org/drawingml/2006/main" name="17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3.xml><?xml version="1.0" encoding="utf-8"?>
<a:theme xmlns:a="http://schemas.openxmlformats.org/drawingml/2006/main" name="18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4.xml><?xml version="1.0" encoding="utf-8"?>
<a:theme xmlns:a="http://schemas.openxmlformats.org/drawingml/2006/main" name="19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5.xml><?xml version="1.0" encoding="utf-8"?>
<a:theme xmlns:a="http://schemas.openxmlformats.org/drawingml/2006/main" name="20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6.xml><?xml version="1.0" encoding="utf-8"?>
<a:theme xmlns:a="http://schemas.openxmlformats.org/drawingml/2006/main" name="21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7.xml><?xml version="1.0" encoding="utf-8"?>
<a:theme xmlns:a="http://schemas.openxmlformats.org/drawingml/2006/main" name="22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8.xml><?xml version="1.0" encoding="utf-8"?>
<a:theme xmlns:a="http://schemas.openxmlformats.org/drawingml/2006/main" name="23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9.xml><?xml version="1.0" encoding="utf-8"?>
<a:theme xmlns:a="http://schemas.openxmlformats.org/drawingml/2006/main" name="24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Blend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0.xml><?xml version="1.0" encoding="utf-8"?>
<a:theme xmlns:a="http://schemas.openxmlformats.org/drawingml/2006/main" name="25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1.xml><?xml version="1.0" encoding="utf-8"?>
<a:theme xmlns:a="http://schemas.openxmlformats.org/drawingml/2006/main" name="26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2.xml><?xml version="1.0" encoding="utf-8"?>
<a:theme xmlns:a="http://schemas.openxmlformats.org/drawingml/2006/main" name="27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3.xml><?xml version="1.0" encoding="utf-8"?>
<a:theme xmlns:a="http://schemas.openxmlformats.org/drawingml/2006/main" name="28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4.xml><?xml version="1.0" encoding="utf-8"?>
<a:theme xmlns:a="http://schemas.openxmlformats.org/drawingml/2006/main" name="29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5.xml><?xml version="1.0" encoding="utf-8"?>
<a:theme xmlns:a="http://schemas.openxmlformats.org/drawingml/2006/main" name="30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6.xml><?xml version="1.0" encoding="utf-8"?>
<a:theme xmlns:a="http://schemas.openxmlformats.org/drawingml/2006/main" name="31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7.xml><?xml version="1.0" encoding="utf-8"?>
<a:theme xmlns:a="http://schemas.openxmlformats.org/drawingml/2006/main" name="32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8.xml><?xml version="1.0" encoding="utf-8"?>
<a:theme xmlns:a="http://schemas.openxmlformats.org/drawingml/2006/main" name="33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9.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end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_Language Arts for High School - 9th Grade: POV and Narrative Voice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end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Blend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8.xml><?xml version="1.0" encoding="utf-8"?>
<a:theme xmlns:a="http://schemas.openxmlformats.org/drawingml/2006/main" name="2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9.xml><?xml version="1.0" encoding="utf-8"?>
<a:theme xmlns:a="http://schemas.openxmlformats.org/drawingml/2006/main" name="3_Phương diện">
  <a:themeElements>
    <a:clrScheme name="Phương diện">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Phương diện">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hương diện">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Organic</Template>
  <TotalTime>1153</TotalTime>
  <Words>5753</Words>
  <Application>Microsoft Office PowerPoint</Application>
  <PresentationFormat>Widescreen</PresentationFormat>
  <Paragraphs>463</Paragraphs>
  <Slides>114</Slides>
  <Notes>3</Notes>
  <HiddenSlides>0</HiddenSlides>
  <MMClips>0</MMClips>
  <ScaleCrop>false</ScaleCrop>
  <HeadingPairs>
    <vt:vector size="6" baseType="variant">
      <vt:variant>
        <vt:lpstr>Fonts Used</vt:lpstr>
      </vt:variant>
      <vt:variant>
        <vt:i4>14</vt:i4>
      </vt:variant>
      <vt:variant>
        <vt:lpstr>Theme</vt:lpstr>
      </vt:variant>
      <vt:variant>
        <vt:i4>45</vt:i4>
      </vt:variant>
      <vt:variant>
        <vt:lpstr>Slide Titles</vt:lpstr>
      </vt:variant>
      <vt:variant>
        <vt:i4>114</vt:i4>
      </vt:variant>
    </vt:vector>
  </HeadingPairs>
  <TitlesOfParts>
    <vt:vector size="173" baseType="lpstr">
      <vt:lpstr>Microsoft YaHei</vt:lpstr>
      <vt:lpstr>SimSun</vt:lpstr>
      <vt:lpstr>Anaheim</vt:lpstr>
      <vt:lpstr>Aref Ruqaa</vt:lpstr>
      <vt:lpstr>Arial</vt:lpstr>
      <vt:lpstr>Calibri</vt:lpstr>
      <vt:lpstr>Calibri Light</vt:lpstr>
      <vt:lpstr>Lucida Sans Unicode</vt:lpstr>
      <vt:lpstr>Nunito</vt:lpstr>
      <vt:lpstr>Poppins</vt:lpstr>
      <vt:lpstr>Tahoma</vt:lpstr>
      <vt:lpstr>Times New Roman</vt:lpstr>
      <vt:lpstr>Trebuchet MS</vt:lpstr>
      <vt:lpstr>Wingdings 3</vt:lpstr>
      <vt:lpstr>Default Design</vt:lpstr>
      <vt:lpstr>Language Arts for High School - 9th Grade: POV and Narrative Voice by Slidesgo</vt:lpstr>
      <vt:lpstr>Blends</vt:lpstr>
      <vt:lpstr>1_Blends</vt:lpstr>
      <vt:lpstr>2_Blends</vt:lpstr>
      <vt:lpstr>3_Blends</vt:lpstr>
      <vt:lpstr>Phương diện</vt:lpstr>
      <vt:lpstr>2_Phương diện</vt:lpstr>
      <vt:lpstr>3_Phương diện</vt:lpstr>
      <vt:lpstr>4_Phương diện</vt:lpstr>
      <vt:lpstr>5_Phương diện</vt:lpstr>
      <vt:lpstr>6_Phương diện</vt:lpstr>
      <vt:lpstr>7_Phương diện</vt:lpstr>
      <vt:lpstr>8_Phương diện</vt:lpstr>
      <vt:lpstr>9_Phương diện</vt:lpstr>
      <vt:lpstr>10_Phương diện</vt:lpstr>
      <vt:lpstr>11_Phương diện</vt:lpstr>
      <vt:lpstr>12_Phương diện</vt:lpstr>
      <vt:lpstr>13_Phương diện</vt:lpstr>
      <vt:lpstr>14_Phương diện</vt:lpstr>
      <vt:lpstr>16_Phương diện</vt:lpstr>
      <vt:lpstr>17_Phương diện</vt:lpstr>
      <vt:lpstr>18_Phương diện</vt:lpstr>
      <vt:lpstr>19_Phương diện</vt:lpstr>
      <vt:lpstr>20_Phương diện</vt:lpstr>
      <vt:lpstr>21_Phương diện</vt:lpstr>
      <vt:lpstr>22_Phương diện</vt:lpstr>
      <vt:lpstr>23_Phương diện</vt:lpstr>
      <vt:lpstr>24_Phương diện</vt:lpstr>
      <vt:lpstr>25_Phương diện</vt:lpstr>
      <vt:lpstr>26_Phương diện</vt:lpstr>
      <vt:lpstr>27_Phương diện</vt:lpstr>
      <vt:lpstr>28_Phương diện</vt:lpstr>
      <vt:lpstr>29_Phương diện</vt:lpstr>
      <vt:lpstr>30_Phương diện</vt:lpstr>
      <vt:lpstr>31_Phương diện</vt:lpstr>
      <vt:lpstr>32_Phương diện</vt:lpstr>
      <vt:lpstr>33_Phương diện</vt:lpstr>
      <vt:lpstr>1_Default Design</vt:lpstr>
      <vt:lpstr>3_Default Design</vt:lpstr>
      <vt:lpstr>1_Office Theme</vt:lpstr>
      <vt:lpstr>1_Language Arts for High School - 9th Grade: POV and Narrative Voice by Slidesgo</vt:lpstr>
      <vt:lpstr>Office Theme</vt:lpstr>
      <vt:lpstr>2_Default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VŨ KHÍ THỜI LÊ</vt:lpstr>
      <vt:lpstr>Hình ảnh quân đội Việt Nam hiện nay với nhiều vũ khí hiện đại</vt:lpstr>
      <vt:lpstr>PowerPoint Presentation</vt:lpstr>
      <vt:lpstr>PowerPoint Presentation</vt:lpstr>
      <vt:lpstr>PowerPoint Presentation</vt:lpstr>
      <vt:lpstr>PowerPoint Presentation</vt:lpstr>
      <vt:lpstr>PowerPoint Presentation</vt:lpstr>
      <vt:lpstr>Lược đồ hành chính Đại Việt thời Lê sơ</vt:lpstr>
      <vt:lpstr>Lược đồ hành chính Đại Việt thời Lê sơ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Đồ gốm Bát Tràng  (thời Lê Sơ)</vt:lpstr>
      <vt:lpstr>PowerPoint Presentation</vt:lpstr>
      <vt:lpstr>PowerPoint Presentation</vt:lpstr>
      <vt:lpstr>PowerPoint Presentation</vt:lpstr>
      <vt:lpstr>PowerPoint Presentation</vt:lpstr>
      <vt:lpstr>PowerPoint Presentation</vt:lpstr>
      <vt:lpstr>2. TÌNH HÌNH KINH TẾ - XÃ HỘI </vt:lpstr>
      <vt:lpstr>PowerPoint Presentation</vt:lpstr>
      <vt:lpstr>PowerPoint Presentation</vt:lpstr>
      <vt:lpstr>2. TÌNH HÌNH KINH TẾ - XÃ HỘI </vt:lpstr>
      <vt:lpstr>Vân Đồn ngày nay </vt:lpstr>
      <vt:lpstr>Vân Đồn ngày nay </vt:lpstr>
      <vt:lpstr>PowerPoint Presentation</vt:lpstr>
      <vt:lpstr>PowerPoint Presentation</vt:lpstr>
      <vt:lpstr>2. TÌNH HÌNH KINH TẾ - XÃ HỘI </vt:lpstr>
      <vt:lpstr> BÀI 17. NƯỚC ĐẠI VIỆT THỜI LÊ SƠ  (1428 – 1527)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Hát chèo </vt:lpstr>
      <vt:lpstr>PowerPoint Presentation</vt:lpstr>
      <vt:lpstr>PowerPoint Presentation</vt:lpstr>
      <vt:lpstr> BÀI 17. NƯỚC ĐẠI VIỆT THỜI LÊ SƠ  (1428 – 1527)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BÀI 17. NƯỚC ĐẠI VIỆT THỜI LÊ SƠ  (1428 – 1527)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Thuy Anh</dc:creator>
  <cp:lastModifiedBy>Administrator</cp:lastModifiedBy>
  <cp:revision>327</cp:revision>
  <dcterms:created xsi:type="dcterms:W3CDTF">2021-01-06T02:08:04Z</dcterms:created>
  <dcterms:modified xsi:type="dcterms:W3CDTF">2024-04-01T09:59:55Z</dcterms:modified>
</cp:coreProperties>
</file>