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300" r:id="rId3"/>
    <p:sldId id="302" r:id="rId4"/>
    <p:sldId id="303" r:id="rId5"/>
    <p:sldId id="301" r:id="rId6"/>
    <p:sldId id="263" r:id="rId7"/>
    <p:sldId id="334" r:id="rId8"/>
    <p:sldId id="306" r:id="rId9"/>
    <p:sldId id="307" r:id="rId10"/>
    <p:sldId id="338" r:id="rId11"/>
    <p:sldId id="337" r:id="rId12"/>
    <p:sldId id="308" r:id="rId13"/>
    <p:sldId id="331" r:id="rId14"/>
    <p:sldId id="352" r:id="rId15"/>
    <p:sldId id="320" r:id="rId16"/>
    <p:sldId id="327" r:id="rId17"/>
    <p:sldId id="329" r:id="rId18"/>
    <p:sldId id="328" r:id="rId19"/>
    <p:sldId id="311" r:id="rId20"/>
    <p:sldId id="313" r:id="rId21"/>
    <p:sldId id="312" r:id="rId22"/>
    <p:sldId id="315" r:id="rId23"/>
    <p:sldId id="319" r:id="rId24"/>
    <p:sldId id="323" r:id="rId25"/>
    <p:sldId id="32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4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6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7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7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4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pic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4.GIF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NU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vi/0/03/CDDenPhungHu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NUL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GIF"/><Relationship Id="rId17" Type="http://schemas.openxmlformats.org/officeDocument/2006/relationships/image" Target="../media/image10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.GIF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5533" y="1378417"/>
          <a:ext cx="9048750" cy="4916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/>
                <a:gridCol w="7356142"/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5533" y="1378417"/>
          <a:ext cx="9048466" cy="542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/>
                <a:gridCol w="7356142"/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Khởi</a:t>
                      </a:r>
                      <a:r>
                        <a:rPr lang="en-US" altLang="zh-CN" sz="2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nghĩa</a:t>
                      </a:r>
                      <a:r>
                        <a:rPr lang="en-US" altLang="zh-CN" sz="2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Phùng</a:t>
                      </a:r>
                      <a:r>
                        <a:rPr lang="en-US" altLang="zh-CN" sz="2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Times New Roman" panose="02020603050405020304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Phùng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Hưng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Cuối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thế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kỉ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VIII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Bùng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nổ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ở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Đường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Lâm</a:t>
                      </a:r>
                      <a:endParaRPr lang="en-US" altLang="zh-CN" sz="2000" dirty="0">
                        <a:latin typeface="Times New Roman" panose="02020603050405020304" pitchFamily="18" charset="0"/>
                        <a:ea typeface="Times New Roman" panose="02020603050405020304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Sơn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Tây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,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Hà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Nội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Chiếm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được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Tống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Bình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,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tự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sắp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đặt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việc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cai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trị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trong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vòng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9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Tiếp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tục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khẳng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định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quyết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tâm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giành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lại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độc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lập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,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tự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chủ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của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người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Việt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,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mở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đường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cho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những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thắng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lợi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về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ea typeface="Times New Roman" panose="02020603050405020304"/>
                        </a:rPr>
                        <a:t>sau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Times New Roman" panose="02020603050405020304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2850" y="2268019"/>
            <a:ext cx="4970206" cy="45243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giõi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12656" y="875923"/>
            <a:ext cx="4894865" cy="1034764"/>
            <a:chOff x="5817968" y="1841946"/>
            <a:chExt cx="5809458" cy="839263"/>
          </a:xfrm>
        </p:grpSpPr>
        <p:sp>
          <p:nvSpPr>
            <p:cNvPr id="9" name="Rectangle 8"/>
            <p:cNvSpPr/>
            <p:nvPr/>
          </p:nvSpPr>
          <p:spPr>
            <a:xfrm>
              <a:off x="6501667" y="1928802"/>
              <a:ext cx="5125759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Picture 255" descr="questionbig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7968" y="1841946"/>
              <a:ext cx="683699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9935" y="6356556"/>
            <a:ext cx="771586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8: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thờ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Hưng</a:t>
            </a:r>
            <a:r>
              <a:rPr lang="en-US" altLang="en-US" sz="24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Lâm</a:t>
            </a:r>
            <a:r>
              <a:rPr lang="en-US" altLang="en-US" sz="2400" b="1" dirty="0"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Tây</a:t>
            </a:r>
            <a:r>
              <a:rPr lang="en-US" altLang="en-US" sz="2400" b="1" dirty="0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22212" name="Group 4"/>
          <p:cNvGrpSpPr/>
          <p:nvPr/>
        </p:nvGrpSpPr>
        <p:grpSpPr bwMode="auto">
          <a:xfrm>
            <a:off x="0" y="0"/>
            <a:ext cx="9144000" cy="6904434"/>
            <a:chOff x="-192" y="1680"/>
            <a:chExt cx="2592" cy="1933"/>
          </a:xfrm>
        </p:grpSpPr>
        <p:pic>
          <p:nvPicPr>
            <p:cNvPr id="44038" name="ncode_imageresizer_container_1" descr="6594958b883068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680"/>
              <a:ext cx="259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601" y="3484"/>
              <a:ext cx="1025" cy="1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596" y="132680"/>
            <a:ext cx="9051396" cy="734355"/>
            <a:chOff x="5799006" y="1841946"/>
            <a:chExt cx="5737738" cy="839263"/>
          </a:xfrm>
        </p:grpSpPr>
        <p:sp>
          <p:nvSpPr>
            <p:cNvPr id="10" name="Rectangle 9"/>
            <p:cNvSpPr/>
            <p:nvPr/>
          </p:nvSpPr>
          <p:spPr>
            <a:xfrm>
              <a:off x="6482704" y="1841946"/>
              <a:ext cx="5054040" cy="8392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1" name="Picture 255" descr="questionbig_w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9006" y="1841946"/>
              <a:ext cx="616113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Tập tin:CDDenPhungH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7086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đền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thờ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Hưng</a:t>
            </a:r>
            <a:r>
              <a:rPr lang="en-US" altLang="en-US" sz="24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Lâm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628" y="112542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696" y="2152354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0349" y="19343"/>
            <a:ext cx="64924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4648" y="98474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4648" y="2166424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26610"/>
            <a:ext cx="8572500" cy="17944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quốc hiệu Vạn Xuân cho nước (544)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về ở trước Long Biên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xưng Nam Đế nguyên niên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cung Vạn Thọ đặt nền móng cho..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838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40" y="2548775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9" y="877172"/>
            <a:ext cx="8775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09" y="1421846"/>
            <a:ext cx="5097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15967" y="1945755"/>
            <a:ext cx="8673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5278" y="1213360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8548" y="161820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63773" y="2449200"/>
            <a:ext cx="8843749" cy="4381504"/>
          </a:xfrm>
          <a:prstGeom prst="rect">
            <a:avLst/>
          </a:prstGeom>
        </p:spPr>
      </p:pic>
      <p:pic>
        <p:nvPicPr>
          <p:cNvPr id="18" name="Picture 10" descr="D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2370" y="1213360"/>
            <a:ext cx="1951630" cy="14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221" y="1033358"/>
            <a:ext cx="600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BÁO CÁO VÀO PHIẾU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anose="020B7200000000000000" pitchFamily="34" charset="0"/>
                <a:cs typeface="Times New Roman" panose="02020603050405020304" pitchFamily="18" charset="0"/>
              </a:rPr>
              <a:t>luận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533" y="1774209"/>
          <a:ext cx="8939285" cy="491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04"/>
                <a:gridCol w="3734814"/>
                <a:gridCol w="3532567"/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49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07" y="1905879"/>
            <a:ext cx="4974553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Hà-Hà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Đàn-Nghệ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Mai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màu da đen đặc trưng, có tài liệu lại cho rằng, vì ông mệnh thủy mà nước tượng trưng cho màu đen.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48826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962528" y="748515"/>
            <a:ext cx="5101784" cy="884404"/>
            <a:chOff x="5639790" y="1843785"/>
            <a:chExt cx="6055041" cy="688646"/>
          </a:xfrm>
        </p:grpSpPr>
        <p:sp>
          <p:nvSpPr>
            <p:cNvPr id="20" name="Rectangle 19"/>
            <p:cNvSpPr/>
            <p:nvPr/>
          </p:nvSpPr>
          <p:spPr>
            <a:xfrm>
              <a:off x="6187576" y="1928801"/>
              <a:ext cx="5507255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Loan?</a:t>
              </a:r>
            </a:p>
          </p:txBody>
        </p:sp>
        <p:pic>
          <p:nvPicPr>
            <p:cNvPr id="21" name="Picture 255" descr="questionbig_w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9790" y="1843785"/>
              <a:ext cx="561000" cy="6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1" y="1823991"/>
            <a:ext cx="4939111" cy="49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529" y="1856633"/>
            <a:ext cx="5196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hon...”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1269</Words>
  <Application>Microsoft Office PowerPoint</Application>
  <PresentationFormat>On-screen Show (4:3)</PresentationFormat>
  <Paragraphs>139</Paragraphs>
  <Slides>24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.VnArabiaH</vt:lpstr>
      <vt:lpstr>Arial</vt:lpstr>
      <vt:lpstr>Broadway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admin</cp:lastModifiedBy>
  <cp:revision>120</cp:revision>
  <dcterms:created xsi:type="dcterms:W3CDTF">2021-04-15T14:01:00Z</dcterms:created>
  <dcterms:modified xsi:type="dcterms:W3CDTF">2022-07-31T23:54:31Z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F08A2EF01D21450C9EBB17AB0AC07627</vt:lpwstr>
  </property>
  <property fmtid="{D5CDD505-2E9C-101B-9397-08002B2CF9AE}" pid="3" name="KSOProductBuildVer">
    <vt:lpwstr>1033-11.2.0.10463</vt:lpwstr>
  </property>
</Properties>
</file>