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0" r:id="rId1"/>
    <p:sldMasterId id="2147484014" r:id="rId2"/>
  </p:sldMasterIdLst>
  <p:notesMasterIdLst>
    <p:notesMasterId r:id="rId85"/>
  </p:notesMasterIdLst>
  <p:sldIdLst>
    <p:sldId id="470" r:id="rId3"/>
    <p:sldId id="257" r:id="rId4"/>
    <p:sldId id="258" r:id="rId5"/>
    <p:sldId id="259" r:id="rId6"/>
    <p:sldId id="260" r:id="rId7"/>
    <p:sldId id="261" r:id="rId8"/>
    <p:sldId id="6065" r:id="rId9"/>
    <p:sldId id="6063" r:id="rId10"/>
    <p:sldId id="278" r:id="rId11"/>
    <p:sldId id="6068" r:id="rId12"/>
    <p:sldId id="6055" r:id="rId13"/>
    <p:sldId id="6058" r:id="rId14"/>
    <p:sldId id="6059" r:id="rId15"/>
    <p:sldId id="280" r:id="rId16"/>
    <p:sldId id="319" r:id="rId17"/>
    <p:sldId id="343" r:id="rId18"/>
    <p:sldId id="341" r:id="rId19"/>
    <p:sldId id="344" r:id="rId20"/>
    <p:sldId id="264" r:id="rId21"/>
    <p:sldId id="6061" r:id="rId22"/>
    <p:sldId id="6066" r:id="rId23"/>
    <p:sldId id="284" r:id="rId24"/>
    <p:sldId id="351" r:id="rId25"/>
    <p:sldId id="295" r:id="rId26"/>
    <p:sldId id="692" r:id="rId27"/>
    <p:sldId id="296" r:id="rId28"/>
    <p:sldId id="346" r:id="rId29"/>
    <p:sldId id="6071" r:id="rId30"/>
    <p:sldId id="6070" r:id="rId31"/>
    <p:sldId id="6069" r:id="rId32"/>
    <p:sldId id="6062" r:id="rId33"/>
    <p:sldId id="696" r:id="rId34"/>
    <p:sldId id="697" r:id="rId35"/>
    <p:sldId id="698" r:id="rId36"/>
    <p:sldId id="699" r:id="rId37"/>
    <p:sldId id="6073" r:id="rId38"/>
    <p:sldId id="460" r:id="rId39"/>
    <p:sldId id="461" r:id="rId40"/>
    <p:sldId id="463" r:id="rId41"/>
    <p:sldId id="464" r:id="rId42"/>
    <p:sldId id="465" r:id="rId43"/>
    <p:sldId id="668" r:id="rId44"/>
    <p:sldId id="670" r:id="rId45"/>
    <p:sldId id="700" r:id="rId46"/>
    <p:sldId id="671" r:id="rId47"/>
    <p:sldId id="701" r:id="rId48"/>
    <p:sldId id="702" r:id="rId49"/>
    <p:sldId id="703" r:id="rId50"/>
    <p:sldId id="704" r:id="rId51"/>
    <p:sldId id="6064" r:id="rId52"/>
    <p:sldId id="312" r:id="rId53"/>
    <p:sldId id="273" r:id="rId54"/>
    <p:sldId id="256" r:id="rId55"/>
    <p:sldId id="6076" r:id="rId56"/>
    <p:sldId id="707" r:id="rId57"/>
    <p:sldId id="6075" r:id="rId58"/>
    <p:sldId id="6074" r:id="rId59"/>
    <p:sldId id="6077" r:id="rId60"/>
    <p:sldId id="709" r:id="rId61"/>
    <p:sldId id="6080" r:id="rId62"/>
    <p:sldId id="6078" r:id="rId63"/>
    <p:sldId id="6081" r:id="rId64"/>
    <p:sldId id="279" r:id="rId65"/>
    <p:sldId id="6083" r:id="rId66"/>
    <p:sldId id="710" r:id="rId67"/>
    <p:sldId id="6085" r:id="rId68"/>
    <p:sldId id="6084" r:id="rId69"/>
    <p:sldId id="6086" r:id="rId70"/>
    <p:sldId id="713" r:id="rId71"/>
    <p:sldId id="716" r:id="rId72"/>
    <p:sldId id="6088" r:id="rId73"/>
    <p:sldId id="6087" r:id="rId74"/>
    <p:sldId id="274" r:id="rId75"/>
    <p:sldId id="276" r:id="rId76"/>
    <p:sldId id="719" r:id="rId77"/>
    <p:sldId id="718" r:id="rId78"/>
    <p:sldId id="720" r:id="rId79"/>
    <p:sldId id="721" r:id="rId80"/>
    <p:sldId id="722" r:id="rId81"/>
    <p:sldId id="717" r:id="rId82"/>
    <p:sldId id="275" r:id="rId83"/>
    <p:sldId id="27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thithuphong.18061982@gmail.com" initials="n" lastIdx="1" clrIdx="0">
    <p:extLst>
      <p:ext uri="{19B8F6BF-5375-455C-9EA6-DF929625EA0E}">
        <p15:presenceInfo xmlns:p15="http://schemas.microsoft.com/office/powerpoint/2012/main" userId="b9bf63dc26fd3d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56" autoAdjust="0"/>
  </p:normalViewPr>
  <p:slideViewPr>
    <p:cSldViewPr snapToGrid="0" snapToObjects="1">
      <p:cViewPr varScale="1">
        <p:scale>
          <a:sx n="77" d="100"/>
          <a:sy n="77" d="100"/>
        </p:scale>
        <p:origin x="69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5C818-4047-4835-89F4-4455A09313AD}" type="doc">
      <dgm:prSet loTypeId="urn:microsoft.com/office/officeart/2005/8/layout/vList6" loCatId="list" qsTypeId="urn:microsoft.com/office/officeart/2005/8/quickstyle/simple5" qsCatId="simple" csTypeId="urn:microsoft.com/office/officeart/2005/8/colors/colorful3" csCatId="colorful" phldr="1"/>
      <dgm:spPr/>
      <dgm:t>
        <a:bodyPr/>
        <a:lstStyle/>
        <a:p>
          <a:endParaRPr lang="en-US"/>
        </a:p>
      </dgm:t>
    </dgm:pt>
    <dgm:pt modelId="{F24D4B5E-3DBE-403C-B977-19862A4F121D}">
      <dgm:prSet custT="1"/>
      <dgm:spPr>
        <a:solidFill>
          <a:srgbClr val="92D050"/>
        </a:solidFill>
      </dgm:spPr>
      <dgm:t>
        <a:bodyPr/>
        <a:lstStyle/>
        <a:p>
          <a:pPr algn="l"/>
          <a:r>
            <a:rPr lang="en-US" sz="2800" b="1" dirty="0">
              <a:latin typeface="Times New Roman" panose="02020603050405020304" pitchFamily="18" charset="0"/>
              <a:cs typeface="Times New Roman" panose="02020603050405020304" pitchFamily="18" charset="0"/>
            </a:rPr>
            <a:t>I. 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dgm:t>
    </dgm:pt>
    <dgm:pt modelId="{2C72FB8E-D9CE-4F8D-A0FB-1CA8958FF412}" type="parTrans" cxnId="{15B4B8F1-B2D5-4CD5-BEFD-369150C77EEF}">
      <dgm:prSet/>
      <dgm:spPr/>
      <dgm:t>
        <a:bodyPr/>
        <a:lstStyle/>
        <a:p>
          <a:endParaRPr lang="en-US" sz="2800"/>
        </a:p>
      </dgm:t>
    </dgm:pt>
    <dgm:pt modelId="{FF8F63BA-B297-4198-82DD-F0B2E5F4D623}" type="sibTrans" cxnId="{15B4B8F1-B2D5-4CD5-BEFD-369150C77EEF}">
      <dgm:prSet/>
      <dgm:spPr/>
      <dgm:t>
        <a:bodyPr/>
        <a:lstStyle/>
        <a:p>
          <a:endParaRPr lang="en-US" sz="2800"/>
        </a:p>
      </dgm:t>
    </dgm:pt>
    <dgm:pt modelId="{4F96BC21-5690-459A-A9C7-CA080AB91860}">
      <dgm:prSet custT="1"/>
      <dgm:spPr/>
      <dgm:t>
        <a:bodyPr/>
        <a:lstStyle/>
        <a:p>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b="1" dirty="0">
            <a:latin typeface="Times New Roman" panose="02020603050405020304" pitchFamily="18" charset="0"/>
            <a:cs typeface="Times New Roman" panose="02020603050405020304" pitchFamily="18" charset="0"/>
          </a:endParaRPr>
        </a:p>
      </dgm:t>
    </dgm:pt>
    <dgm:pt modelId="{EA4DD6E8-D92B-4E58-B3D4-47EF7F3A0A6A}" type="parTrans" cxnId="{1EB7288B-06B8-4D59-B8BD-8CCDFEB6658E}">
      <dgm:prSet/>
      <dgm:spPr/>
      <dgm:t>
        <a:bodyPr/>
        <a:lstStyle/>
        <a:p>
          <a:endParaRPr lang="en-US" sz="2800"/>
        </a:p>
      </dgm:t>
    </dgm:pt>
    <dgm:pt modelId="{8ECD18C0-5216-4740-8482-04AEBB9A71B9}" type="sibTrans" cxnId="{1EB7288B-06B8-4D59-B8BD-8CCDFEB6658E}">
      <dgm:prSet/>
      <dgm:spPr/>
      <dgm:t>
        <a:bodyPr/>
        <a:lstStyle/>
        <a:p>
          <a:endParaRPr lang="en-US" sz="2800"/>
        </a:p>
      </dgm:t>
    </dgm:pt>
    <dgm:pt modelId="{6C72FA2D-0789-4CB6-874E-009E606D7808}">
      <dgm:prSet custT="1"/>
      <dgm:spPr/>
      <dgm:t>
        <a:bodyPr/>
        <a:lstStyle/>
        <a:p>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dgm:t>
    </dgm:pt>
    <dgm:pt modelId="{DB8F05FA-0D2A-43E3-87E9-5480173F7139}" type="parTrans" cxnId="{2018D9A2-120D-4F65-A6BF-4FE670FF85F1}">
      <dgm:prSet/>
      <dgm:spPr/>
      <dgm:t>
        <a:bodyPr/>
        <a:lstStyle/>
        <a:p>
          <a:endParaRPr lang="en-US" sz="2800"/>
        </a:p>
      </dgm:t>
    </dgm:pt>
    <dgm:pt modelId="{FB221C20-4E67-486E-8043-F434308DCA3B}" type="sibTrans" cxnId="{2018D9A2-120D-4F65-A6BF-4FE670FF85F1}">
      <dgm:prSet/>
      <dgm:spPr/>
      <dgm:t>
        <a:bodyPr/>
        <a:lstStyle/>
        <a:p>
          <a:endParaRPr lang="en-US" sz="2800"/>
        </a:p>
      </dgm:t>
    </dgm:pt>
    <dgm:pt modelId="{3A8DB7E9-9C60-494B-A916-05602AD2D47F}">
      <dgm:prSet custT="1"/>
      <dgm:spPr/>
      <dgm:t>
        <a:bodyPr/>
        <a:lstStyle/>
        <a:p>
          <a:pPr algn="l"/>
          <a:r>
            <a:rPr lang="en-US" sz="2800" b="1" dirty="0">
              <a:latin typeface="Times New Roman" panose="02020603050405020304" pitchFamily="18" charset="0"/>
              <a:cs typeface="Times New Roman" panose="02020603050405020304" pitchFamily="18" charset="0"/>
            </a:rPr>
            <a:t>II. NHỮNG CHUYỂN BIẾN VỀ KINH TẾ, VĂN HÓA, XÃ HỘI</a:t>
          </a:r>
          <a:endParaRPr lang="en-US" sz="2800" dirty="0">
            <a:latin typeface="Times New Roman" panose="02020603050405020304" pitchFamily="18" charset="0"/>
            <a:cs typeface="Times New Roman" panose="02020603050405020304" pitchFamily="18" charset="0"/>
          </a:endParaRPr>
        </a:p>
      </dgm:t>
    </dgm:pt>
    <dgm:pt modelId="{F1F1DE8D-5D5D-47ED-8D22-FC02EE1FB714}" type="parTrans" cxnId="{21FDE9D3-872F-44E3-9C7D-5DECF955807C}">
      <dgm:prSet/>
      <dgm:spPr/>
      <dgm:t>
        <a:bodyPr/>
        <a:lstStyle/>
        <a:p>
          <a:endParaRPr lang="en-US" sz="2800"/>
        </a:p>
      </dgm:t>
    </dgm:pt>
    <dgm:pt modelId="{D6A43EA3-9B6F-4E8A-A82E-5F539C7BB189}" type="sibTrans" cxnId="{21FDE9D3-872F-44E3-9C7D-5DECF955807C}">
      <dgm:prSet/>
      <dgm:spPr/>
      <dgm:t>
        <a:bodyPr/>
        <a:lstStyle/>
        <a:p>
          <a:endParaRPr lang="en-US" sz="2800"/>
        </a:p>
      </dgm:t>
    </dgm:pt>
    <dgm:pt modelId="{DBE54AAF-0C19-47CF-BA10-13EC1BB7130E}">
      <dgm:prSet custT="1"/>
      <dgm:spPr>
        <a:solidFill>
          <a:schemeClr val="bg2">
            <a:alpha val="90000"/>
          </a:schemeClr>
        </a:solidFill>
      </dgm:spPr>
      <dgm:t>
        <a:bodyPr/>
        <a:lstStyle/>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p>
      </dgm:t>
    </dgm:pt>
    <dgm:pt modelId="{6EF5052E-AEE2-4590-964C-B953EE4D5EDB}" type="parTrans" cxnId="{8ED64E94-2968-47C3-A7D9-04B37A496371}">
      <dgm:prSet/>
      <dgm:spPr/>
      <dgm:t>
        <a:bodyPr/>
        <a:lstStyle/>
        <a:p>
          <a:endParaRPr lang="en-US" sz="2800"/>
        </a:p>
      </dgm:t>
    </dgm:pt>
    <dgm:pt modelId="{339CFC94-DC00-4E47-8B45-1184846E4CD8}" type="sibTrans" cxnId="{8ED64E94-2968-47C3-A7D9-04B37A496371}">
      <dgm:prSet/>
      <dgm:spPr/>
      <dgm:t>
        <a:bodyPr/>
        <a:lstStyle/>
        <a:p>
          <a:endParaRPr lang="en-US" sz="2800"/>
        </a:p>
      </dgm:t>
    </dgm:pt>
    <dgm:pt modelId="{9155C5ED-EF34-40F1-BC01-55F689D4C64B}">
      <dgm:prSet custT="1"/>
      <dgm:spPr>
        <a:solidFill>
          <a:schemeClr val="bg2">
            <a:alpha val="90000"/>
          </a:schemeClr>
        </a:solidFill>
      </dgm:spPr>
      <dgm:t>
        <a:bodyPr/>
        <a:lstStyle/>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dirty="0"/>
        </a:p>
      </dgm:t>
    </dgm:pt>
    <dgm:pt modelId="{56D72718-B12C-4D65-BC1A-3516389605DA}" type="parTrans" cxnId="{7E9391D6-B027-40C4-9EB0-2D5D58215401}">
      <dgm:prSet/>
      <dgm:spPr/>
      <dgm:t>
        <a:bodyPr/>
        <a:lstStyle/>
        <a:p>
          <a:endParaRPr lang="en-US" sz="2800"/>
        </a:p>
      </dgm:t>
    </dgm:pt>
    <dgm:pt modelId="{6B1AF298-2AF9-453C-9B07-3E18AD9DD714}" type="sibTrans" cxnId="{7E9391D6-B027-40C4-9EB0-2D5D58215401}">
      <dgm:prSet/>
      <dgm:spPr/>
      <dgm:t>
        <a:bodyPr/>
        <a:lstStyle/>
        <a:p>
          <a:endParaRPr lang="en-US" sz="2800"/>
        </a:p>
      </dgm:t>
    </dgm:pt>
    <dgm:pt modelId="{A039C056-766D-4AFD-B8B8-1910BE40FB70}">
      <dgm:prSet custT="1"/>
      <dgm:spPr/>
      <dgm:t>
        <a:bodyPr/>
        <a:lstStyle/>
        <a:p>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dirty="0"/>
        </a:p>
      </dgm:t>
    </dgm:pt>
    <dgm:pt modelId="{902140DC-5837-4C33-A80C-84CBF03E3B3E}" type="parTrans" cxnId="{F67892BF-CEB1-4063-A204-840E3EFD7695}">
      <dgm:prSet/>
      <dgm:spPr/>
      <dgm:t>
        <a:bodyPr/>
        <a:lstStyle/>
        <a:p>
          <a:endParaRPr lang="en-US" sz="2800"/>
        </a:p>
      </dgm:t>
    </dgm:pt>
    <dgm:pt modelId="{6C358030-428F-4D52-86A2-E52ECD97C274}" type="sibTrans" cxnId="{F67892BF-CEB1-4063-A204-840E3EFD7695}">
      <dgm:prSet/>
      <dgm:spPr/>
      <dgm:t>
        <a:bodyPr/>
        <a:lstStyle/>
        <a:p>
          <a:endParaRPr lang="en-US" sz="2800"/>
        </a:p>
      </dgm:t>
    </dgm:pt>
    <dgm:pt modelId="{E14D56DC-6699-4192-9761-6C8100F419BC}">
      <dgm:prSet custT="1"/>
      <dgm:spPr/>
      <dgm:t>
        <a:bodyPr/>
        <a:lstStyle/>
        <a:p>
          <a:endParaRPr lang="en-US" sz="2800" b="1" dirty="0">
            <a:latin typeface="Times New Roman" panose="02020603050405020304" pitchFamily="18" charset="0"/>
            <a:cs typeface="Times New Roman" panose="02020603050405020304" pitchFamily="18" charset="0"/>
          </a:endParaRPr>
        </a:p>
      </dgm:t>
    </dgm:pt>
    <dgm:pt modelId="{D1CE9E9A-98CF-4629-B549-FF923F698D48}" type="parTrans" cxnId="{D7CCEEDB-61A0-4CE7-9CB7-A697734B3892}">
      <dgm:prSet/>
      <dgm:spPr/>
      <dgm:t>
        <a:bodyPr/>
        <a:lstStyle/>
        <a:p>
          <a:endParaRPr lang="en-US" sz="2800"/>
        </a:p>
      </dgm:t>
    </dgm:pt>
    <dgm:pt modelId="{3F91506E-D7C2-4718-8343-D042F8198541}" type="sibTrans" cxnId="{D7CCEEDB-61A0-4CE7-9CB7-A697734B3892}">
      <dgm:prSet/>
      <dgm:spPr/>
      <dgm:t>
        <a:bodyPr/>
        <a:lstStyle/>
        <a:p>
          <a:endParaRPr lang="en-US" sz="2800"/>
        </a:p>
      </dgm:t>
    </dgm:pt>
    <dgm:pt modelId="{9BA8A850-19EA-459A-929A-9E8A7D2CAE51}">
      <dgm:prSet custT="1"/>
      <dgm:spPr>
        <a:solidFill>
          <a:schemeClr val="bg2">
            <a:alpha val="90000"/>
          </a:schemeClr>
        </a:solidFill>
      </dgm:spPr>
      <dgm:t>
        <a:bodyPr/>
        <a:lstStyle/>
        <a:p>
          <a:endParaRPr lang="en-US" sz="2800" dirty="0"/>
        </a:p>
      </dgm:t>
    </dgm:pt>
    <dgm:pt modelId="{2E827E53-A5D5-4C65-8B8D-A8AA982C6C95}" type="parTrans" cxnId="{C7DC0898-F1D8-453A-8EC3-843FB7AB46D1}">
      <dgm:prSet/>
      <dgm:spPr/>
      <dgm:t>
        <a:bodyPr/>
        <a:lstStyle/>
        <a:p>
          <a:endParaRPr lang="en-US"/>
        </a:p>
      </dgm:t>
    </dgm:pt>
    <dgm:pt modelId="{595D087A-9C9A-4D61-AC17-9D924A1F184A}" type="sibTrans" cxnId="{C7DC0898-F1D8-453A-8EC3-843FB7AB46D1}">
      <dgm:prSet/>
      <dgm:spPr/>
      <dgm:t>
        <a:bodyPr/>
        <a:lstStyle/>
        <a:p>
          <a:endParaRPr lang="en-US"/>
        </a:p>
      </dgm:t>
    </dgm:pt>
    <dgm:pt modelId="{8E227C14-3E93-493F-A384-F3F59ACDC116}" type="pres">
      <dgm:prSet presAssocID="{7A95C818-4047-4835-89F4-4455A09313AD}" presName="Name0" presStyleCnt="0">
        <dgm:presLayoutVars>
          <dgm:dir/>
          <dgm:animLvl val="lvl"/>
          <dgm:resizeHandles/>
        </dgm:presLayoutVars>
      </dgm:prSet>
      <dgm:spPr/>
    </dgm:pt>
    <dgm:pt modelId="{F609B1D6-E754-400F-8CCB-CDEE71BF2738}" type="pres">
      <dgm:prSet presAssocID="{F24D4B5E-3DBE-403C-B977-19862A4F121D}" presName="linNode" presStyleCnt="0"/>
      <dgm:spPr/>
    </dgm:pt>
    <dgm:pt modelId="{857F673A-99FF-4316-9C09-A0656060902D}" type="pres">
      <dgm:prSet presAssocID="{F24D4B5E-3DBE-403C-B977-19862A4F121D}" presName="parentShp" presStyleLbl="node1" presStyleIdx="0" presStyleCnt="2">
        <dgm:presLayoutVars>
          <dgm:bulletEnabled val="1"/>
        </dgm:presLayoutVars>
      </dgm:prSet>
      <dgm:spPr/>
    </dgm:pt>
    <dgm:pt modelId="{8492C321-FDCD-493C-B02B-CDFA673B1089}" type="pres">
      <dgm:prSet presAssocID="{F24D4B5E-3DBE-403C-B977-19862A4F121D}" presName="childShp" presStyleLbl="bgAccFollowNode1" presStyleIdx="0" presStyleCnt="2" custLinFactNeighborX="0" custLinFactNeighborY="-574">
        <dgm:presLayoutVars>
          <dgm:bulletEnabled val="1"/>
        </dgm:presLayoutVars>
      </dgm:prSet>
      <dgm:spPr/>
    </dgm:pt>
    <dgm:pt modelId="{BEADE2D1-4EDE-429A-8A41-5735EECD25C9}" type="pres">
      <dgm:prSet presAssocID="{FF8F63BA-B297-4198-82DD-F0B2E5F4D623}" presName="spacing" presStyleCnt="0"/>
      <dgm:spPr/>
    </dgm:pt>
    <dgm:pt modelId="{031E6586-A4A4-41A8-A655-32ECD605681E}" type="pres">
      <dgm:prSet presAssocID="{3A8DB7E9-9C60-494B-A916-05602AD2D47F}" presName="linNode" presStyleCnt="0"/>
      <dgm:spPr/>
    </dgm:pt>
    <dgm:pt modelId="{B1D1E226-7962-41E4-ABE6-D5091138E02B}" type="pres">
      <dgm:prSet presAssocID="{3A8DB7E9-9C60-494B-A916-05602AD2D47F}" presName="parentShp" presStyleLbl="node1" presStyleIdx="1" presStyleCnt="2">
        <dgm:presLayoutVars>
          <dgm:bulletEnabled val="1"/>
        </dgm:presLayoutVars>
      </dgm:prSet>
      <dgm:spPr/>
    </dgm:pt>
    <dgm:pt modelId="{9286E04A-AC56-435A-A249-2554555B0B70}" type="pres">
      <dgm:prSet presAssocID="{3A8DB7E9-9C60-494B-A916-05602AD2D47F}" presName="childShp" presStyleLbl="bgAccFollowNode1" presStyleIdx="1" presStyleCnt="2">
        <dgm:presLayoutVars>
          <dgm:bulletEnabled val="1"/>
        </dgm:presLayoutVars>
      </dgm:prSet>
      <dgm:spPr/>
    </dgm:pt>
  </dgm:ptLst>
  <dgm:cxnLst>
    <dgm:cxn modelId="{DCDA8822-73E7-441C-A770-C9048DB7F8F1}" type="presOf" srcId="{7A95C818-4047-4835-89F4-4455A09313AD}" destId="{8E227C14-3E93-493F-A384-F3F59ACDC116}" srcOrd="0" destOrd="0" presId="urn:microsoft.com/office/officeart/2005/8/layout/vList6"/>
    <dgm:cxn modelId="{1DB6885E-FFE1-4E6E-9CAA-8D595815D0C2}" type="presOf" srcId="{E14D56DC-6699-4192-9761-6C8100F419BC}" destId="{8492C321-FDCD-493C-B02B-CDFA673B1089}" srcOrd="0" destOrd="3" presId="urn:microsoft.com/office/officeart/2005/8/layout/vList6"/>
    <dgm:cxn modelId="{6921A046-EC25-4158-8388-DEE2F3422DA3}" type="presOf" srcId="{3A8DB7E9-9C60-494B-A916-05602AD2D47F}" destId="{B1D1E226-7962-41E4-ABE6-D5091138E02B}" srcOrd="0" destOrd="0" presId="urn:microsoft.com/office/officeart/2005/8/layout/vList6"/>
    <dgm:cxn modelId="{1EB7288B-06B8-4D59-B8BD-8CCDFEB6658E}" srcId="{F24D4B5E-3DBE-403C-B977-19862A4F121D}" destId="{4F96BC21-5690-459A-A9C7-CA080AB91860}" srcOrd="1" destOrd="0" parTransId="{EA4DD6E8-D92B-4E58-B3D4-47EF7F3A0A6A}" sibTransId="{8ECD18C0-5216-4740-8482-04AEBB9A71B9}"/>
    <dgm:cxn modelId="{DEA5168E-CB32-4C9C-B4E4-115895D4A169}" type="presOf" srcId="{A039C056-766D-4AFD-B8B8-1910BE40FB70}" destId="{8492C321-FDCD-493C-B02B-CDFA673B1089}" srcOrd="0" destOrd="0" presId="urn:microsoft.com/office/officeart/2005/8/layout/vList6"/>
    <dgm:cxn modelId="{730D6590-7007-4BFF-A2F8-F6D8851D03DC}" type="presOf" srcId="{9BA8A850-19EA-459A-929A-9E8A7D2CAE51}" destId="{9286E04A-AC56-435A-A249-2554555B0B70}" srcOrd="0" destOrd="1" presId="urn:microsoft.com/office/officeart/2005/8/layout/vList6"/>
    <dgm:cxn modelId="{8ED64E94-2968-47C3-A7D9-04B37A496371}" srcId="{3A8DB7E9-9C60-494B-A916-05602AD2D47F}" destId="{DBE54AAF-0C19-47CF-BA10-13EC1BB7130E}" srcOrd="2" destOrd="0" parTransId="{6EF5052E-AEE2-4590-964C-B953EE4D5EDB}" sibTransId="{339CFC94-DC00-4E47-8B45-1184846E4CD8}"/>
    <dgm:cxn modelId="{C7DC0898-F1D8-453A-8EC3-843FB7AB46D1}" srcId="{3A8DB7E9-9C60-494B-A916-05602AD2D47F}" destId="{9BA8A850-19EA-459A-929A-9E8A7D2CAE51}" srcOrd="1" destOrd="0" parTransId="{2E827E53-A5D5-4C65-8B8D-A8AA982C6C95}" sibTransId="{595D087A-9C9A-4D61-AC17-9D924A1F184A}"/>
    <dgm:cxn modelId="{74C5339D-7454-437D-875A-50B4545455B0}" type="presOf" srcId="{9155C5ED-EF34-40F1-BC01-55F689D4C64B}" destId="{9286E04A-AC56-435A-A249-2554555B0B70}" srcOrd="0" destOrd="0" presId="urn:microsoft.com/office/officeart/2005/8/layout/vList6"/>
    <dgm:cxn modelId="{2018D9A2-120D-4F65-A6BF-4FE670FF85F1}" srcId="{F24D4B5E-3DBE-403C-B977-19862A4F121D}" destId="{6C72FA2D-0789-4CB6-874E-009E606D7808}" srcOrd="2" destOrd="0" parTransId="{DB8F05FA-0D2A-43E3-87E9-5480173F7139}" sibTransId="{FB221C20-4E67-486E-8043-F434308DCA3B}"/>
    <dgm:cxn modelId="{F67892BF-CEB1-4063-A204-840E3EFD7695}" srcId="{F24D4B5E-3DBE-403C-B977-19862A4F121D}" destId="{A039C056-766D-4AFD-B8B8-1910BE40FB70}" srcOrd="0" destOrd="0" parTransId="{902140DC-5837-4C33-A80C-84CBF03E3B3E}" sibTransId="{6C358030-428F-4D52-86A2-E52ECD97C274}"/>
    <dgm:cxn modelId="{0987EFCA-7E19-49D3-A23C-5C82C0BD3672}" type="presOf" srcId="{4F96BC21-5690-459A-A9C7-CA080AB91860}" destId="{8492C321-FDCD-493C-B02B-CDFA673B1089}" srcOrd="0" destOrd="1" presId="urn:microsoft.com/office/officeart/2005/8/layout/vList6"/>
    <dgm:cxn modelId="{21FDE9D3-872F-44E3-9C7D-5DECF955807C}" srcId="{7A95C818-4047-4835-89F4-4455A09313AD}" destId="{3A8DB7E9-9C60-494B-A916-05602AD2D47F}" srcOrd="1" destOrd="0" parTransId="{F1F1DE8D-5D5D-47ED-8D22-FC02EE1FB714}" sibTransId="{D6A43EA3-9B6F-4E8A-A82E-5F539C7BB189}"/>
    <dgm:cxn modelId="{7E9391D6-B027-40C4-9EB0-2D5D58215401}" srcId="{3A8DB7E9-9C60-494B-A916-05602AD2D47F}" destId="{9155C5ED-EF34-40F1-BC01-55F689D4C64B}" srcOrd="0" destOrd="0" parTransId="{56D72718-B12C-4D65-BC1A-3516389605DA}" sibTransId="{6B1AF298-2AF9-453C-9B07-3E18AD9DD714}"/>
    <dgm:cxn modelId="{D7CCEEDB-61A0-4CE7-9CB7-A697734B3892}" srcId="{F24D4B5E-3DBE-403C-B977-19862A4F121D}" destId="{E14D56DC-6699-4192-9761-6C8100F419BC}" srcOrd="3" destOrd="0" parTransId="{D1CE9E9A-98CF-4629-B549-FF923F698D48}" sibTransId="{3F91506E-D7C2-4718-8343-D042F8198541}"/>
    <dgm:cxn modelId="{D18E9EE7-B323-4DF5-9F35-EF7FA7FF1500}" type="presOf" srcId="{DBE54AAF-0C19-47CF-BA10-13EC1BB7130E}" destId="{9286E04A-AC56-435A-A249-2554555B0B70}" srcOrd="0" destOrd="2" presId="urn:microsoft.com/office/officeart/2005/8/layout/vList6"/>
    <dgm:cxn modelId="{8B1553F1-BDE5-49C4-8F19-DBFF856D90B6}" type="presOf" srcId="{F24D4B5E-3DBE-403C-B977-19862A4F121D}" destId="{857F673A-99FF-4316-9C09-A0656060902D}" srcOrd="0" destOrd="0" presId="urn:microsoft.com/office/officeart/2005/8/layout/vList6"/>
    <dgm:cxn modelId="{15B4B8F1-B2D5-4CD5-BEFD-369150C77EEF}" srcId="{7A95C818-4047-4835-89F4-4455A09313AD}" destId="{F24D4B5E-3DBE-403C-B977-19862A4F121D}" srcOrd="0" destOrd="0" parTransId="{2C72FB8E-D9CE-4F8D-A0FB-1CA8958FF412}" sibTransId="{FF8F63BA-B297-4198-82DD-F0B2E5F4D623}"/>
    <dgm:cxn modelId="{840D85F3-E5FB-4B2F-95DB-F248B8F4E45B}" type="presOf" srcId="{6C72FA2D-0789-4CB6-874E-009E606D7808}" destId="{8492C321-FDCD-493C-B02B-CDFA673B1089}" srcOrd="0" destOrd="2" presId="urn:microsoft.com/office/officeart/2005/8/layout/vList6"/>
    <dgm:cxn modelId="{59B8E2ED-84D3-47A0-83D8-377903A5EB3B}" type="presParOf" srcId="{8E227C14-3E93-493F-A384-F3F59ACDC116}" destId="{F609B1D6-E754-400F-8CCB-CDEE71BF2738}" srcOrd="0" destOrd="0" presId="urn:microsoft.com/office/officeart/2005/8/layout/vList6"/>
    <dgm:cxn modelId="{CB3D6F11-58BB-4AF6-A12A-6B643102FB4D}" type="presParOf" srcId="{F609B1D6-E754-400F-8CCB-CDEE71BF2738}" destId="{857F673A-99FF-4316-9C09-A0656060902D}" srcOrd="0" destOrd="0" presId="urn:microsoft.com/office/officeart/2005/8/layout/vList6"/>
    <dgm:cxn modelId="{C93B67E3-EED4-41E9-AE40-F65438E0B7B5}" type="presParOf" srcId="{F609B1D6-E754-400F-8CCB-CDEE71BF2738}" destId="{8492C321-FDCD-493C-B02B-CDFA673B1089}" srcOrd="1" destOrd="0" presId="urn:microsoft.com/office/officeart/2005/8/layout/vList6"/>
    <dgm:cxn modelId="{FCDE1BA0-98B2-465B-B577-623A20F8C858}" type="presParOf" srcId="{8E227C14-3E93-493F-A384-F3F59ACDC116}" destId="{BEADE2D1-4EDE-429A-8A41-5735EECD25C9}" srcOrd="1" destOrd="0" presId="urn:microsoft.com/office/officeart/2005/8/layout/vList6"/>
    <dgm:cxn modelId="{B2D92DFA-4638-4140-9E97-834865F487CB}" type="presParOf" srcId="{8E227C14-3E93-493F-A384-F3F59ACDC116}" destId="{031E6586-A4A4-41A8-A655-32ECD605681E}" srcOrd="2" destOrd="0" presId="urn:microsoft.com/office/officeart/2005/8/layout/vList6"/>
    <dgm:cxn modelId="{02CF7BF9-F822-49F2-82C4-9AF2205683AB}" type="presParOf" srcId="{031E6586-A4A4-41A8-A655-32ECD605681E}" destId="{B1D1E226-7962-41E4-ABE6-D5091138E02B}" srcOrd="0" destOrd="0" presId="urn:microsoft.com/office/officeart/2005/8/layout/vList6"/>
    <dgm:cxn modelId="{F7E5B34F-0C79-4D3A-B77A-EED7D2587A27}" type="presParOf" srcId="{031E6586-A4A4-41A8-A655-32ECD605681E}" destId="{9286E04A-AC56-435A-A249-2554555B0B70}"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A95C818-4047-4835-89F4-4455A09313AD}" type="doc">
      <dgm:prSet loTypeId="urn:microsoft.com/office/officeart/2005/8/layout/vList6" loCatId="list" qsTypeId="urn:microsoft.com/office/officeart/2005/8/quickstyle/simple5" qsCatId="simple" csTypeId="urn:microsoft.com/office/officeart/2005/8/colors/colorful3" csCatId="colorful" phldr="1"/>
      <dgm:spPr/>
      <dgm:t>
        <a:bodyPr/>
        <a:lstStyle/>
        <a:p>
          <a:endParaRPr lang="en-US"/>
        </a:p>
      </dgm:t>
    </dgm:pt>
    <dgm:pt modelId="{F24D4B5E-3DBE-403C-B977-19862A4F121D}">
      <dgm:prSet custT="1"/>
      <dgm:spPr>
        <a:solidFill>
          <a:srgbClr val="92D050"/>
        </a:solidFill>
      </dgm:spPr>
      <dgm:t>
        <a:bodyPr/>
        <a:lstStyle/>
        <a:p>
          <a:pPr algn="l"/>
          <a:r>
            <a:rPr lang="en-US" sz="3600" b="1" dirty="0">
              <a:latin typeface="Times New Roman" panose="02020603050405020304" pitchFamily="18" charset="0"/>
              <a:cs typeface="Times New Roman" panose="02020603050405020304" pitchFamily="18" charset="0"/>
            </a:rPr>
            <a:t>I. CHÍNH SÁCH CAI TRỊ CỦA CÁC TRIỀU ĐẠI PHONG KIẾN PHƯƠNG BẮC</a:t>
          </a:r>
          <a:endParaRPr lang="en-US" sz="3600" dirty="0">
            <a:latin typeface="Times New Roman" panose="02020603050405020304" pitchFamily="18" charset="0"/>
            <a:cs typeface="Times New Roman" panose="02020603050405020304" pitchFamily="18" charset="0"/>
          </a:endParaRPr>
        </a:p>
      </dgm:t>
    </dgm:pt>
    <dgm:pt modelId="{2C72FB8E-D9CE-4F8D-A0FB-1CA8958FF412}" type="parTrans" cxnId="{15B4B8F1-B2D5-4CD5-BEFD-369150C77EEF}">
      <dgm:prSet/>
      <dgm:spPr/>
      <dgm:t>
        <a:bodyPr/>
        <a:lstStyle/>
        <a:p>
          <a:endParaRPr lang="en-US" sz="2800"/>
        </a:p>
      </dgm:t>
    </dgm:pt>
    <dgm:pt modelId="{FF8F63BA-B297-4198-82DD-F0B2E5F4D623}" type="sibTrans" cxnId="{15B4B8F1-B2D5-4CD5-BEFD-369150C77EEF}">
      <dgm:prSet/>
      <dgm:spPr/>
      <dgm:t>
        <a:bodyPr/>
        <a:lstStyle/>
        <a:p>
          <a:endParaRPr lang="en-US" sz="2800"/>
        </a:p>
      </dgm:t>
    </dgm:pt>
    <dgm:pt modelId="{4F96BC21-5690-459A-A9C7-CA080AB91860}">
      <dgm:prSet custT="1"/>
      <dgm:spPr/>
      <dgm:t>
        <a:bodyPr/>
        <a:lstStyle/>
        <a:p>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endParaRPr lang="en-US" sz="3200" b="1" dirty="0">
            <a:latin typeface="Times New Roman" panose="02020603050405020304" pitchFamily="18" charset="0"/>
            <a:cs typeface="Times New Roman" panose="02020603050405020304" pitchFamily="18" charset="0"/>
          </a:endParaRPr>
        </a:p>
      </dgm:t>
    </dgm:pt>
    <dgm:pt modelId="{EA4DD6E8-D92B-4E58-B3D4-47EF7F3A0A6A}" type="parTrans" cxnId="{1EB7288B-06B8-4D59-B8BD-8CCDFEB6658E}">
      <dgm:prSet/>
      <dgm:spPr/>
      <dgm:t>
        <a:bodyPr/>
        <a:lstStyle/>
        <a:p>
          <a:endParaRPr lang="en-US" sz="2800"/>
        </a:p>
      </dgm:t>
    </dgm:pt>
    <dgm:pt modelId="{8ECD18C0-5216-4740-8482-04AEBB9A71B9}" type="sibTrans" cxnId="{1EB7288B-06B8-4D59-B8BD-8CCDFEB6658E}">
      <dgm:prSet/>
      <dgm:spPr/>
      <dgm:t>
        <a:bodyPr/>
        <a:lstStyle/>
        <a:p>
          <a:endParaRPr lang="en-US" sz="2800"/>
        </a:p>
      </dgm:t>
    </dgm:pt>
    <dgm:pt modelId="{A039C056-766D-4AFD-B8B8-1910BE40FB70}">
      <dgm:prSet custT="1"/>
      <dgm:spPr/>
      <dgm:t>
        <a:bodyPr/>
        <a:lstStyle/>
        <a:p>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endParaRPr lang="en-US" sz="3200" dirty="0"/>
        </a:p>
      </dgm:t>
    </dgm:pt>
    <dgm:pt modelId="{902140DC-5837-4C33-A80C-84CBF03E3B3E}" type="parTrans" cxnId="{F67892BF-CEB1-4063-A204-840E3EFD7695}">
      <dgm:prSet/>
      <dgm:spPr/>
      <dgm:t>
        <a:bodyPr/>
        <a:lstStyle/>
        <a:p>
          <a:endParaRPr lang="en-US" sz="2800"/>
        </a:p>
      </dgm:t>
    </dgm:pt>
    <dgm:pt modelId="{6C358030-428F-4D52-86A2-E52ECD97C274}" type="sibTrans" cxnId="{F67892BF-CEB1-4063-A204-840E3EFD7695}">
      <dgm:prSet/>
      <dgm:spPr/>
      <dgm:t>
        <a:bodyPr/>
        <a:lstStyle/>
        <a:p>
          <a:endParaRPr lang="en-US" sz="2800"/>
        </a:p>
      </dgm:t>
    </dgm:pt>
    <dgm:pt modelId="{1C4B61F0-A9A2-4197-8BB1-A30464CE9516}">
      <dgm:prSet custT="1"/>
      <dgm:spPr/>
      <dgm:t>
        <a:bodyPr/>
        <a:lstStyle/>
        <a:p>
          <a:endParaRPr lang="en-US" sz="2800" dirty="0"/>
        </a:p>
      </dgm:t>
    </dgm:pt>
    <dgm:pt modelId="{7F2BAF22-2378-4661-A4D6-86AC9B53D713}" type="parTrans" cxnId="{47D5A460-411B-4FAF-BF97-A3A25AD0B724}">
      <dgm:prSet/>
      <dgm:spPr/>
      <dgm:t>
        <a:bodyPr/>
        <a:lstStyle/>
        <a:p>
          <a:endParaRPr lang="en-US"/>
        </a:p>
      </dgm:t>
    </dgm:pt>
    <dgm:pt modelId="{D46A4262-07AE-4730-BC6B-23BC92F2D45B}" type="sibTrans" cxnId="{47D5A460-411B-4FAF-BF97-A3A25AD0B724}">
      <dgm:prSet/>
      <dgm:spPr/>
      <dgm:t>
        <a:bodyPr/>
        <a:lstStyle/>
        <a:p>
          <a:endParaRPr lang="en-US"/>
        </a:p>
      </dgm:t>
    </dgm:pt>
    <dgm:pt modelId="{0A3D82CC-364F-483F-9E92-3D82982A64D8}">
      <dgm:prSet custT="1"/>
      <dgm:spPr/>
      <dgm:t>
        <a:bodyPr/>
        <a:lstStyle/>
        <a:p>
          <a:endParaRPr lang="en-US" sz="2800" dirty="0"/>
        </a:p>
      </dgm:t>
    </dgm:pt>
    <dgm:pt modelId="{709AA724-9C93-43F8-B3BA-2424977744CD}" type="parTrans" cxnId="{260A6F31-835B-49F8-81F7-F940CBBD77AC}">
      <dgm:prSet/>
      <dgm:spPr/>
      <dgm:t>
        <a:bodyPr/>
        <a:lstStyle/>
        <a:p>
          <a:endParaRPr lang="en-US"/>
        </a:p>
      </dgm:t>
    </dgm:pt>
    <dgm:pt modelId="{F797241E-20BF-4C3C-902A-C8CCADDAA6B5}" type="sibTrans" cxnId="{260A6F31-835B-49F8-81F7-F940CBBD77AC}">
      <dgm:prSet/>
      <dgm:spPr/>
      <dgm:t>
        <a:bodyPr/>
        <a:lstStyle/>
        <a:p>
          <a:endParaRPr lang="en-US"/>
        </a:p>
      </dgm:t>
    </dgm:pt>
    <dgm:pt modelId="{8E227C14-3E93-493F-A384-F3F59ACDC116}" type="pres">
      <dgm:prSet presAssocID="{7A95C818-4047-4835-89F4-4455A09313AD}" presName="Name0" presStyleCnt="0">
        <dgm:presLayoutVars>
          <dgm:dir/>
          <dgm:animLvl val="lvl"/>
          <dgm:resizeHandles/>
        </dgm:presLayoutVars>
      </dgm:prSet>
      <dgm:spPr/>
    </dgm:pt>
    <dgm:pt modelId="{F609B1D6-E754-400F-8CCB-CDEE71BF2738}" type="pres">
      <dgm:prSet presAssocID="{F24D4B5E-3DBE-403C-B977-19862A4F121D}" presName="linNode" presStyleCnt="0"/>
      <dgm:spPr/>
    </dgm:pt>
    <dgm:pt modelId="{857F673A-99FF-4316-9C09-A0656060902D}" type="pres">
      <dgm:prSet presAssocID="{F24D4B5E-3DBE-403C-B977-19862A4F121D}" presName="parentShp" presStyleLbl="node1" presStyleIdx="0" presStyleCnt="1">
        <dgm:presLayoutVars>
          <dgm:bulletEnabled val="1"/>
        </dgm:presLayoutVars>
      </dgm:prSet>
      <dgm:spPr/>
    </dgm:pt>
    <dgm:pt modelId="{8492C321-FDCD-493C-B02B-CDFA673B1089}" type="pres">
      <dgm:prSet presAssocID="{F24D4B5E-3DBE-403C-B977-19862A4F121D}" presName="childShp" presStyleLbl="bgAccFollowNode1" presStyleIdx="0" presStyleCnt="1" custLinFactNeighborX="0" custLinFactNeighborY="-574">
        <dgm:presLayoutVars>
          <dgm:bulletEnabled val="1"/>
        </dgm:presLayoutVars>
      </dgm:prSet>
      <dgm:spPr/>
    </dgm:pt>
  </dgm:ptLst>
  <dgm:cxnLst>
    <dgm:cxn modelId="{6E88FA0E-5464-49F7-A012-F77010932834}" type="presOf" srcId="{0A3D82CC-364F-483F-9E92-3D82982A64D8}" destId="{8492C321-FDCD-493C-B02B-CDFA673B1089}" srcOrd="0" destOrd="1" presId="urn:microsoft.com/office/officeart/2005/8/layout/vList6"/>
    <dgm:cxn modelId="{DCDA8822-73E7-441C-A770-C9048DB7F8F1}" type="presOf" srcId="{7A95C818-4047-4835-89F4-4455A09313AD}" destId="{8E227C14-3E93-493F-A384-F3F59ACDC116}" srcOrd="0" destOrd="0" presId="urn:microsoft.com/office/officeart/2005/8/layout/vList6"/>
    <dgm:cxn modelId="{260A6F31-835B-49F8-81F7-F940CBBD77AC}" srcId="{F24D4B5E-3DBE-403C-B977-19862A4F121D}" destId="{0A3D82CC-364F-483F-9E92-3D82982A64D8}" srcOrd="1" destOrd="0" parTransId="{709AA724-9C93-43F8-B3BA-2424977744CD}" sibTransId="{F797241E-20BF-4C3C-902A-C8CCADDAA6B5}"/>
    <dgm:cxn modelId="{AA10525E-3250-4AD7-ADCA-DC444ABE07F6}" type="presOf" srcId="{1C4B61F0-A9A2-4197-8BB1-A30464CE9516}" destId="{8492C321-FDCD-493C-B02B-CDFA673B1089}" srcOrd="0" destOrd="0" presId="urn:microsoft.com/office/officeart/2005/8/layout/vList6"/>
    <dgm:cxn modelId="{47D5A460-411B-4FAF-BF97-A3A25AD0B724}" srcId="{F24D4B5E-3DBE-403C-B977-19862A4F121D}" destId="{1C4B61F0-A9A2-4197-8BB1-A30464CE9516}" srcOrd="0" destOrd="0" parTransId="{7F2BAF22-2378-4661-A4D6-86AC9B53D713}" sibTransId="{D46A4262-07AE-4730-BC6B-23BC92F2D45B}"/>
    <dgm:cxn modelId="{1EB7288B-06B8-4D59-B8BD-8CCDFEB6658E}" srcId="{F24D4B5E-3DBE-403C-B977-19862A4F121D}" destId="{4F96BC21-5690-459A-A9C7-CA080AB91860}" srcOrd="3" destOrd="0" parTransId="{EA4DD6E8-D92B-4E58-B3D4-47EF7F3A0A6A}" sibTransId="{8ECD18C0-5216-4740-8482-04AEBB9A71B9}"/>
    <dgm:cxn modelId="{DEA5168E-CB32-4C9C-B4E4-115895D4A169}" type="presOf" srcId="{A039C056-766D-4AFD-B8B8-1910BE40FB70}" destId="{8492C321-FDCD-493C-B02B-CDFA673B1089}" srcOrd="0" destOrd="2" presId="urn:microsoft.com/office/officeart/2005/8/layout/vList6"/>
    <dgm:cxn modelId="{F67892BF-CEB1-4063-A204-840E3EFD7695}" srcId="{F24D4B5E-3DBE-403C-B977-19862A4F121D}" destId="{A039C056-766D-4AFD-B8B8-1910BE40FB70}" srcOrd="2" destOrd="0" parTransId="{902140DC-5837-4C33-A80C-84CBF03E3B3E}" sibTransId="{6C358030-428F-4D52-86A2-E52ECD97C274}"/>
    <dgm:cxn modelId="{0987EFCA-7E19-49D3-A23C-5C82C0BD3672}" type="presOf" srcId="{4F96BC21-5690-459A-A9C7-CA080AB91860}" destId="{8492C321-FDCD-493C-B02B-CDFA673B1089}" srcOrd="0" destOrd="3" presId="urn:microsoft.com/office/officeart/2005/8/layout/vList6"/>
    <dgm:cxn modelId="{8B1553F1-BDE5-49C4-8F19-DBFF856D90B6}" type="presOf" srcId="{F24D4B5E-3DBE-403C-B977-19862A4F121D}" destId="{857F673A-99FF-4316-9C09-A0656060902D}" srcOrd="0" destOrd="0" presId="urn:microsoft.com/office/officeart/2005/8/layout/vList6"/>
    <dgm:cxn modelId="{15B4B8F1-B2D5-4CD5-BEFD-369150C77EEF}" srcId="{7A95C818-4047-4835-89F4-4455A09313AD}" destId="{F24D4B5E-3DBE-403C-B977-19862A4F121D}" srcOrd="0" destOrd="0" parTransId="{2C72FB8E-D9CE-4F8D-A0FB-1CA8958FF412}" sibTransId="{FF8F63BA-B297-4198-82DD-F0B2E5F4D623}"/>
    <dgm:cxn modelId="{59B8E2ED-84D3-47A0-83D8-377903A5EB3B}" type="presParOf" srcId="{8E227C14-3E93-493F-A384-F3F59ACDC116}" destId="{F609B1D6-E754-400F-8CCB-CDEE71BF2738}" srcOrd="0" destOrd="0" presId="urn:microsoft.com/office/officeart/2005/8/layout/vList6"/>
    <dgm:cxn modelId="{CB3D6F11-58BB-4AF6-A12A-6B643102FB4D}" type="presParOf" srcId="{F609B1D6-E754-400F-8CCB-CDEE71BF2738}" destId="{857F673A-99FF-4316-9C09-A0656060902D}" srcOrd="0" destOrd="0" presId="urn:microsoft.com/office/officeart/2005/8/layout/vList6"/>
    <dgm:cxn modelId="{C93B67E3-EED4-41E9-AE40-F65438E0B7B5}" type="presParOf" srcId="{F609B1D6-E754-400F-8CCB-CDEE71BF2738}" destId="{8492C321-FDCD-493C-B02B-CDFA673B108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2C321-FDCD-493C-B02B-CDFA673B1089}">
      <dsp:nvSpPr>
        <dsp:cNvPr id="0" name=""/>
        <dsp:cNvSpPr/>
      </dsp:nvSpPr>
      <dsp:spPr>
        <a:xfrm>
          <a:off x="3968070" y="0"/>
          <a:ext cx="5952105" cy="1764948"/>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Tổ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chức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bộ</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máy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cai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trị</a:t>
          </a:r>
          <a:endParaRPr lang="en-US" sz="2800" kern="1200" dirty="0"/>
        </a:p>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Chính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sách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bóc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lột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về</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kinh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tế</a:t>
          </a:r>
          <a:endParaRPr lang="en-US" sz="2800" b="1"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Chính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sách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đồng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hóa</a:t>
          </a:r>
          <a:endParaRPr lang="en-US" sz="2800" b="1"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endParaRPr lang="en-US" sz="2800" b="1" kern="1200" dirty="0">
            <a:latin typeface="Times New Roman" panose="02020603050405020304" pitchFamily="18" charset="0"/>
            <a:cs typeface="Times New Roman" panose="02020603050405020304" pitchFamily="18" charset="0"/>
          </a:endParaRPr>
        </a:p>
      </dsp:txBody>
      <dsp:txXfrm>
        <a:off x="3968070" y="220619"/>
        <a:ext cx="5290250" cy="1323711"/>
      </dsp:txXfrm>
    </dsp:sp>
    <dsp:sp modelId="{857F673A-99FF-4316-9C09-A0656060902D}">
      <dsp:nvSpPr>
        <dsp:cNvPr id="0" name=""/>
        <dsp:cNvSpPr/>
      </dsp:nvSpPr>
      <dsp:spPr>
        <a:xfrm>
          <a:off x="0" y="452"/>
          <a:ext cx="3968070" cy="1764948"/>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I. CHÍNH SÁCH CAI TRỊ CỦA CÁC TRIỀU ĐẠI PHONG KIẾN PHƯƠNG BẮC</a:t>
          </a:r>
          <a:endParaRPr lang="en-US" sz="2800" kern="1200" dirty="0">
            <a:latin typeface="Times New Roman" panose="02020603050405020304" pitchFamily="18" charset="0"/>
            <a:cs typeface="Times New Roman" panose="02020603050405020304" pitchFamily="18" charset="0"/>
          </a:endParaRPr>
        </a:p>
      </dsp:txBody>
      <dsp:txXfrm>
        <a:off x="86158" y="86610"/>
        <a:ext cx="3795754" cy="1592632"/>
      </dsp:txXfrm>
    </dsp:sp>
    <dsp:sp modelId="{9286E04A-AC56-435A-A249-2554555B0B70}">
      <dsp:nvSpPr>
        <dsp:cNvPr id="0" name=""/>
        <dsp:cNvSpPr/>
      </dsp:nvSpPr>
      <dsp:spPr>
        <a:xfrm>
          <a:off x="3968070" y="1941895"/>
          <a:ext cx="5952105" cy="1764948"/>
        </a:xfrm>
        <a:prstGeom prst="rightArrow">
          <a:avLst>
            <a:gd name="adj1" fmla="val 75000"/>
            <a:gd name="adj2" fmla="val 50000"/>
          </a:avLst>
        </a:prstGeom>
        <a:solidFill>
          <a:schemeClr val="bg2">
            <a:alpha val="9000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Những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chuyển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biến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về</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kinh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tế</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Những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chuyển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biến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về</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hội</a:t>
          </a:r>
          <a:endParaRPr lang="en-US" sz="2800" kern="1200" dirty="0"/>
        </a:p>
      </dsp:txBody>
      <dsp:txXfrm>
        <a:off x="3968070" y="2162514"/>
        <a:ext cx="5290250" cy="1323711"/>
      </dsp:txXfrm>
    </dsp:sp>
    <dsp:sp modelId="{B1D1E226-7962-41E4-ABE6-D5091138E02B}">
      <dsp:nvSpPr>
        <dsp:cNvPr id="0" name=""/>
        <dsp:cNvSpPr/>
      </dsp:nvSpPr>
      <dsp:spPr>
        <a:xfrm>
          <a:off x="0" y="1941895"/>
          <a:ext cx="3968070" cy="1764948"/>
        </a:xfrm>
        <a:prstGeom prst="round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II. NHỮNG CHUYỂN BIẾN VỀ KINH TẾ, VĂN HÓA, XÃ HỘI</a:t>
          </a:r>
          <a:endParaRPr lang="en-US" sz="2800" kern="1200" dirty="0">
            <a:latin typeface="Times New Roman" panose="02020603050405020304" pitchFamily="18" charset="0"/>
            <a:cs typeface="Times New Roman" panose="02020603050405020304" pitchFamily="18" charset="0"/>
          </a:endParaRPr>
        </a:p>
      </dsp:txBody>
      <dsp:txXfrm>
        <a:off x="86158" y="2028053"/>
        <a:ext cx="3795754" cy="1592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2C321-FDCD-493C-B02B-CDFA673B1089}">
      <dsp:nvSpPr>
        <dsp:cNvPr id="0" name=""/>
        <dsp:cNvSpPr/>
      </dsp:nvSpPr>
      <dsp:spPr>
        <a:xfrm>
          <a:off x="3968070" y="0"/>
          <a:ext cx="5952105" cy="370729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422400">
            <a:lnSpc>
              <a:spcPct val="90000"/>
            </a:lnSpc>
            <a:spcBef>
              <a:spcPct val="0"/>
            </a:spcBef>
            <a:spcAft>
              <a:spcPct val="15000"/>
            </a:spcAft>
            <a:buChar char="•"/>
          </a:pPr>
          <a:r>
            <a:rPr lang="en-US" sz="3200" b="1" kern="1200" dirty="0" err="1">
              <a:latin typeface="Times New Roman" panose="02020603050405020304" pitchFamily="18" charset="0"/>
              <a:cs typeface="Times New Roman" panose="02020603050405020304" pitchFamily="18" charset="0"/>
            </a:rPr>
            <a:t>Tổ</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chức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bộ</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máy</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cai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trị</a:t>
          </a:r>
          <a:endParaRPr lang="en-US" sz="3200" kern="1200" dirty="0"/>
        </a:p>
        <a:p>
          <a:pPr marL="285750" lvl="1" indent="-285750" algn="l" defTabSz="1422400">
            <a:lnSpc>
              <a:spcPct val="90000"/>
            </a:lnSpc>
            <a:spcBef>
              <a:spcPct val="0"/>
            </a:spcBef>
            <a:spcAft>
              <a:spcPct val="15000"/>
            </a:spcAft>
            <a:buChar char="•"/>
          </a:pPr>
          <a:r>
            <a:rPr lang="en-US" sz="3200" b="1" kern="1200" dirty="0" err="1">
              <a:latin typeface="Times New Roman" panose="02020603050405020304" pitchFamily="18" charset="0"/>
              <a:cs typeface="Times New Roman" panose="02020603050405020304" pitchFamily="18" charset="0"/>
            </a:rPr>
            <a:t>Chính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sách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bóc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lột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về</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kinh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tế</a:t>
          </a:r>
          <a:endParaRPr lang="en-US" sz="3200" b="1" kern="1200" dirty="0">
            <a:latin typeface="Times New Roman" panose="02020603050405020304" pitchFamily="18" charset="0"/>
            <a:cs typeface="Times New Roman" panose="02020603050405020304" pitchFamily="18" charset="0"/>
          </a:endParaRPr>
        </a:p>
      </dsp:txBody>
      <dsp:txXfrm>
        <a:off x="3968070" y="463412"/>
        <a:ext cx="4561869" cy="2780472"/>
      </dsp:txXfrm>
    </dsp:sp>
    <dsp:sp modelId="{857F673A-99FF-4316-9C09-A0656060902D}">
      <dsp:nvSpPr>
        <dsp:cNvPr id="0" name=""/>
        <dsp:cNvSpPr/>
      </dsp:nvSpPr>
      <dsp:spPr>
        <a:xfrm>
          <a:off x="0" y="0"/>
          <a:ext cx="3968070" cy="3707296"/>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I. CHÍNH SÁCH CAI TRỊ CỦA CÁC TRIỀU ĐẠI PHONG KIẾN PHƯƠNG BẮC</a:t>
          </a:r>
          <a:endParaRPr lang="en-US" sz="3600" kern="1200" dirty="0">
            <a:latin typeface="Times New Roman" panose="02020603050405020304" pitchFamily="18" charset="0"/>
            <a:cs typeface="Times New Roman" panose="02020603050405020304" pitchFamily="18" charset="0"/>
          </a:endParaRPr>
        </a:p>
      </dsp:txBody>
      <dsp:txXfrm>
        <a:off x="180975" y="180975"/>
        <a:ext cx="3606120" cy="334534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0A908-0F63-492A-99B1-5945BCBD2E28}" type="datetimeFigureOut">
              <a:rPr lang="en-US" smtClean="0"/>
              <a:t>2/19/2024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9C84A-5D81-40D3-849F-CED70F7FDD8E}" type="slidenum">
              <a:rPr lang="en-US" smtClean="0"/>
              <a:t>‹#›</a:t>
            </a:fld>
            <a:endParaRPr lang="en-US"/>
          </a:p>
        </p:txBody>
      </p:sp>
    </p:spTree>
    <p:extLst>
      <p:ext uri="{BB962C8B-B14F-4D97-AF65-F5344CB8AC3E}">
        <p14:creationId xmlns:p14="http://schemas.microsoft.com/office/powerpoint/2010/main" val="337619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C84A-5D81-40D3-849F-CED70F7FDD8E}" type="slidenum">
              <a:rPr lang="en-US" smtClean="0"/>
              <a:t>1</a:t>
            </a:fld>
            <a:endParaRPr lang="en-US"/>
          </a:p>
        </p:txBody>
      </p:sp>
    </p:spTree>
    <p:extLst>
      <p:ext uri="{BB962C8B-B14F-4D97-AF65-F5344CB8AC3E}">
        <p14:creationId xmlns:p14="http://schemas.microsoft.com/office/powerpoint/2010/main" val="14749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74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93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15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C84A-5D81-40D3-849F-CED70F7FDD8E}" type="slidenum">
              <a:rPr lang="en-US" smtClean="0"/>
              <a:t>8</a:t>
            </a:fld>
            <a:endParaRPr lang="en-US"/>
          </a:p>
        </p:txBody>
      </p:sp>
    </p:spTree>
    <p:extLst>
      <p:ext uri="{BB962C8B-B14F-4D97-AF65-F5344CB8AC3E}">
        <p14:creationId xmlns:p14="http://schemas.microsoft.com/office/powerpoint/2010/main" val="336357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C84A-5D81-40D3-849F-CED70F7FDD8E}" type="slidenum">
              <a:rPr lang="en-US" smtClean="0"/>
              <a:t>11</a:t>
            </a:fld>
            <a:endParaRPr lang="en-US"/>
          </a:p>
        </p:txBody>
      </p:sp>
    </p:spTree>
    <p:extLst>
      <p:ext uri="{BB962C8B-B14F-4D97-AF65-F5344CB8AC3E}">
        <p14:creationId xmlns:p14="http://schemas.microsoft.com/office/powerpoint/2010/main" val="408055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07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0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D75C0-EB5E-4AEF-84D8-A96C4C2A98D4}" type="slidenum">
              <a:rPr lang="en-US" smtClean="0"/>
              <a:t>51</a:t>
            </a:fld>
            <a:endParaRPr lang="en-US"/>
          </a:p>
        </p:txBody>
      </p:sp>
    </p:spTree>
    <p:extLst>
      <p:ext uri="{BB962C8B-B14F-4D97-AF65-F5344CB8AC3E}">
        <p14:creationId xmlns:p14="http://schemas.microsoft.com/office/powerpoint/2010/main" val="357036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77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65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9C84A-5D81-40D3-849F-CED70F7FD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87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AA28-B2C8-1576-3B66-17289CB4A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BF552-F5DD-9775-7D66-9CE76F746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521BEF-ABBA-77FE-A154-A88B1AA4803A}"/>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a:extLst>
              <a:ext uri="{FF2B5EF4-FFF2-40B4-BE49-F238E27FC236}">
                <a16:creationId xmlns:a16="http://schemas.microsoft.com/office/drawing/2014/main" id="{DAA777D1-DD7A-C0FD-E186-8C4133A9D5A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FE030D6-4CFC-10B1-100E-C34CB21F8B7C}"/>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74467753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640C-2A50-7CAF-FD1E-C756D4073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D3DE4-47C9-FD64-9059-A48264C29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33A97-1560-2BF4-3BE1-4C7960821768}"/>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a:extLst>
              <a:ext uri="{FF2B5EF4-FFF2-40B4-BE49-F238E27FC236}">
                <a16:creationId xmlns:a16="http://schemas.microsoft.com/office/drawing/2014/main" id="{921F4866-2DC7-0FB4-AAC3-52B4E726E9C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30DE191-05C6-A5C0-5E18-F6155DF1644F}"/>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0225878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088C8-CE02-478D-312A-DB25CF55CF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DD720-4B5E-50DE-C823-AF7A8E2A6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19E08-B105-F700-E5F8-876A2A4C4D93}"/>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a:extLst>
              <a:ext uri="{FF2B5EF4-FFF2-40B4-BE49-F238E27FC236}">
                <a16:creationId xmlns:a16="http://schemas.microsoft.com/office/drawing/2014/main" id="{C7972A42-7F93-6B6D-F7B6-009963A7197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F558346-3E1E-0BD8-9768-4CF9ECE6087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08896555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120216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682596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664553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959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t>‹#›</a:t>
            </a:fld>
            <a:endParaRPr lang="x-none"/>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67877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0018BF-1DEF-AF45-856A-D94288752618}" type="datetimeFigureOut">
              <a:rPr lang="x-none" smtClean="0"/>
              <a:t>2/19/2024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E0600755-D1C8-6B46-AEDB-81690690640B}" type="slidenum">
              <a:rPr lang="x-none" smtClean="0"/>
              <a:t>‹#›</a:t>
            </a:fld>
            <a:endParaRPr lang="x-none"/>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110156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0018BF-1DEF-AF45-856A-D94288752618}" type="datetimeFigureOut">
              <a:rPr lang="x-none" smtClean="0"/>
              <a:t>2/19/2024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50568120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018BF-1DEF-AF45-856A-D94288752618}" type="datetimeFigureOut">
              <a:rPr lang="x-none" smtClean="0"/>
              <a:t>2/19/2024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6332989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2F02-D5EA-6D94-B6DC-188794E21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AF161-30BA-0ECC-F914-1B0745161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F9F67-52F2-B730-3ED6-CEFC1AC4694A}"/>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a:extLst>
              <a:ext uri="{FF2B5EF4-FFF2-40B4-BE49-F238E27FC236}">
                <a16:creationId xmlns:a16="http://schemas.microsoft.com/office/drawing/2014/main" id="{27C0DE92-D753-72A2-46E6-6C96EC0542A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D8B5515-2F39-2955-F499-C152176ED8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14771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5311317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t>‹#›</a:t>
            </a:fld>
            <a:endParaRPr lang="x-none"/>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146335388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4691106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89073665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55867" cy="1130300"/>
          </a:xfrm>
        </p:spPr>
        <p:txBody>
          <a:bodyPr/>
          <a:lstStyle/>
          <a:p>
            <a:r>
              <a:rPr lang="en-US"/>
              <a:t>Click to edit Master title style</a:t>
            </a:r>
          </a:p>
        </p:txBody>
      </p:sp>
      <p:sp>
        <p:nvSpPr>
          <p:cNvPr id="3" name="Date Placeholder 2"/>
          <p:cNvSpPr>
            <a:spLocks noGrp="1"/>
          </p:cNvSpPr>
          <p:nvPr>
            <p:ph type="dt" idx="10"/>
          </p:nvPr>
        </p:nvSpPr>
        <p:spPr>
          <a:xfrm>
            <a:off x="609600" y="6245226"/>
            <a:ext cx="2827867" cy="463551"/>
          </a:xfrm>
        </p:spPr>
        <p:txBody>
          <a:bodyPr/>
          <a:lstStyle>
            <a:lvl1pPr>
              <a:defRPr/>
            </a:lvl1pPr>
          </a:lstStyle>
          <a:p>
            <a:endParaRPr lang="en-US"/>
          </a:p>
        </p:txBody>
      </p:sp>
      <p:sp>
        <p:nvSpPr>
          <p:cNvPr id="4" name="Footer Placeholder 3"/>
          <p:cNvSpPr>
            <a:spLocks noGrp="1"/>
          </p:cNvSpPr>
          <p:nvPr>
            <p:ph type="ftr" idx="11"/>
          </p:nvPr>
        </p:nvSpPr>
        <p:spPr>
          <a:xfrm>
            <a:off x="4165600" y="6245226"/>
            <a:ext cx="3843867" cy="463551"/>
          </a:xfrm>
        </p:spPr>
        <p:txBody>
          <a:bodyPr/>
          <a:lstStyle>
            <a:lvl1pPr>
              <a:defRPr/>
            </a:lvl1pPr>
          </a:lstStyle>
          <a:p>
            <a:endParaRPr lang="en-US"/>
          </a:p>
        </p:txBody>
      </p:sp>
      <p:sp>
        <p:nvSpPr>
          <p:cNvPr id="5" name="Slide Number Placeholder 4"/>
          <p:cNvSpPr>
            <a:spLocks noGrp="1"/>
          </p:cNvSpPr>
          <p:nvPr>
            <p:ph type="sldNum" idx="12"/>
          </p:nvPr>
        </p:nvSpPr>
        <p:spPr>
          <a:xfrm>
            <a:off x="8737600" y="6245226"/>
            <a:ext cx="2827867" cy="463551"/>
          </a:xfrm>
        </p:spPr>
        <p:txBody>
          <a:bodyPr/>
          <a:lstStyle>
            <a:lvl1pPr>
              <a:defRPr/>
            </a:lvl1pPr>
          </a:lstStyle>
          <a:p>
            <a:fld id="{612B0FCF-CB24-4D02-8CB9-0936BA6A6C3D}" type="slidenum">
              <a:rPr lang="en-US"/>
              <a:pPr/>
              <a:t>‹#›</a:t>
            </a:fld>
            <a:endParaRPr lang="en-US"/>
          </a:p>
        </p:txBody>
      </p:sp>
    </p:spTree>
    <p:extLst>
      <p:ext uri="{BB962C8B-B14F-4D97-AF65-F5344CB8AC3E}">
        <p14:creationId xmlns:p14="http://schemas.microsoft.com/office/powerpoint/2010/main" val="24469049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0017-878C-38B9-DBC9-8A249DFEDF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A556B7-4701-FB3E-02AE-BE7DCE3D8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8404A-9DC8-18D5-607C-45D0AB802D9F}"/>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5" name="Footer Placeholder 4">
            <a:extLst>
              <a:ext uri="{FF2B5EF4-FFF2-40B4-BE49-F238E27FC236}">
                <a16:creationId xmlns:a16="http://schemas.microsoft.com/office/drawing/2014/main" id="{2A260BEA-E217-9A63-8E4E-58F1BC5C4CC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D0EB07F-0543-A306-7367-54AD24F52EEB}"/>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3379631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FF43-E277-3F8E-F0AD-2C30A8049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22E9-2972-8099-373C-46033B8EE3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1DFB58-89BB-2412-417C-16E906AC4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208DE-E42D-45B0-F9D1-6BDD4D9C982F}"/>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a:extLst>
              <a:ext uri="{FF2B5EF4-FFF2-40B4-BE49-F238E27FC236}">
                <a16:creationId xmlns:a16="http://schemas.microsoft.com/office/drawing/2014/main" id="{21DC4068-3F59-6AEB-C05B-0723EC07B31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2074104-1C9B-76E1-8D03-43FF86CB3BBA}"/>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54790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5054-C552-A051-DE7B-D264CA606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CA0975-D0F7-D9CF-68C2-B3ACCC1F80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EDD082-885D-81E0-B5E8-139663D92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D32C72-E57D-4E43-DF8C-6DD3C0F9B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48D5E-5197-E6F2-A1BD-81F354783B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9ED17-FBA3-6C6B-37AC-2DD87DA0ABD3}"/>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8" name="Footer Placeholder 7">
            <a:extLst>
              <a:ext uri="{FF2B5EF4-FFF2-40B4-BE49-F238E27FC236}">
                <a16:creationId xmlns:a16="http://schemas.microsoft.com/office/drawing/2014/main" id="{7D1205F1-0E25-7641-D711-E72F904C0964}"/>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97D79B73-FF52-E56A-C0DD-A151277110E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12973960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647D-011F-6C73-155F-430B90CC6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E1AC0D-076B-554E-B10E-D9E540CEFDFE}"/>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4" name="Footer Placeholder 3">
            <a:extLst>
              <a:ext uri="{FF2B5EF4-FFF2-40B4-BE49-F238E27FC236}">
                <a16:creationId xmlns:a16="http://schemas.microsoft.com/office/drawing/2014/main" id="{C8664932-C110-697A-99A9-034AEF2C9DA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C0B6AD4A-EE5D-E58F-F724-EF971957BB81}"/>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564954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3B888C-5477-5B7C-94C2-E3E2561F5E32}"/>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3" name="Footer Placeholder 2">
            <a:extLst>
              <a:ext uri="{FF2B5EF4-FFF2-40B4-BE49-F238E27FC236}">
                <a16:creationId xmlns:a16="http://schemas.microsoft.com/office/drawing/2014/main" id="{2A140B26-F83B-59E6-7D63-185A7BA2F10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28E68239-CAB1-6BFA-E0C5-7983E080A19C}"/>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8813624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B7BD-FAC1-A776-1539-7655CD8E4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F54A2D-6CEF-C567-094E-0F46DF2D5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3C07FB-4787-E87B-A51F-40342304D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A2F59-B6A9-2882-D243-1709422A6CEF}"/>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a:extLst>
              <a:ext uri="{FF2B5EF4-FFF2-40B4-BE49-F238E27FC236}">
                <a16:creationId xmlns:a16="http://schemas.microsoft.com/office/drawing/2014/main" id="{76675290-B511-1C5C-0E57-CF1A1E190E3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D24959D5-8B5C-B5A2-CB0C-498E581B0F7B}"/>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86112488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1171-F49F-E24E-E8BE-4ECA323D1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4C7AE-7E69-87F1-F198-8F0771D45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9DA5F-2F6C-A2AF-D91C-4829BFA95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36651-6570-EAD6-8B23-41A557126463}"/>
              </a:ext>
            </a:extLst>
          </p:cNvPr>
          <p:cNvSpPr>
            <a:spLocks noGrp="1"/>
          </p:cNvSpPr>
          <p:nvPr>
            <p:ph type="dt" sz="half" idx="10"/>
          </p:nvPr>
        </p:nvSpPr>
        <p:spPr/>
        <p:txBody>
          <a:bodyPr/>
          <a:lstStyle/>
          <a:p>
            <a:fld id="{AB0018BF-1DEF-AF45-856A-D94288752618}" type="datetimeFigureOut">
              <a:rPr lang="x-none" smtClean="0"/>
              <a:t>2/19/2024</a:t>
            </a:fld>
            <a:endParaRPr lang="x-none"/>
          </a:p>
        </p:txBody>
      </p:sp>
      <p:sp>
        <p:nvSpPr>
          <p:cNvPr id="6" name="Footer Placeholder 5">
            <a:extLst>
              <a:ext uri="{FF2B5EF4-FFF2-40B4-BE49-F238E27FC236}">
                <a16:creationId xmlns:a16="http://schemas.microsoft.com/office/drawing/2014/main" id="{59119FF3-28DF-0EE0-CA7A-90448B18CAC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0C5366A-D027-DC64-F097-82787BFC514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7737203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D1AEA-5C8B-DB99-95EF-8BD22F668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853ADD-1310-2091-AEA2-8CC807F73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3D405-EFF0-634D-E9E7-B443DB58D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a:extLst>
              <a:ext uri="{FF2B5EF4-FFF2-40B4-BE49-F238E27FC236}">
                <a16:creationId xmlns:a16="http://schemas.microsoft.com/office/drawing/2014/main" id="{ED233B86-5812-83E1-48AB-516CF024D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B5884-E27D-DEE9-7E0C-8B5E4DDCE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645096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8000">
              <a:srgbClr val="9966FF"/>
            </a:gs>
            <a:gs pos="66000">
              <a:srgbClr val="CC99FF"/>
            </a:gs>
            <a:gs pos="82001">
              <a:srgbClr val="99CCFF"/>
            </a:gs>
            <a:gs pos="100000">
              <a:srgbClr val="CCCCFF"/>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B0018BF-1DEF-AF45-856A-D94288752618}" type="datetimeFigureOut">
              <a:rPr lang="x-none" smtClean="0"/>
              <a:t>2/19/2024</a:t>
            </a:fld>
            <a:endParaRPr lang="x-none"/>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x-none"/>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1850901429"/>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spd="slow">
    <p:push dir="u"/>
  </p:transition>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openxmlformats.org/officeDocument/2006/relationships/slide" Target="slide2.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6.xml"/><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44.png"/><Relationship Id="rId7" Type="http://schemas.openxmlformats.org/officeDocument/2006/relationships/slide" Target="slide41.xm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image" Target="../media/image45.png"/><Relationship Id="rId4" Type="http://schemas.openxmlformats.org/officeDocument/2006/relationships/slide" Target="slide40.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7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7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7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7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g"/></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9309-E9BF-292E-844C-957D06685B9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9EDD761-1C7D-E79C-66D7-210BDAB2BEC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E2DCF6A-E217-5227-BC4D-3A8B3C89C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468"/>
            <a:ext cx="12192000" cy="6230983"/>
          </a:xfrm>
          <a:prstGeom prst="rect">
            <a:avLst/>
          </a:prstGeom>
        </p:spPr>
      </p:pic>
      <p:pic>
        <p:nvPicPr>
          <p:cNvPr id="9" name="Picture 8">
            <a:extLst>
              <a:ext uri="{FF2B5EF4-FFF2-40B4-BE49-F238E27FC236}">
                <a16:creationId xmlns:a16="http://schemas.microsoft.com/office/drawing/2014/main" id="{716FA321-304C-3E5D-18EA-A543F1554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3061"/>
            <a:ext cx="12192000" cy="3124939"/>
          </a:xfrm>
          <a:prstGeom prst="rect">
            <a:avLst/>
          </a:prstGeom>
        </p:spPr>
      </p:pic>
      <p:sp>
        <p:nvSpPr>
          <p:cNvPr id="25" name="Cloud 24">
            <a:extLst>
              <a:ext uri="{FF2B5EF4-FFF2-40B4-BE49-F238E27FC236}">
                <a16:creationId xmlns:a16="http://schemas.microsoft.com/office/drawing/2014/main" id="{2E0F0FB6-89C7-1CA6-880C-4C4F408452BF}"/>
              </a:ext>
            </a:extLst>
          </p:cNvPr>
          <p:cNvSpPr/>
          <p:nvPr/>
        </p:nvSpPr>
        <p:spPr>
          <a:xfrm>
            <a:off x="-66262" y="1"/>
            <a:ext cx="5756847" cy="3124938"/>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Times New Roman" panose="02020603050405020304" pitchFamily="18" charset="0"/>
                <a:cs typeface="Times New Roman" panose="02020603050405020304" pitchFamily="18" charset="0"/>
              </a:rPr>
              <a:t>“CHÚNG TA CÙNG HÁI TÁO”</a:t>
            </a:r>
          </a:p>
          <a:p>
            <a:pPr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14,15</a:t>
            </a:r>
          </a:p>
        </p:txBody>
      </p:sp>
      <p:sp>
        <p:nvSpPr>
          <p:cNvPr id="22" name="Rectangle 21">
            <a:extLst>
              <a:ext uri="{FF2B5EF4-FFF2-40B4-BE49-F238E27FC236}">
                <a16:creationId xmlns:a16="http://schemas.microsoft.com/office/drawing/2014/main" id="{9D97BA64-9A9A-D1D4-D142-B275A2DDB95E}"/>
              </a:ext>
            </a:extLst>
          </p:cNvPr>
          <p:cNvSpPr/>
          <p:nvPr/>
        </p:nvSpPr>
        <p:spPr>
          <a:xfrm>
            <a:off x="450727" y="2688504"/>
            <a:ext cx="184731" cy="769441"/>
          </a:xfrm>
          <a:prstGeom prst="rect">
            <a:avLst/>
          </a:prstGeom>
          <a:noFill/>
          <a:ln>
            <a:solidFill>
              <a:schemeClr val="accent6"/>
            </a:solidFill>
          </a:ln>
        </p:spPr>
        <p:style>
          <a:lnRef idx="0">
            <a:scrgbClr r="0" g="0" b="0"/>
          </a:lnRef>
          <a:fillRef idx="0">
            <a:scrgbClr r="0" g="0" b="0"/>
          </a:fillRef>
          <a:effectRef idx="0">
            <a:scrgbClr r="0" g="0" b="0"/>
          </a:effectRef>
          <a:fontRef idx="minor">
            <a:schemeClr val="accent6"/>
          </a:fontRef>
        </p:style>
        <p:txBody>
          <a:bodyPr wrap="none" lIns="91440" tIns="45720" rIns="91440" bIns="45720">
            <a:spAutoFit/>
          </a:bodyPr>
          <a:lstStyle/>
          <a:p>
            <a:endParaRPr lang="en-US" sz="4400" b="1" dirty="0">
              <a:ln w="22225">
                <a:solidFill>
                  <a:schemeClr val="accent5"/>
                </a:solidFill>
                <a:prstDash val="solid"/>
              </a:ln>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395CA9C-E5E7-0CDC-8C9D-A805A7F79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355776"/>
            <a:ext cx="9144000" cy="7213776"/>
          </a:xfrm>
          <a:prstGeom prst="rect">
            <a:avLst/>
          </a:prstGeom>
        </p:spPr>
      </p:pic>
      <p:grpSp>
        <p:nvGrpSpPr>
          <p:cNvPr id="33" name="Group 32">
            <a:extLst>
              <a:ext uri="{FF2B5EF4-FFF2-40B4-BE49-F238E27FC236}">
                <a16:creationId xmlns:a16="http://schemas.microsoft.com/office/drawing/2014/main" id="{208E47FA-3D20-FE1F-6E37-37CAFC13AB56}"/>
              </a:ext>
            </a:extLst>
          </p:cNvPr>
          <p:cNvGrpSpPr/>
          <p:nvPr/>
        </p:nvGrpSpPr>
        <p:grpSpPr>
          <a:xfrm>
            <a:off x="8396099" y="343728"/>
            <a:ext cx="850873" cy="1010412"/>
            <a:chOff x="8396099" y="343728"/>
            <a:chExt cx="850873" cy="1010412"/>
          </a:xfrm>
        </p:grpSpPr>
        <p:pic>
          <p:nvPicPr>
            <p:cNvPr id="13" name="Picture 12" descr="&#10;">
              <a:extLst>
                <a:ext uri="{FF2B5EF4-FFF2-40B4-BE49-F238E27FC236}">
                  <a16:creationId xmlns:a16="http://schemas.microsoft.com/office/drawing/2014/main" id="{5C6E5E0A-182F-A92D-9AE9-7E2A30900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96099" y="343728"/>
              <a:ext cx="850873" cy="1010412"/>
            </a:xfrm>
            <a:prstGeom prst="rect">
              <a:avLst/>
            </a:prstGeom>
          </p:spPr>
        </p:pic>
        <p:sp>
          <p:nvSpPr>
            <p:cNvPr id="27" name="TextBox 26">
              <a:hlinkClick r:id="rId7" action="ppaction://hlinksldjump"/>
              <a:extLst>
                <a:ext uri="{FF2B5EF4-FFF2-40B4-BE49-F238E27FC236}">
                  <a16:creationId xmlns:a16="http://schemas.microsoft.com/office/drawing/2014/main" id="{B86C27F4-9204-FAC8-0DB4-1394015D98F7}"/>
                </a:ext>
              </a:extLst>
            </p:cNvPr>
            <p:cNvSpPr txBox="1"/>
            <p:nvPr/>
          </p:nvSpPr>
          <p:spPr>
            <a:xfrm>
              <a:off x="8623414" y="600968"/>
              <a:ext cx="408185"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1</a:t>
              </a:r>
            </a:p>
          </p:txBody>
        </p:sp>
      </p:grpSp>
      <p:grpSp>
        <p:nvGrpSpPr>
          <p:cNvPr id="34" name="Group 33">
            <a:extLst>
              <a:ext uri="{FF2B5EF4-FFF2-40B4-BE49-F238E27FC236}">
                <a16:creationId xmlns:a16="http://schemas.microsoft.com/office/drawing/2014/main" id="{46EA4E87-1B65-94F3-4955-9437B1B2D95C}"/>
              </a:ext>
            </a:extLst>
          </p:cNvPr>
          <p:cNvGrpSpPr/>
          <p:nvPr/>
        </p:nvGrpSpPr>
        <p:grpSpPr>
          <a:xfrm>
            <a:off x="6425645" y="1939035"/>
            <a:ext cx="850873" cy="1010412"/>
            <a:chOff x="6425645" y="1939035"/>
            <a:chExt cx="850873" cy="1010412"/>
          </a:xfrm>
        </p:grpSpPr>
        <p:pic>
          <p:nvPicPr>
            <p:cNvPr id="12" name="Picture 11">
              <a:extLst>
                <a:ext uri="{FF2B5EF4-FFF2-40B4-BE49-F238E27FC236}">
                  <a16:creationId xmlns:a16="http://schemas.microsoft.com/office/drawing/2014/main" id="{596D49CC-E743-AC40-B401-DBA91F5FF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25645" y="1939035"/>
              <a:ext cx="850873" cy="1010412"/>
            </a:xfrm>
            <a:prstGeom prst="rect">
              <a:avLst/>
            </a:prstGeom>
          </p:spPr>
        </p:pic>
        <p:sp>
          <p:nvSpPr>
            <p:cNvPr id="28" name="TextBox 27">
              <a:hlinkClick r:id="rId8" action="ppaction://hlinksldjump"/>
              <a:extLst>
                <a:ext uri="{FF2B5EF4-FFF2-40B4-BE49-F238E27FC236}">
                  <a16:creationId xmlns:a16="http://schemas.microsoft.com/office/drawing/2014/main" id="{5C1BE8D0-97E4-E958-88BE-0389BE567611}"/>
                </a:ext>
              </a:extLst>
            </p:cNvPr>
            <p:cNvSpPr txBox="1"/>
            <p:nvPr/>
          </p:nvSpPr>
          <p:spPr>
            <a:xfrm>
              <a:off x="6631092" y="2194404"/>
              <a:ext cx="19812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grpSp>
      <p:grpSp>
        <p:nvGrpSpPr>
          <p:cNvPr id="37" name="Group 36">
            <a:extLst>
              <a:ext uri="{FF2B5EF4-FFF2-40B4-BE49-F238E27FC236}">
                <a16:creationId xmlns:a16="http://schemas.microsoft.com/office/drawing/2014/main" id="{C84D14A5-4279-2FDB-6E86-911C689900E8}"/>
              </a:ext>
            </a:extLst>
          </p:cNvPr>
          <p:cNvGrpSpPr/>
          <p:nvPr/>
        </p:nvGrpSpPr>
        <p:grpSpPr>
          <a:xfrm>
            <a:off x="10030799" y="1485358"/>
            <a:ext cx="850873" cy="1010412"/>
            <a:chOff x="10030799" y="1485358"/>
            <a:chExt cx="850873" cy="1010412"/>
          </a:xfrm>
        </p:grpSpPr>
        <p:pic>
          <p:nvPicPr>
            <p:cNvPr id="14" name="Picture 13">
              <a:extLst>
                <a:ext uri="{FF2B5EF4-FFF2-40B4-BE49-F238E27FC236}">
                  <a16:creationId xmlns:a16="http://schemas.microsoft.com/office/drawing/2014/main" id="{3E33CCF4-BC53-818E-9842-C480C5989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30799" y="1485358"/>
              <a:ext cx="850873" cy="1010412"/>
            </a:xfrm>
            <a:prstGeom prst="rect">
              <a:avLst/>
            </a:prstGeom>
          </p:spPr>
        </p:pic>
        <p:sp>
          <p:nvSpPr>
            <p:cNvPr id="29" name="TextBox 28">
              <a:hlinkClick r:id="rId9" action="ppaction://hlinksldjump"/>
              <a:extLst>
                <a:ext uri="{FF2B5EF4-FFF2-40B4-BE49-F238E27FC236}">
                  <a16:creationId xmlns:a16="http://schemas.microsoft.com/office/drawing/2014/main" id="{7CBA395F-38CD-4876-0100-1C2DBAE2EA09}"/>
                </a:ext>
              </a:extLst>
            </p:cNvPr>
            <p:cNvSpPr txBox="1"/>
            <p:nvPr/>
          </p:nvSpPr>
          <p:spPr>
            <a:xfrm>
              <a:off x="10251963" y="1763395"/>
              <a:ext cx="19812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4</a:t>
              </a:r>
            </a:p>
          </p:txBody>
        </p:sp>
      </p:grpSp>
      <p:grpSp>
        <p:nvGrpSpPr>
          <p:cNvPr id="35" name="Group 34">
            <a:extLst>
              <a:ext uri="{FF2B5EF4-FFF2-40B4-BE49-F238E27FC236}">
                <a16:creationId xmlns:a16="http://schemas.microsoft.com/office/drawing/2014/main" id="{F94AD30B-C136-16D6-C3C1-5CE51D1EA9A3}"/>
              </a:ext>
            </a:extLst>
          </p:cNvPr>
          <p:cNvGrpSpPr/>
          <p:nvPr/>
        </p:nvGrpSpPr>
        <p:grpSpPr>
          <a:xfrm>
            <a:off x="6961738" y="3458736"/>
            <a:ext cx="850873" cy="1010412"/>
            <a:chOff x="6961738" y="3458736"/>
            <a:chExt cx="850873" cy="1010412"/>
          </a:xfrm>
        </p:grpSpPr>
        <p:pic>
          <p:nvPicPr>
            <p:cNvPr id="11" name="Picture 10">
              <a:extLst>
                <a:ext uri="{FF2B5EF4-FFF2-40B4-BE49-F238E27FC236}">
                  <a16:creationId xmlns:a16="http://schemas.microsoft.com/office/drawing/2014/main" id="{0FB2CCA8-D2D8-391D-AAEA-DC704A154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61738" y="3458736"/>
              <a:ext cx="850873" cy="1010412"/>
            </a:xfrm>
            <a:prstGeom prst="rect">
              <a:avLst/>
            </a:prstGeom>
          </p:spPr>
        </p:pic>
        <p:sp>
          <p:nvSpPr>
            <p:cNvPr id="30" name="TextBox 29">
              <a:hlinkClick r:id="rId10" action="ppaction://hlinksldjump"/>
              <a:extLst>
                <a:ext uri="{FF2B5EF4-FFF2-40B4-BE49-F238E27FC236}">
                  <a16:creationId xmlns:a16="http://schemas.microsoft.com/office/drawing/2014/main" id="{9534A79B-056F-6833-E992-D1C10D453E38}"/>
                </a:ext>
              </a:extLst>
            </p:cNvPr>
            <p:cNvSpPr txBox="1"/>
            <p:nvPr/>
          </p:nvSpPr>
          <p:spPr>
            <a:xfrm>
              <a:off x="7179482" y="3756496"/>
              <a:ext cx="19812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grpSp>
      <p:grpSp>
        <p:nvGrpSpPr>
          <p:cNvPr id="36" name="Group 35">
            <a:extLst>
              <a:ext uri="{FF2B5EF4-FFF2-40B4-BE49-F238E27FC236}">
                <a16:creationId xmlns:a16="http://schemas.microsoft.com/office/drawing/2014/main" id="{9A2D8D2A-EF56-202D-2AFA-92DA3EB63951}"/>
              </a:ext>
            </a:extLst>
          </p:cNvPr>
          <p:cNvGrpSpPr/>
          <p:nvPr/>
        </p:nvGrpSpPr>
        <p:grpSpPr>
          <a:xfrm>
            <a:off x="9031600" y="3255962"/>
            <a:ext cx="949179" cy="1127150"/>
            <a:chOff x="9031600" y="3255962"/>
            <a:chExt cx="949179" cy="1127150"/>
          </a:xfrm>
        </p:grpSpPr>
        <p:pic>
          <p:nvPicPr>
            <p:cNvPr id="15" name="Picture 14">
              <a:extLst>
                <a:ext uri="{FF2B5EF4-FFF2-40B4-BE49-F238E27FC236}">
                  <a16:creationId xmlns:a16="http://schemas.microsoft.com/office/drawing/2014/main" id="{F40E1F27-A01D-0818-D70B-C610301DA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31600" y="3255962"/>
              <a:ext cx="949179" cy="1127150"/>
            </a:xfrm>
            <a:prstGeom prst="rect">
              <a:avLst/>
            </a:prstGeom>
          </p:spPr>
        </p:pic>
        <p:sp>
          <p:nvSpPr>
            <p:cNvPr id="31" name="TextBox 30">
              <a:hlinkClick r:id="rId11" action="ppaction://hlinksldjump"/>
              <a:extLst>
                <a:ext uri="{FF2B5EF4-FFF2-40B4-BE49-F238E27FC236}">
                  <a16:creationId xmlns:a16="http://schemas.microsoft.com/office/drawing/2014/main" id="{7EBD96BE-BF85-FFC6-D079-F6FFAE46E653}"/>
                </a:ext>
              </a:extLst>
            </p:cNvPr>
            <p:cNvSpPr txBox="1"/>
            <p:nvPr/>
          </p:nvSpPr>
          <p:spPr>
            <a:xfrm>
              <a:off x="9283603" y="3607626"/>
              <a:ext cx="19812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5</a:t>
              </a:r>
            </a:p>
          </p:txBody>
        </p:sp>
      </p:grpSp>
      <p:sp>
        <p:nvSpPr>
          <p:cNvPr id="16" name="Arrow: Right 15">
            <a:hlinkClick r:id="rId12" action="ppaction://hlinksldjump"/>
            <a:extLst>
              <a:ext uri="{FF2B5EF4-FFF2-40B4-BE49-F238E27FC236}">
                <a16:creationId xmlns:a16="http://schemas.microsoft.com/office/drawing/2014/main" id="{4044DE71-7468-B97B-3644-9172117B5403}"/>
              </a:ext>
            </a:extLst>
          </p:cNvPr>
          <p:cNvSpPr/>
          <p:nvPr/>
        </p:nvSpPr>
        <p:spPr>
          <a:xfrm>
            <a:off x="10773508" y="5779477"/>
            <a:ext cx="1101969" cy="829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6F30F0-511B-D086-5261-1150BBBCD8D2}"/>
              </a:ext>
            </a:extLst>
          </p:cNvPr>
          <p:cNvSpPr txBox="1"/>
          <p:nvPr/>
        </p:nvSpPr>
        <p:spPr>
          <a:xfrm>
            <a:off x="2112579" y="306346"/>
            <a:ext cx="2049518" cy="369332"/>
          </a:xfrm>
          <a:prstGeom prst="rect">
            <a:avLst/>
          </a:prstGeom>
          <a:noFill/>
        </p:spPr>
        <p:txBody>
          <a:bodyPr wrap="square" rtlCol="0">
            <a:prstTxWarp prst="textPlain">
              <a:avLst/>
            </a:prstTxWarp>
            <a:spAutoFit/>
          </a:bodyPr>
          <a:lstStyle/>
          <a:p>
            <a:r>
              <a:rPr lang="en-US" b="1" dirty="0">
                <a:ln w="0"/>
                <a:solidFill>
                  <a:schemeClr val="accent4">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36688035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3"/>
                                        </p:tgtEl>
                                      </p:cBhvr>
                                    </p:animEffect>
                                    <p:anim calcmode="lin" valueType="num">
                                      <p:cBhvr>
                                        <p:cTn id="7" dur="1000"/>
                                        <p:tgtEl>
                                          <p:spTgt spid="33"/>
                                        </p:tgtEl>
                                        <p:attrNameLst>
                                          <p:attrName>ppt_x</p:attrName>
                                        </p:attrNameLst>
                                      </p:cBhvr>
                                      <p:tavLst>
                                        <p:tav tm="0">
                                          <p:val>
                                            <p:strVal val="ppt_x"/>
                                          </p:val>
                                        </p:tav>
                                        <p:tav tm="100000">
                                          <p:val>
                                            <p:strVal val="ppt_x"/>
                                          </p:val>
                                        </p:tav>
                                      </p:tavLst>
                                    </p:anim>
                                    <p:anim calcmode="lin" valueType="num">
                                      <p:cBhvr>
                                        <p:cTn id="8" dur="1000"/>
                                        <p:tgtEl>
                                          <p:spTgt spid="33"/>
                                        </p:tgtEl>
                                        <p:attrNameLst>
                                          <p:attrName>ppt_y</p:attrName>
                                        </p:attrNameLst>
                                      </p:cBhvr>
                                      <p:tavLst>
                                        <p:tav tm="0">
                                          <p:val>
                                            <p:strVal val="ppt_y"/>
                                          </p:val>
                                        </p:tav>
                                        <p:tav tm="100000">
                                          <p:val>
                                            <p:strVal val="ppt_y+.1"/>
                                          </p:val>
                                        </p:tav>
                                      </p:tavLst>
                                    </p:anim>
                                    <p:set>
                                      <p:cBhvr>
                                        <p:cTn id="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34"/>
                                        </p:tgtEl>
                                      </p:cBhvr>
                                    </p:animEffect>
                                    <p:anim calcmode="lin" valueType="num">
                                      <p:cBhvr>
                                        <p:cTn id="15" dur="1000"/>
                                        <p:tgtEl>
                                          <p:spTgt spid="34"/>
                                        </p:tgtEl>
                                        <p:attrNameLst>
                                          <p:attrName>ppt_x</p:attrName>
                                        </p:attrNameLst>
                                      </p:cBhvr>
                                      <p:tavLst>
                                        <p:tav tm="0">
                                          <p:val>
                                            <p:strVal val="ppt_x"/>
                                          </p:val>
                                        </p:tav>
                                        <p:tav tm="100000">
                                          <p:val>
                                            <p:strVal val="ppt_x"/>
                                          </p:val>
                                        </p:tav>
                                      </p:tavLst>
                                    </p:anim>
                                    <p:anim calcmode="lin" valueType="num">
                                      <p:cBhvr>
                                        <p:cTn id="16" dur="1000"/>
                                        <p:tgtEl>
                                          <p:spTgt spid="34"/>
                                        </p:tgtEl>
                                        <p:attrNameLst>
                                          <p:attrName>ppt_y</p:attrName>
                                        </p:attrNameLst>
                                      </p:cBhvr>
                                      <p:tavLst>
                                        <p:tav tm="0">
                                          <p:val>
                                            <p:strVal val="ppt_y"/>
                                          </p:val>
                                        </p:tav>
                                        <p:tav tm="100000">
                                          <p:val>
                                            <p:strVal val="ppt_y+.1"/>
                                          </p:val>
                                        </p:tav>
                                      </p:tavLst>
                                    </p:anim>
                                    <p:set>
                                      <p:cBhvr>
                                        <p:cTn id="1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7"/>
                                        </p:tgtEl>
                                      </p:cBhvr>
                                    </p:animEffect>
                                    <p:anim calcmode="lin" valueType="num">
                                      <p:cBhvr>
                                        <p:cTn id="23" dur="1000"/>
                                        <p:tgtEl>
                                          <p:spTgt spid="37"/>
                                        </p:tgtEl>
                                        <p:attrNameLst>
                                          <p:attrName>ppt_x</p:attrName>
                                        </p:attrNameLst>
                                      </p:cBhvr>
                                      <p:tavLst>
                                        <p:tav tm="0">
                                          <p:val>
                                            <p:strVal val="ppt_x"/>
                                          </p:val>
                                        </p:tav>
                                        <p:tav tm="100000">
                                          <p:val>
                                            <p:strVal val="ppt_x"/>
                                          </p:val>
                                        </p:tav>
                                      </p:tavLst>
                                    </p:anim>
                                    <p:anim calcmode="lin" valueType="num">
                                      <p:cBhvr>
                                        <p:cTn id="24" dur="1000"/>
                                        <p:tgtEl>
                                          <p:spTgt spid="37"/>
                                        </p:tgtEl>
                                        <p:attrNameLst>
                                          <p:attrName>ppt_y</p:attrName>
                                        </p:attrNameLst>
                                      </p:cBhvr>
                                      <p:tavLst>
                                        <p:tav tm="0">
                                          <p:val>
                                            <p:strVal val="ppt_y"/>
                                          </p:val>
                                        </p:tav>
                                        <p:tav tm="100000">
                                          <p:val>
                                            <p:strVal val="ppt_y+.1"/>
                                          </p:val>
                                        </p:tav>
                                      </p:tavLst>
                                    </p:anim>
                                    <p:set>
                                      <p:cBhvr>
                                        <p:cTn id="25"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35"/>
                                        </p:tgtEl>
                                      </p:cBhvr>
                                    </p:animEffect>
                                    <p:anim calcmode="lin" valueType="num">
                                      <p:cBhvr>
                                        <p:cTn id="31" dur="1000"/>
                                        <p:tgtEl>
                                          <p:spTgt spid="35"/>
                                        </p:tgtEl>
                                        <p:attrNameLst>
                                          <p:attrName>ppt_x</p:attrName>
                                        </p:attrNameLst>
                                      </p:cBhvr>
                                      <p:tavLst>
                                        <p:tav tm="0">
                                          <p:val>
                                            <p:strVal val="ppt_x"/>
                                          </p:val>
                                        </p:tav>
                                        <p:tav tm="100000">
                                          <p:val>
                                            <p:strVal val="ppt_x"/>
                                          </p:val>
                                        </p:tav>
                                      </p:tavLst>
                                    </p:anim>
                                    <p:anim calcmode="lin" valueType="num">
                                      <p:cBhvr>
                                        <p:cTn id="32" dur="1000"/>
                                        <p:tgtEl>
                                          <p:spTgt spid="35"/>
                                        </p:tgtEl>
                                        <p:attrNameLst>
                                          <p:attrName>ppt_y</p:attrName>
                                        </p:attrNameLst>
                                      </p:cBhvr>
                                      <p:tavLst>
                                        <p:tav tm="0">
                                          <p:val>
                                            <p:strVal val="ppt_y"/>
                                          </p:val>
                                        </p:tav>
                                        <p:tav tm="100000">
                                          <p:val>
                                            <p:strVal val="ppt_y+.1"/>
                                          </p:val>
                                        </p:tav>
                                      </p:tavLst>
                                    </p:anim>
                                    <p:set>
                                      <p:cBhvr>
                                        <p:cTn id="33"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94850361"/>
              </p:ext>
            </p:extLst>
          </p:nvPr>
        </p:nvGraphicFramePr>
        <p:xfrm>
          <a:off x="1135912" y="2226827"/>
          <a:ext cx="9920176" cy="3707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F4C3F65B-99C3-8DC0-854C-3C4D8A5FA363}"/>
              </a:ext>
            </a:extLst>
          </p:cNvPr>
          <p:cNvSpPr txBox="1"/>
          <p:nvPr/>
        </p:nvSpPr>
        <p:spPr>
          <a:xfrm>
            <a:off x="588581" y="45967"/>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42590884"/>
      </p:ext>
    </p:extLst>
  </p:cSld>
  <p:clrMapOvr>
    <a:masterClrMapping/>
  </p:clrMapOvr>
  <p:transition spd="slow" advTm="24292">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3FA12B5-E317-A984-2F00-927F89CD3AF0}"/>
              </a:ext>
            </a:extLst>
          </p:cNvPr>
          <p:cNvSpPr/>
          <p:nvPr/>
        </p:nvSpPr>
        <p:spPr>
          <a:xfrm>
            <a:off x="-1" y="1537004"/>
            <a:ext cx="10526233"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B050"/>
                </a:solidFill>
                <a:latin typeface="Times New Roman" panose="02020603050405020304" pitchFamily="18" charset="0"/>
                <a:cs typeface="Times New Roman" panose="02020603050405020304" pitchFamily="18" charset="0"/>
              </a:rPr>
              <a:t>I. </a:t>
            </a:r>
            <a:r>
              <a:rPr lang="en-US" sz="2800" b="1" dirty="0" err="1">
                <a:solidFill>
                  <a:srgbClr val="00B050"/>
                </a:solidFill>
                <a:latin typeface="Times New Roman" panose="02020603050405020304" pitchFamily="18" charset="0"/>
                <a:cs typeface="Times New Roman" panose="02020603050405020304" pitchFamily="18" charset="0"/>
              </a:rPr>
              <a:t>Chính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cai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trị</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triều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phong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phương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Bắc</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80FF1069-5555-6634-CE04-5681813ED9AC}"/>
              </a:ext>
            </a:extLst>
          </p:cNvPr>
          <p:cNvSpPr/>
          <p:nvPr/>
        </p:nvSpPr>
        <p:spPr>
          <a:xfrm>
            <a:off x="422940" y="2081801"/>
            <a:ext cx="4538134"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trị</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88A239F7-2048-14DA-7C56-5711F5CD807B}"/>
              </a:ext>
            </a:extLst>
          </p:cNvPr>
          <p:cNvSpPr/>
          <p:nvPr/>
        </p:nvSpPr>
        <p:spPr>
          <a:xfrm>
            <a:off x="2848303" y="2081800"/>
            <a:ext cx="8920757" cy="4382061"/>
          </a:xfrm>
          <a:prstGeom prst="cloudCallout">
            <a:avLst>
              <a:gd name="adj1" fmla="val -37736"/>
              <a:gd name="adj2" fmla="val -54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p>
        </p:txBody>
      </p:sp>
      <p:sp>
        <p:nvSpPr>
          <p:cNvPr id="6" name="TextBox 5">
            <a:extLst>
              <a:ext uri="{FF2B5EF4-FFF2-40B4-BE49-F238E27FC236}">
                <a16:creationId xmlns:a16="http://schemas.microsoft.com/office/drawing/2014/main" id="{DCCC8A98-71EB-F260-1FC1-1D8B9589FC3F}"/>
              </a:ext>
            </a:extLst>
          </p:cNvPr>
          <p:cNvSpPr txBox="1"/>
          <p:nvPr/>
        </p:nvSpPr>
        <p:spPr>
          <a:xfrm>
            <a:off x="422940" y="46365"/>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610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1356E-E739-A74F-D3EC-4584B65D1D1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96245" y="0"/>
            <a:ext cx="6293987" cy="6495393"/>
          </a:xfrm>
          <a:prstGeom prst="rect">
            <a:avLst/>
          </a:prstGeom>
        </p:spPr>
      </p:pic>
      <p:sp>
        <p:nvSpPr>
          <p:cNvPr id="7" name="Rectangle 6">
            <a:extLst>
              <a:ext uri="{FF2B5EF4-FFF2-40B4-BE49-F238E27FC236}">
                <a16:creationId xmlns:a16="http://schemas.microsoft.com/office/drawing/2014/main" id="{A5EC49A7-5995-D087-1BED-6E315D0B06F6}"/>
              </a:ext>
            </a:extLst>
          </p:cNvPr>
          <p:cNvSpPr/>
          <p:nvPr/>
        </p:nvSpPr>
        <p:spPr>
          <a:xfrm>
            <a:off x="4110258" y="6394233"/>
            <a:ext cx="4272455" cy="47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66FF"/>
                </a:solidFill>
                <a:latin typeface="Times New Roman" panose="02020603050405020304" pitchFamily="18" charset="0"/>
                <a:cs typeface="Times New Roman" panose="02020603050405020304" pitchFamily="18" charset="0"/>
              </a:rPr>
              <a:t>Lược</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đồ</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nước</a:t>
            </a:r>
            <a:r>
              <a:rPr lang="en-US" sz="2400" b="1" dirty="0">
                <a:solidFill>
                  <a:srgbClr val="0066FF"/>
                </a:solidFill>
                <a:latin typeface="Times New Roman" panose="02020603050405020304" pitchFamily="18" charset="0"/>
                <a:cs typeface="Times New Roman" panose="02020603050405020304" pitchFamily="18" charset="0"/>
              </a:rPr>
              <a:t> ta  </a:t>
            </a:r>
            <a:r>
              <a:rPr lang="en-US" sz="2400" b="1" dirty="0" err="1">
                <a:solidFill>
                  <a:srgbClr val="0066FF"/>
                </a:solidFill>
                <a:latin typeface="Times New Roman" panose="02020603050405020304" pitchFamily="18" charset="0"/>
                <a:cs typeface="Times New Roman" panose="02020603050405020304" pitchFamily="18" charset="0"/>
              </a:rPr>
              <a:t>thời</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nhà</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Hán</a:t>
            </a:r>
            <a:endParaRPr lang="en-US" sz="2400" b="1" dirty="0">
              <a:solidFill>
                <a:srgbClr val="0066FF"/>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51E6E2D8-C71A-107B-4D97-3A40D2804AEE}"/>
              </a:ext>
            </a:extLst>
          </p:cNvPr>
          <p:cNvSpPr/>
          <p:nvPr/>
        </p:nvSpPr>
        <p:spPr>
          <a:xfrm>
            <a:off x="5433848" y="962026"/>
            <a:ext cx="1545021" cy="476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50FEB6-DEB3-E9BB-80A3-00CDB6A57648}"/>
              </a:ext>
            </a:extLst>
          </p:cNvPr>
          <p:cNvSpPr/>
          <p:nvPr/>
        </p:nvSpPr>
        <p:spPr>
          <a:xfrm rot="2178417">
            <a:off x="7235361" y="5586219"/>
            <a:ext cx="1788123" cy="585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CC2E11E-62C0-CC4D-DAFB-D4E9430D93E8}"/>
              </a:ext>
            </a:extLst>
          </p:cNvPr>
          <p:cNvSpPr/>
          <p:nvPr/>
        </p:nvSpPr>
        <p:spPr>
          <a:xfrm rot="3136524">
            <a:off x="5439615" y="3680961"/>
            <a:ext cx="1516590" cy="5196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982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822416" y="946395"/>
            <a:ext cx="10547169" cy="6215588"/>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822416" y="685800"/>
            <a:ext cx="10547169" cy="40090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grpSp>
        <p:nvGrpSpPr>
          <p:cNvPr id="8" name="Group 8"/>
          <p:cNvGrpSpPr/>
          <p:nvPr/>
        </p:nvGrpSpPr>
        <p:grpSpPr>
          <a:xfrm>
            <a:off x="1413074" y="2645959"/>
            <a:ext cx="9523267" cy="3896005"/>
            <a:chOff x="0" y="0"/>
            <a:chExt cx="12493058" cy="5110958"/>
          </a:xfrm>
        </p:grpSpPr>
        <p:sp>
          <p:nvSpPr>
            <p:cNvPr id="9" name="Freeform 9"/>
            <p:cNvSpPr/>
            <p:nvPr/>
          </p:nvSpPr>
          <p:spPr>
            <a:xfrm>
              <a:off x="31750" y="31750"/>
              <a:ext cx="12429558" cy="5047458"/>
            </a:xfrm>
            <a:custGeom>
              <a:avLst/>
              <a:gdLst/>
              <a:ahLst/>
              <a:cxnLst/>
              <a:rect l="l" t="t" r="r" b="b"/>
              <a:pathLst>
                <a:path w="12429558" h="5047458">
                  <a:moveTo>
                    <a:pt x="12336848" y="5047458"/>
                  </a:moveTo>
                  <a:lnTo>
                    <a:pt x="92710" y="5047458"/>
                  </a:lnTo>
                  <a:cubicBezTo>
                    <a:pt x="41910" y="5047458"/>
                    <a:pt x="0" y="5005548"/>
                    <a:pt x="0" y="4954748"/>
                  </a:cubicBezTo>
                  <a:lnTo>
                    <a:pt x="0" y="92710"/>
                  </a:lnTo>
                  <a:cubicBezTo>
                    <a:pt x="0" y="41910"/>
                    <a:pt x="41910" y="0"/>
                    <a:pt x="92710" y="0"/>
                  </a:cubicBezTo>
                  <a:lnTo>
                    <a:pt x="12335578" y="0"/>
                  </a:lnTo>
                  <a:cubicBezTo>
                    <a:pt x="12386378" y="0"/>
                    <a:pt x="12428288" y="41910"/>
                    <a:pt x="12428288" y="92710"/>
                  </a:cubicBezTo>
                  <a:lnTo>
                    <a:pt x="12428288" y="4953478"/>
                  </a:lnTo>
                  <a:cubicBezTo>
                    <a:pt x="12429558" y="5005548"/>
                    <a:pt x="12387648" y="5047458"/>
                    <a:pt x="12336848" y="5047458"/>
                  </a:cubicBezTo>
                  <a:close/>
                </a:path>
              </a:pathLst>
            </a:custGeom>
            <a:solidFill>
              <a:srgbClr val="FFFFFF"/>
            </a:solidFill>
          </p:spPr>
        </p:sp>
        <p:sp>
          <p:nvSpPr>
            <p:cNvPr id="10" name="Freeform 10"/>
            <p:cNvSpPr/>
            <p:nvPr/>
          </p:nvSpPr>
          <p:spPr>
            <a:xfrm>
              <a:off x="0" y="0"/>
              <a:ext cx="12493058" cy="5110958"/>
            </a:xfrm>
            <a:custGeom>
              <a:avLst/>
              <a:gdLst/>
              <a:ahLst/>
              <a:cxnLst/>
              <a:rect l="l" t="t" r="r" b="b"/>
              <a:pathLst>
                <a:path w="12493058" h="5110958">
                  <a:moveTo>
                    <a:pt x="12368598" y="59690"/>
                  </a:moveTo>
                  <a:cubicBezTo>
                    <a:pt x="12404158" y="59690"/>
                    <a:pt x="12433368" y="88900"/>
                    <a:pt x="12433368" y="124460"/>
                  </a:cubicBezTo>
                  <a:lnTo>
                    <a:pt x="12433368" y="4986498"/>
                  </a:lnTo>
                  <a:cubicBezTo>
                    <a:pt x="12433368" y="5022058"/>
                    <a:pt x="12404158" y="5051268"/>
                    <a:pt x="12368598" y="5051268"/>
                  </a:cubicBezTo>
                  <a:lnTo>
                    <a:pt x="124460" y="5051268"/>
                  </a:lnTo>
                  <a:cubicBezTo>
                    <a:pt x="88900" y="5051268"/>
                    <a:pt x="59690" y="5022058"/>
                    <a:pt x="59690" y="4986498"/>
                  </a:cubicBezTo>
                  <a:lnTo>
                    <a:pt x="59690" y="124460"/>
                  </a:lnTo>
                  <a:cubicBezTo>
                    <a:pt x="59690" y="88900"/>
                    <a:pt x="88900" y="59690"/>
                    <a:pt x="124460" y="59690"/>
                  </a:cubicBezTo>
                  <a:lnTo>
                    <a:pt x="12368598" y="59690"/>
                  </a:lnTo>
                  <a:moveTo>
                    <a:pt x="12368598" y="0"/>
                  </a:moveTo>
                  <a:lnTo>
                    <a:pt x="124460" y="0"/>
                  </a:lnTo>
                  <a:cubicBezTo>
                    <a:pt x="55880" y="0"/>
                    <a:pt x="0" y="55880"/>
                    <a:pt x="0" y="124460"/>
                  </a:cubicBezTo>
                  <a:lnTo>
                    <a:pt x="0" y="4986498"/>
                  </a:lnTo>
                  <a:cubicBezTo>
                    <a:pt x="0" y="5055078"/>
                    <a:pt x="55880" y="5110958"/>
                    <a:pt x="124460" y="5110958"/>
                  </a:cubicBezTo>
                  <a:lnTo>
                    <a:pt x="12368598" y="5110958"/>
                  </a:lnTo>
                  <a:cubicBezTo>
                    <a:pt x="12437178" y="5110958"/>
                    <a:pt x="12493058" y="5055078"/>
                    <a:pt x="12493058" y="4986498"/>
                  </a:cubicBezTo>
                  <a:lnTo>
                    <a:pt x="12493058" y="124460"/>
                  </a:lnTo>
                  <a:cubicBezTo>
                    <a:pt x="12493058" y="55880"/>
                    <a:pt x="12437178" y="0"/>
                    <a:pt x="12368598" y="0"/>
                  </a:cubicBezTo>
                  <a:close/>
                </a:path>
              </a:pathLst>
            </a:custGeom>
            <a:solidFill>
              <a:srgbClr val="403C38"/>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204">
            <a:off x="9789169" y="5510834"/>
            <a:ext cx="3734555"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61118" y="2807538"/>
            <a:ext cx="332101" cy="3260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441" y="-301294"/>
            <a:ext cx="3080271" cy="29514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6435" y="516422"/>
            <a:ext cx="756439" cy="756439"/>
          </a:xfrm>
          <a:prstGeom prst="rect">
            <a:avLst/>
          </a:prstGeom>
        </p:spPr>
      </p:pic>
      <p:sp>
        <p:nvSpPr>
          <p:cNvPr id="18" name="Rounded Rectangle 2">
            <a:extLst>
              <a:ext uri="{FF2B5EF4-FFF2-40B4-BE49-F238E27FC236}">
                <a16:creationId xmlns:a16="http://schemas.microsoft.com/office/drawing/2014/main" id="{A1DC4D53-E360-44B5-8323-657169488CE3}"/>
              </a:ext>
            </a:extLst>
          </p:cNvPr>
          <p:cNvSpPr/>
          <p:nvPr/>
        </p:nvSpPr>
        <p:spPr>
          <a:xfrm>
            <a:off x="1395491" y="3053198"/>
            <a:ext cx="9682412" cy="533619"/>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2800" b="0"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3">
            <a:extLst>
              <a:ext uri="{FF2B5EF4-FFF2-40B4-BE49-F238E27FC236}">
                <a16:creationId xmlns:a16="http://schemas.microsoft.com/office/drawing/2014/main" id="{FE25C7E0-FB38-478F-AF79-D0C1AA73CEE4}"/>
              </a:ext>
            </a:extLst>
          </p:cNvPr>
          <p:cNvSpPr/>
          <p:nvPr/>
        </p:nvSpPr>
        <p:spPr>
          <a:xfrm>
            <a:off x="1636573" y="3633380"/>
            <a:ext cx="4538134" cy="459188"/>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F19E1F4C-B757-465A-BA86-519E27F94A6D}"/>
              </a:ext>
            </a:extLst>
          </p:cNvPr>
          <p:cNvSpPr/>
          <p:nvPr/>
        </p:nvSpPr>
        <p:spPr>
          <a:xfrm>
            <a:off x="1531871" y="4234631"/>
            <a:ext cx="9222852" cy="1179554"/>
          </a:xfrm>
          <a:prstGeom prst="rect">
            <a:avLst/>
          </a:prstGeom>
        </p:spPr>
        <p:txBody>
          <a:bodyPr wrap="square">
            <a:spAutoFit/>
          </a:bodyPr>
          <a:lstStyle/>
          <a:p>
            <a:pPr>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gộp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6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Giao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2664FE4-1F89-24E3-E9CF-4068DA2DA93D}"/>
              </a:ext>
            </a:extLst>
          </p:cNvPr>
          <p:cNvSpPr txBox="1"/>
          <p:nvPr/>
        </p:nvSpPr>
        <p:spPr>
          <a:xfrm>
            <a:off x="523236" y="1076299"/>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1264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ounded Rectangle 2"/>
          <p:cNvSpPr/>
          <p:nvPr/>
        </p:nvSpPr>
        <p:spPr>
          <a:xfrm>
            <a:off x="116112" y="416775"/>
            <a:ext cx="11146971"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218689" y="1457684"/>
            <a:ext cx="4941785"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C:\Users\Admin\Pictures\Screenshots\Screenshot (57).png"/>
          <p:cNvPicPr/>
          <p:nvPr/>
        </p:nvPicPr>
        <p:blipFill>
          <a:blip r:embed="rId4" cstate="print">
            <a:extLst>
              <a:ext uri="{28A0092B-C50C-407E-A947-70E740481C1C}">
                <a14:useLocalDpi xmlns:a14="http://schemas.microsoft.com/office/drawing/2010/main" val="0"/>
              </a:ext>
            </a:extLst>
          </a:blip>
          <a:srcRect l="12737" t="13202" r="9793" b="21370"/>
          <a:stretch>
            <a:fillRect/>
          </a:stretch>
        </p:blipFill>
        <p:spPr bwMode="auto">
          <a:xfrm>
            <a:off x="4776952" y="683583"/>
            <a:ext cx="7277148" cy="6051045"/>
          </a:xfrm>
          <a:prstGeom prst="rect">
            <a:avLst/>
          </a:prstGeom>
          <a:noFill/>
          <a:ln>
            <a:noFill/>
          </a:ln>
        </p:spPr>
      </p:pic>
      <p:sp>
        <p:nvSpPr>
          <p:cNvPr id="7" name="Cloud Callout 6"/>
          <p:cNvSpPr/>
          <p:nvPr/>
        </p:nvSpPr>
        <p:spPr>
          <a:xfrm>
            <a:off x="218689" y="2105560"/>
            <a:ext cx="4847773" cy="3555012"/>
          </a:xfrm>
          <a:prstGeom prst="cloudCallout">
            <a:avLst>
              <a:gd name="adj1" fmla="val 63009"/>
              <a:gd name="adj2" fmla="val 32329"/>
            </a:avLst>
          </a:prstGeom>
          <a:solidFill>
            <a:srgbClr val="FFFF6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Em hãy cho biết tên gọi nước ta thời kì thuộc Hán và thuộc Đường, các đơn vị hành chính, người đứng 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209376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C:\Users\Admin\Pictures\Screenshots\Screenshot (57).png"/>
          <p:cNvPicPr/>
          <p:nvPr/>
        </p:nvPicPr>
        <p:blipFill rotWithShape="1">
          <a:blip r:embed="rId4" cstate="print">
            <a:extLst>
              <a:ext uri="{28A0092B-C50C-407E-A947-70E740481C1C}">
                <a14:useLocalDpi xmlns:a14="http://schemas.microsoft.com/office/drawing/2010/main" val="0"/>
              </a:ext>
            </a:extLst>
          </a:blip>
          <a:srcRect l="12737" t="13202" r="48528" b="21370"/>
          <a:stretch/>
        </p:blipFill>
        <p:spPr bwMode="auto">
          <a:xfrm>
            <a:off x="6719455" y="96984"/>
            <a:ext cx="5409471" cy="6761015"/>
          </a:xfrm>
          <a:prstGeom prst="rect">
            <a:avLst/>
          </a:prstGeom>
          <a:noFill/>
          <a:ln>
            <a:noFill/>
          </a:ln>
        </p:spPr>
      </p:pic>
      <p:sp>
        <p:nvSpPr>
          <p:cNvPr id="2" name="Rectangle 1"/>
          <p:cNvSpPr/>
          <p:nvPr/>
        </p:nvSpPr>
        <p:spPr>
          <a:xfrm>
            <a:off x="363428" y="960572"/>
            <a:ext cx="6466863" cy="1231106"/>
          </a:xfrm>
          <a:prstGeom prst="rect">
            <a:avLst/>
          </a:prstGeom>
        </p:spPr>
        <p:txBody>
          <a:bodyPr wrap="square">
            <a:spAutoFit/>
          </a:bodyPr>
          <a:lstStyle/>
          <a:p>
            <a:pPr marL="457200" marR="0" lvl="0" indent="-457200" algn="just" defTabSz="914400" rtl="0" eaLnBrk="1" fontAlgn="auto" latinLnBrk="0" hangingPunct="1">
              <a:lnSpc>
                <a:spcPct val="100000"/>
              </a:lnSpc>
              <a:spcBef>
                <a:spcPts val="600"/>
              </a:spcBef>
              <a:spcAft>
                <a:spcPts val="600"/>
              </a:spcAft>
              <a:buClrTx/>
              <a:buSzTx/>
              <a:buFontTx/>
              <a:buChar char="-"/>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Tên gọi nước ta thời thuộc Hán: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GIAO CHÂU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ounded Rectangle 3"/>
          <p:cNvSpPr/>
          <p:nvPr/>
        </p:nvSpPr>
        <p:spPr>
          <a:xfrm>
            <a:off x="363428" y="308084"/>
            <a:ext cx="6255086"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8312721" y="454548"/>
            <a:ext cx="1787236"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p:cNvSpPr/>
          <p:nvPr/>
        </p:nvSpPr>
        <p:spPr>
          <a:xfrm>
            <a:off x="363428" y="2197897"/>
            <a:ext cx="6466863" cy="123110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 đơn vị hành chính:</a:t>
            </a:r>
            <a:endPar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QUẬN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HUYỆN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LÀNG XÃ</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363428" y="3680334"/>
            <a:ext cx="6466863" cy="123110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Người đứng đầu:</a:t>
            </a:r>
            <a:endPar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Thứ sử người Hán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8659082" y="1717973"/>
            <a:ext cx="1094509"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ounded Rectangle 14"/>
          <p:cNvSpPr/>
          <p:nvPr/>
        </p:nvSpPr>
        <p:spPr>
          <a:xfrm>
            <a:off x="8659084" y="3020300"/>
            <a:ext cx="1094509"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ounded Rectangle 15"/>
          <p:cNvSpPr/>
          <p:nvPr/>
        </p:nvSpPr>
        <p:spPr>
          <a:xfrm>
            <a:off x="8641071" y="4731666"/>
            <a:ext cx="1094509"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1864531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3" name="Picture 12" descr="C:\Users\Admin\Pictures\Screenshots\Screenshot (57).png"/>
          <p:cNvPicPr/>
          <p:nvPr/>
        </p:nvPicPr>
        <p:blipFill rotWithShape="1">
          <a:blip r:embed="rId4" cstate="print">
            <a:extLst>
              <a:ext uri="{28A0092B-C50C-407E-A947-70E740481C1C}">
                <a14:useLocalDpi xmlns:a14="http://schemas.microsoft.com/office/drawing/2010/main" val="0"/>
              </a:ext>
            </a:extLst>
          </a:blip>
          <a:srcRect l="51472" t="13202" r="9793" b="21370"/>
          <a:stretch/>
        </p:blipFill>
        <p:spPr bwMode="auto">
          <a:xfrm>
            <a:off x="7037453" y="139097"/>
            <a:ext cx="5091474" cy="6621924"/>
          </a:xfrm>
          <a:prstGeom prst="rect">
            <a:avLst/>
          </a:prstGeom>
          <a:noFill/>
          <a:ln>
            <a:noFill/>
          </a:ln>
        </p:spPr>
      </p:pic>
      <p:sp>
        <p:nvSpPr>
          <p:cNvPr id="2" name="Rectangle 1"/>
          <p:cNvSpPr/>
          <p:nvPr/>
        </p:nvSpPr>
        <p:spPr>
          <a:xfrm>
            <a:off x="363428" y="960572"/>
            <a:ext cx="6674024" cy="1231106"/>
          </a:xfrm>
          <a:prstGeom prst="rect">
            <a:avLst/>
          </a:prstGeom>
        </p:spPr>
        <p:txBody>
          <a:bodyPr wrap="square">
            <a:spAutoFit/>
          </a:bodyPr>
          <a:lstStyle/>
          <a:p>
            <a:pPr marL="457200" marR="0" lvl="0" indent="-457200" algn="just" defTabSz="914400" rtl="0" eaLnBrk="1" fontAlgn="auto" latinLnBrk="0" hangingPunct="1">
              <a:lnSpc>
                <a:spcPct val="100000"/>
              </a:lnSpc>
              <a:spcBef>
                <a:spcPts val="600"/>
              </a:spcBef>
              <a:spcAft>
                <a:spcPts val="600"/>
              </a:spcAft>
              <a:buClrTx/>
              <a:buSzTx/>
              <a:buFontTx/>
              <a:buChar char="-"/>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Tên gọi nước ta thời thuộc Đường:</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 NAM ĐÔ HỘ PHỦ</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ounded Rectangle 3"/>
          <p:cNvSpPr/>
          <p:nvPr/>
        </p:nvSpPr>
        <p:spPr>
          <a:xfrm>
            <a:off x="363428" y="308084"/>
            <a:ext cx="6255086"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8437415" y="482258"/>
            <a:ext cx="2050473"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p:cNvSpPr/>
          <p:nvPr/>
        </p:nvSpPr>
        <p:spPr>
          <a:xfrm>
            <a:off x="363428" y="2197897"/>
            <a:ext cx="6466863" cy="123110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 đơn vị hành chính:</a:t>
            </a:r>
            <a:endPar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CHÂU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HUYỆN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LÀNG, XÃ</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363428" y="3680334"/>
            <a:ext cx="6466863" cy="123110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Người đứng đầu:</a:t>
            </a:r>
            <a:endPar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Tiết độ sứ người Hán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8908472" y="1773393"/>
            <a:ext cx="1094509"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ounded Rectangle 14"/>
          <p:cNvSpPr/>
          <p:nvPr/>
        </p:nvSpPr>
        <p:spPr>
          <a:xfrm>
            <a:off x="8908474" y="3172705"/>
            <a:ext cx="1094509"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ounded Rectangle 15"/>
          <p:cNvSpPr/>
          <p:nvPr/>
        </p:nvSpPr>
        <p:spPr>
          <a:xfrm>
            <a:off x="8742219" y="4648536"/>
            <a:ext cx="1270462" cy="4228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3455628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ounded Rectangle 2"/>
          <p:cNvSpPr/>
          <p:nvPr/>
        </p:nvSpPr>
        <p:spPr>
          <a:xfrm>
            <a:off x="200483" y="456366"/>
            <a:ext cx="4888332" cy="92644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C:\Users\Admin\Pictures\Screenshots\Screenshot (57).png"/>
          <p:cNvPicPr/>
          <p:nvPr/>
        </p:nvPicPr>
        <p:blipFill>
          <a:blip r:embed="rId4" cstate="print">
            <a:extLst>
              <a:ext uri="{28A0092B-C50C-407E-A947-70E740481C1C}">
                <a14:useLocalDpi xmlns:a14="http://schemas.microsoft.com/office/drawing/2010/main" val="0"/>
              </a:ext>
            </a:extLst>
          </a:blip>
          <a:srcRect l="12737" t="13202" r="9793" b="21370"/>
          <a:stretch>
            <a:fillRect/>
          </a:stretch>
        </p:blipFill>
        <p:spPr bwMode="auto">
          <a:xfrm>
            <a:off x="5223165" y="0"/>
            <a:ext cx="6968836" cy="6761021"/>
          </a:xfrm>
          <a:prstGeom prst="rect">
            <a:avLst/>
          </a:prstGeom>
          <a:noFill/>
          <a:ln>
            <a:noFill/>
          </a:ln>
        </p:spPr>
      </p:pic>
      <p:sp>
        <p:nvSpPr>
          <p:cNvPr id="7" name="Rectangle 6"/>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ounded Rectangle 3"/>
          <p:cNvSpPr/>
          <p:nvPr/>
        </p:nvSpPr>
        <p:spPr>
          <a:xfrm>
            <a:off x="145063" y="1932360"/>
            <a:ext cx="5295584"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Tổ</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chức</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bộ</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máy</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cai</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trị</a:t>
            </a:r>
            <a:endPar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endParaRPr>
          </a:p>
        </p:txBody>
      </p:sp>
      <p:sp>
        <p:nvSpPr>
          <p:cNvPr id="8" name="Cloud Callout 7"/>
          <p:cNvSpPr/>
          <p:nvPr/>
        </p:nvSpPr>
        <p:spPr>
          <a:xfrm>
            <a:off x="69269" y="2493146"/>
            <a:ext cx="5019546" cy="3855239"/>
          </a:xfrm>
          <a:prstGeom prst="cloudCallout">
            <a:avLst>
              <a:gd name="adj1" fmla="val 55565"/>
              <a:gd name="adj2" fmla="val 5420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653144" y="2929045"/>
            <a:ext cx="402045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Nhận</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xét</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về</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chức</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Giao</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Châu</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thuộc</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Hán</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An Nam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Đô</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phủ</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thuộc</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Đường</a:t>
            </a:r>
            <a:r>
              <a:rPr kumimoji="0" 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srgbClr val="C00000"/>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386252799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ounded Rectangle 2"/>
          <p:cNvSpPr/>
          <p:nvPr/>
        </p:nvSpPr>
        <p:spPr>
          <a:xfrm>
            <a:off x="200483" y="456366"/>
            <a:ext cx="4888332" cy="92644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C:\Users\Admin\Pictures\Screenshots\Screenshot (57).png"/>
          <p:cNvPicPr/>
          <p:nvPr/>
        </p:nvPicPr>
        <p:blipFill>
          <a:blip r:embed="rId4" cstate="print">
            <a:extLst>
              <a:ext uri="{28A0092B-C50C-407E-A947-70E740481C1C}">
                <a14:useLocalDpi xmlns:a14="http://schemas.microsoft.com/office/drawing/2010/main" val="0"/>
              </a:ext>
            </a:extLst>
          </a:blip>
          <a:srcRect l="12737" t="13202" r="9793" b="21370"/>
          <a:stretch>
            <a:fillRect/>
          </a:stretch>
        </p:blipFill>
        <p:spPr bwMode="auto">
          <a:xfrm>
            <a:off x="5195455" y="-47296"/>
            <a:ext cx="6968836" cy="6761021"/>
          </a:xfrm>
          <a:prstGeom prst="rect">
            <a:avLst/>
          </a:prstGeom>
          <a:noFill/>
          <a:ln>
            <a:noFill/>
          </a:ln>
        </p:spPr>
      </p:pic>
      <p:sp>
        <p:nvSpPr>
          <p:cNvPr id="7" name="Rectangle 6"/>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ounded Rectangle 3"/>
          <p:cNvSpPr/>
          <p:nvPr/>
        </p:nvSpPr>
        <p:spPr>
          <a:xfrm>
            <a:off x="145063" y="1932360"/>
            <a:ext cx="5295584"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Tổ</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chức</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bộ</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máy</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cai</a:t>
            </a:r>
            <a:r>
              <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FF"/>
                </a:solidFill>
                <a:effectLst/>
                <a:uLnTx/>
                <a:uFillTx/>
                <a:latin typeface="Times New Roman" panose="02020603050405020304" pitchFamily="18" charset="0"/>
                <a:ea typeface="+mn-ea"/>
                <a:cs typeface="Times New Roman" panose="02020603050405020304" pitchFamily="18" charset="0"/>
              </a:rPr>
              <a:t>trị</a:t>
            </a:r>
            <a:endParaRPr kumimoji="0" lang="en-US" sz="36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45063" y="2704988"/>
            <a:ext cx="507810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Chính quyền đô hộ phương Bắc kiểm soát nước ta ngày càng chặt chẽ nhưng vẫn không khống chế được làng xã Việt. Các Tù trưởng, hào trưởng người Việt vẫn quản lí cấp huyện xã (thời Hán) và cấp làng xã (thời Đường). </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5624943" y="4611669"/>
            <a:ext cx="2479964" cy="9994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ounded Rectangle 9"/>
          <p:cNvSpPr/>
          <p:nvPr/>
        </p:nvSpPr>
        <p:spPr>
          <a:xfrm>
            <a:off x="9130142" y="4542394"/>
            <a:ext cx="2479964" cy="9994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ounded Rectangle 10"/>
          <p:cNvSpPr/>
          <p:nvPr/>
        </p:nvSpPr>
        <p:spPr>
          <a:xfrm>
            <a:off x="5624943" y="2909453"/>
            <a:ext cx="2479964" cy="86233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1152920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9E3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501170" y="504049"/>
            <a:ext cx="11240774" cy="6215588"/>
            <a:chOff x="-31751" y="0"/>
            <a:chExt cx="13868010" cy="8153893"/>
          </a:xfrm>
        </p:grpSpPr>
        <p:sp>
          <p:nvSpPr>
            <p:cNvPr id="4" name="Freeform 4"/>
            <p:cNvSpPr/>
            <p:nvPr/>
          </p:nvSpPr>
          <p:spPr>
            <a:xfrm>
              <a:off x="-31751" y="31751"/>
              <a:ext cx="13836260"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822416" y="685800"/>
            <a:ext cx="10547169" cy="40090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grpSp>
        <p:nvGrpSpPr>
          <p:cNvPr id="8" name="Group 8"/>
          <p:cNvGrpSpPr/>
          <p:nvPr/>
        </p:nvGrpSpPr>
        <p:grpSpPr>
          <a:xfrm>
            <a:off x="713082" y="2650166"/>
            <a:ext cx="11133210" cy="4182335"/>
            <a:chOff x="0" y="0"/>
            <a:chExt cx="12493058" cy="5110958"/>
          </a:xfrm>
        </p:grpSpPr>
        <p:sp>
          <p:nvSpPr>
            <p:cNvPr id="9" name="Freeform 9"/>
            <p:cNvSpPr/>
            <p:nvPr/>
          </p:nvSpPr>
          <p:spPr>
            <a:xfrm>
              <a:off x="31750" y="31750"/>
              <a:ext cx="12429558" cy="5047458"/>
            </a:xfrm>
            <a:custGeom>
              <a:avLst/>
              <a:gdLst/>
              <a:ahLst/>
              <a:cxnLst/>
              <a:rect l="l" t="t" r="r" b="b"/>
              <a:pathLst>
                <a:path w="12429558" h="5047458">
                  <a:moveTo>
                    <a:pt x="12336848" y="5047458"/>
                  </a:moveTo>
                  <a:lnTo>
                    <a:pt x="92710" y="5047458"/>
                  </a:lnTo>
                  <a:cubicBezTo>
                    <a:pt x="41910" y="5047458"/>
                    <a:pt x="0" y="5005548"/>
                    <a:pt x="0" y="4954748"/>
                  </a:cubicBezTo>
                  <a:lnTo>
                    <a:pt x="0" y="92710"/>
                  </a:lnTo>
                  <a:cubicBezTo>
                    <a:pt x="0" y="41910"/>
                    <a:pt x="41910" y="0"/>
                    <a:pt x="92710" y="0"/>
                  </a:cubicBezTo>
                  <a:lnTo>
                    <a:pt x="12335578" y="0"/>
                  </a:lnTo>
                  <a:cubicBezTo>
                    <a:pt x="12386378" y="0"/>
                    <a:pt x="12428288" y="41910"/>
                    <a:pt x="12428288" y="92710"/>
                  </a:cubicBezTo>
                  <a:lnTo>
                    <a:pt x="12428288" y="4953478"/>
                  </a:lnTo>
                  <a:cubicBezTo>
                    <a:pt x="12429558" y="5005548"/>
                    <a:pt x="12387648" y="5047458"/>
                    <a:pt x="12336848" y="5047458"/>
                  </a:cubicBezTo>
                  <a:close/>
                </a:path>
              </a:pathLst>
            </a:custGeom>
            <a:solidFill>
              <a:srgbClr val="FFFFFF"/>
            </a:solidFill>
          </p:spPr>
          <p:txBody>
            <a:bodyPr/>
            <a:lstStyle/>
            <a:p>
              <a:endParaRPr lang="en-US" dirty="0"/>
            </a:p>
          </p:txBody>
        </p:sp>
        <p:sp>
          <p:nvSpPr>
            <p:cNvPr id="10" name="Freeform 10"/>
            <p:cNvSpPr/>
            <p:nvPr/>
          </p:nvSpPr>
          <p:spPr>
            <a:xfrm>
              <a:off x="0" y="0"/>
              <a:ext cx="12493058" cy="5110958"/>
            </a:xfrm>
            <a:custGeom>
              <a:avLst/>
              <a:gdLst/>
              <a:ahLst/>
              <a:cxnLst/>
              <a:rect l="l" t="t" r="r" b="b"/>
              <a:pathLst>
                <a:path w="12493058" h="5110958">
                  <a:moveTo>
                    <a:pt x="12368598" y="59690"/>
                  </a:moveTo>
                  <a:cubicBezTo>
                    <a:pt x="12404158" y="59690"/>
                    <a:pt x="12433368" y="88900"/>
                    <a:pt x="12433368" y="124460"/>
                  </a:cubicBezTo>
                  <a:lnTo>
                    <a:pt x="12433368" y="4986498"/>
                  </a:lnTo>
                  <a:cubicBezTo>
                    <a:pt x="12433368" y="5022058"/>
                    <a:pt x="12404158" y="5051268"/>
                    <a:pt x="12368598" y="5051268"/>
                  </a:cubicBezTo>
                  <a:lnTo>
                    <a:pt x="124460" y="5051268"/>
                  </a:lnTo>
                  <a:cubicBezTo>
                    <a:pt x="88900" y="5051268"/>
                    <a:pt x="59690" y="5022058"/>
                    <a:pt x="59690" y="4986498"/>
                  </a:cubicBezTo>
                  <a:lnTo>
                    <a:pt x="59690" y="124460"/>
                  </a:lnTo>
                  <a:cubicBezTo>
                    <a:pt x="59690" y="88900"/>
                    <a:pt x="88900" y="59690"/>
                    <a:pt x="124460" y="59690"/>
                  </a:cubicBezTo>
                  <a:lnTo>
                    <a:pt x="12368598" y="59690"/>
                  </a:lnTo>
                  <a:moveTo>
                    <a:pt x="12368598" y="0"/>
                  </a:moveTo>
                  <a:lnTo>
                    <a:pt x="124460" y="0"/>
                  </a:lnTo>
                  <a:cubicBezTo>
                    <a:pt x="55880" y="0"/>
                    <a:pt x="0" y="55880"/>
                    <a:pt x="0" y="124460"/>
                  </a:cubicBezTo>
                  <a:lnTo>
                    <a:pt x="0" y="4986498"/>
                  </a:lnTo>
                  <a:cubicBezTo>
                    <a:pt x="0" y="5055078"/>
                    <a:pt x="55880" y="5110958"/>
                    <a:pt x="124460" y="5110958"/>
                  </a:cubicBezTo>
                  <a:lnTo>
                    <a:pt x="12368598" y="5110958"/>
                  </a:lnTo>
                  <a:cubicBezTo>
                    <a:pt x="12437178" y="5110958"/>
                    <a:pt x="12493058" y="5055078"/>
                    <a:pt x="12493058" y="4986498"/>
                  </a:cubicBezTo>
                  <a:lnTo>
                    <a:pt x="12493058" y="124460"/>
                  </a:lnTo>
                  <a:cubicBezTo>
                    <a:pt x="12493058" y="55880"/>
                    <a:pt x="12437178" y="0"/>
                    <a:pt x="12368598" y="0"/>
                  </a:cubicBezTo>
                  <a:close/>
                </a:path>
              </a:pathLst>
            </a:custGeom>
            <a:solidFill>
              <a:srgbClr val="403C38"/>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204">
            <a:off x="9789169" y="5510834"/>
            <a:ext cx="3734555"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61118" y="2807538"/>
            <a:ext cx="332101" cy="3260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441" y="-301294"/>
            <a:ext cx="3080271" cy="29514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6435" y="516422"/>
            <a:ext cx="756439" cy="756439"/>
          </a:xfrm>
          <a:prstGeom prst="rect">
            <a:avLst/>
          </a:prstGeom>
        </p:spPr>
      </p:pic>
      <p:sp>
        <p:nvSpPr>
          <p:cNvPr id="18" name="Rounded Rectangle 2">
            <a:extLst>
              <a:ext uri="{FF2B5EF4-FFF2-40B4-BE49-F238E27FC236}">
                <a16:creationId xmlns:a16="http://schemas.microsoft.com/office/drawing/2014/main" id="{A1DC4D53-E360-44B5-8323-657169488CE3}"/>
              </a:ext>
            </a:extLst>
          </p:cNvPr>
          <p:cNvSpPr/>
          <p:nvPr/>
        </p:nvSpPr>
        <p:spPr>
          <a:xfrm>
            <a:off x="986436" y="2807538"/>
            <a:ext cx="10892402" cy="533619"/>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200" b="0"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3">
            <a:extLst>
              <a:ext uri="{FF2B5EF4-FFF2-40B4-BE49-F238E27FC236}">
                <a16:creationId xmlns:a16="http://schemas.microsoft.com/office/drawing/2014/main" id="{FE25C7E0-FB38-478F-AF79-D0C1AA73CEE4}"/>
              </a:ext>
            </a:extLst>
          </p:cNvPr>
          <p:cNvSpPr/>
          <p:nvPr/>
        </p:nvSpPr>
        <p:spPr>
          <a:xfrm>
            <a:off x="1541168" y="3285917"/>
            <a:ext cx="4695999" cy="459188"/>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F19E1F4C-B757-465A-BA86-519E27F94A6D}"/>
              </a:ext>
            </a:extLst>
          </p:cNvPr>
          <p:cNvSpPr/>
          <p:nvPr/>
        </p:nvSpPr>
        <p:spPr>
          <a:xfrm>
            <a:off x="1413074" y="3703362"/>
            <a:ext cx="8533342" cy="3016275"/>
          </a:xfrm>
          <a:prstGeom prst="rect">
            <a:avLst/>
          </a:prstGeom>
        </p:spPr>
        <p:txBody>
          <a:bodyPr wrap="square">
            <a:spAutoFit/>
          </a:bodyPr>
          <a:lstStyle/>
          <a:p>
            <a:pPr>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gộp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6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679,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An Nam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phủ</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65D132A-CEAB-7B40-1374-35FDD8892B1F}"/>
              </a:ext>
            </a:extLst>
          </p:cNvPr>
          <p:cNvSpPr txBox="1"/>
          <p:nvPr/>
        </p:nvSpPr>
        <p:spPr>
          <a:xfrm>
            <a:off x="523236" y="1076299"/>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wipe(left)">
                                      <p:cBhvr>
                                        <p:cTn id="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E2306-0C51-B406-AEC0-23DA27CEB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9"/>
            <a:ext cx="12192000" cy="6858000"/>
          </a:xfrm>
          <a:prstGeom prst="rect">
            <a:avLst/>
          </a:prstGeom>
        </p:spPr>
      </p:pic>
      <p:sp>
        <p:nvSpPr>
          <p:cNvPr id="4" name="Cloud 3">
            <a:extLst>
              <a:ext uri="{FF2B5EF4-FFF2-40B4-BE49-F238E27FC236}">
                <a16:creationId xmlns:a16="http://schemas.microsoft.com/office/drawing/2014/main" id="{2CE7BF37-3212-E791-E880-8B275B3F2865}"/>
              </a:ext>
            </a:extLst>
          </p:cNvPr>
          <p:cNvSpPr/>
          <p:nvPr/>
        </p:nvSpPr>
        <p:spPr>
          <a:xfrm>
            <a:off x="668938" y="541587"/>
            <a:ext cx="10854124" cy="256807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accent1"/>
                </a:solidFill>
                <a:latin typeface="Times New Roman" panose="02020603050405020304" pitchFamily="18" charset="0"/>
                <a:cs typeface="Times New Roman" panose="02020603050405020304" pitchFamily="18" charset="0"/>
              </a:rPr>
              <a:t>Câu</a:t>
            </a:r>
            <a:r>
              <a:rPr lang="en-US" sz="4800" b="1" dirty="0">
                <a:solidFill>
                  <a:schemeClr val="accent1"/>
                </a:solidFill>
                <a:latin typeface="Times New Roman" panose="02020603050405020304" pitchFamily="18" charset="0"/>
                <a:cs typeface="Times New Roman" panose="02020603050405020304" pitchFamily="18" charset="0"/>
              </a:rPr>
              <a:t> 1: </a:t>
            </a:r>
            <a:r>
              <a:rPr lang="vi-VN"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Ngườ</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i</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đứng</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đầu</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nhà</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nước</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Văn</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Lang </a:t>
            </a:r>
            <a:r>
              <a:rPr lang="en-US" sz="4800" b="1" dirty="0" err="1">
                <a:ln>
                  <a:solidFill>
                    <a:schemeClr val="accent5"/>
                  </a:solidFill>
                </a:ln>
                <a:solidFill>
                  <a:schemeClr val="accent1"/>
                </a:solidFill>
                <a:latin typeface="Times New Roman" panose="02020603050405020304" pitchFamily="18" charset="0"/>
                <a:cs typeface="Times New Roman" panose="02020603050405020304" pitchFamily="18" charset="0"/>
              </a:rPr>
              <a:t>là</a:t>
            </a:r>
            <a:r>
              <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ai</a:t>
            </a:r>
            <a:r>
              <a:rPr lang="en-US" alt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rPr>
              <a:t> ?</a:t>
            </a:r>
            <a:endPar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7" name="Cloud 6">
            <a:extLst>
              <a:ext uri="{FF2B5EF4-FFF2-40B4-BE49-F238E27FC236}">
                <a16:creationId xmlns:a16="http://schemas.microsoft.com/office/drawing/2014/main" id="{8D879D4E-4B99-2198-F4D1-D606953CDDC5}"/>
              </a:ext>
            </a:extLst>
          </p:cNvPr>
          <p:cNvSpPr/>
          <p:nvPr/>
        </p:nvSpPr>
        <p:spPr>
          <a:xfrm>
            <a:off x="1924714" y="3237185"/>
            <a:ext cx="3929548" cy="160718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 Cao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Lỗ</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t>
            </a:r>
          </a:p>
        </p:txBody>
      </p:sp>
      <p:sp>
        <p:nvSpPr>
          <p:cNvPr id="8" name="Cloud 7">
            <a:extLst>
              <a:ext uri="{FF2B5EF4-FFF2-40B4-BE49-F238E27FC236}">
                <a16:creationId xmlns:a16="http://schemas.microsoft.com/office/drawing/2014/main" id="{98FB455B-9546-E789-ACB6-336230A54E07}"/>
              </a:ext>
            </a:extLst>
          </p:cNvPr>
          <p:cNvSpPr/>
          <p:nvPr/>
        </p:nvSpPr>
        <p:spPr>
          <a:xfrm>
            <a:off x="6224648" y="3237185"/>
            <a:ext cx="4516924"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B.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Hùng</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Vương</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t>
            </a:r>
          </a:p>
        </p:txBody>
      </p:sp>
      <p:sp>
        <p:nvSpPr>
          <p:cNvPr id="9" name="Cloud 8">
            <a:extLst>
              <a:ext uri="{FF2B5EF4-FFF2-40B4-BE49-F238E27FC236}">
                <a16:creationId xmlns:a16="http://schemas.microsoft.com/office/drawing/2014/main" id="{313F529C-E7FB-5B78-A360-5787E7307899}"/>
              </a:ext>
            </a:extLst>
          </p:cNvPr>
          <p:cNvSpPr/>
          <p:nvPr/>
        </p:nvSpPr>
        <p:spPr>
          <a:xfrm>
            <a:off x="1924713" y="4986363"/>
            <a:ext cx="3929549" cy="1661180"/>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C.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Triệu</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Đà</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t>
            </a:r>
          </a:p>
        </p:txBody>
      </p:sp>
      <p:sp>
        <p:nvSpPr>
          <p:cNvPr id="12" name="Cloud 11">
            <a:extLst>
              <a:ext uri="{FF2B5EF4-FFF2-40B4-BE49-F238E27FC236}">
                <a16:creationId xmlns:a16="http://schemas.microsoft.com/office/drawing/2014/main" id="{5233F653-FBA9-5EEB-2C5F-39ACB1442E6B}"/>
              </a:ext>
            </a:extLst>
          </p:cNvPr>
          <p:cNvSpPr/>
          <p:nvPr/>
        </p:nvSpPr>
        <p:spPr>
          <a:xfrm>
            <a:off x="6582000" y="5054827"/>
            <a:ext cx="3851183"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D. An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Dương</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Vương</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t>
            </a:r>
          </a:p>
        </p:txBody>
      </p:sp>
      <p:sp>
        <p:nvSpPr>
          <p:cNvPr id="13" name="Cloud 12">
            <a:hlinkClick r:id="rId3" action="ppaction://hlinksldjump"/>
            <a:extLst>
              <a:ext uri="{FF2B5EF4-FFF2-40B4-BE49-F238E27FC236}">
                <a16:creationId xmlns:a16="http://schemas.microsoft.com/office/drawing/2014/main" id="{79F70F08-AEA5-9D6A-278C-88D05C72802D}"/>
              </a:ext>
            </a:extLst>
          </p:cNvPr>
          <p:cNvSpPr/>
          <p:nvPr/>
        </p:nvSpPr>
        <p:spPr>
          <a:xfrm>
            <a:off x="10974214" y="5949822"/>
            <a:ext cx="1097695" cy="733181"/>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26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rgbClr val="FFFF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rgbClr val="FF0000"/>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F0000"/>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FF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ounded Rectangle 2"/>
          <p:cNvSpPr/>
          <p:nvPr/>
        </p:nvSpPr>
        <p:spPr>
          <a:xfrm>
            <a:off x="22115" y="1720850"/>
            <a:ext cx="10526233"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B050"/>
                </a:solidFill>
                <a:latin typeface="Times New Roman" panose="02020603050405020304" pitchFamily="18" charset="0"/>
                <a:cs typeface="Times New Roman" panose="02020603050405020304" pitchFamily="18" charset="0"/>
              </a:rPr>
              <a:t>I. </a:t>
            </a:r>
            <a:r>
              <a:rPr lang="en-US" sz="2800" b="1" dirty="0" err="1">
                <a:solidFill>
                  <a:srgbClr val="00B050"/>
                </a:solidFill>
                <a:latin typeface="Times New Roman" panose="02020603050405020304" pitchFamily="18" charset="0"/>
                <a:cs typeface="Times New Roman" panose="02020603050405020304" pitchFamily="18" charset="0"/>
              </a:rPr>
              <a:t>Chính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cai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trị</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triều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phong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phương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Bắc</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88666" y="2254469"/>
            <a:ext cx="4538134"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trị</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DEE54AF-644B-66AF-C098-9D603C0AB02E}"/>
              </a:ext>
            </a:extLst>
          </p:cNvPr>
          <p:cNvSpPr/>
          <p:nvPr/>
        </p:nvSpPr>
        <p:spPr>
          <a:xfrm>
            <a:off x="2657733" y="3048716"/>
            <a:ext cx="8476432" cy="3222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sym typeface="Webdings" panose="05030102010509060703" pitchFamily="18" charset="2"/>
              </a:rPr>
              <a:t></a:t>
            </a:r>
            <a:r>
              <a:rPr lang="en-US" sz="7200" b="1" dirty="0">
                <a:solidFill>
                  <a:srgbClr val="0066FF"/>
                </a:solidFill>
                <a:sym typeface="Webdings" panose="05030102010509060703" pitchFamily="18" charset="2"/>
              </a:rPr>
              <a:t> </a:t>
            </a:r>
            <a:r>
              <a:rPr lang="en-US" sz="5400" b="1" dirty="0" err="1">
                <a:solidFill>
                  <a:srgbClr val="7030A0"/>
                </a:solidFill>
                <a:latin typeface="Times New Roman" panose="02020603050405020304" pitchFamily="18" charset="0"/>
                <a:cs typeface="Times New Roman" panose="02020603050405020304" pitchFamily="18" charset="0"/>
              </a:rPr>
              <a:t>Việc</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Hán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Đường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xem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nước</a:t>
            </a:r>
            <a:r>
              <a:rPr lang="en-US" sz="5400" b="1" dirty="0">
                <a:solidFill>
                  <a:srgbClr val="7030A0"/>
                </a:solidFill>
                <a:latin typeface="Times New Roman" panose="02020603050405020304" pitchFamily="18" charset="0"/>
                <a:cs typeface="Times New Roman" panose="02020603050405020304" pitchFamily="18" charset="0"/>
              </a:rPr>
              <a:t> ta </a:t>
            </a:r>
            <a:r>
              <a:rPr lang="en-US" sz="5400" b="1" dirty="0" err="1">
                <a:solidFill>
                  <a:srgbClr val="7030A0"/>
                </a:solidFill>
                <a:latin typeface="Times New Roman" panose="02020603050405020304" pitchFamily="18" charset="0"/>
                <a:cs typeface="Times New Roman" panose="02020603050405020304" pitchFamily="18" charset="0"/>
              </a:rPr>
              <a:t>như</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một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quận</a:t>
            </a:r>
            <a:r>
              <a:rPr lang="en-US" sz="5400" b="1" dirty="0">
                <a:solidFill>
                  <a:srgbClr val="7030A0"/>
                </a:solidFill>
                <a:latin typeface="Times New Roman" panose="02020603050405020304" pitchFamily="18" charset="0"/>
                <a:cs typeface="Times New Roman" panose="02020603050405020304" pitchFamily="18" charset="0"/>
              </a:rPr>
              <a:t> , </a:t>
            </a:r>
            <a:r>
              <a:rPr lang="en-US" sz="5400" b="1" dirty="0" err="1">
                <a:solidFill>
                  <a:srgbClr val="7030A0"/>
                </a:solidFill>
                <a:latin typeface="Times New Roman" panose="02020603050405020304" pitchFamily="18" charset="0"/>
                <a:cs typeface="Times New Roman" panose="02020603050405020304" pitchFamily="18" charset="0"/>
              </a:rPr>
              <a:t>một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phủ</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nhằm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mục</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đích</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gì</a:t>
            </a:r>
            <a:r>
              <a:rPr lang="en-US" sz="5400" b="1" dirty="0">
                <a:solidFill>
                  <a:srgbClr val="7030A0"/>
                </a:solidFill>
                <a:sym typeface="Webdings" panose="05030102010509060703" pitchFamily="18" charset="2"/>
              </a:rPr>
              <a:t> ?</a:t>
            </a:r>
            <a:endParaRPr lang="en-US" sz="5400" b="1" dirty="0">
              <a:solidFill>
                <a:srgbClr val="7030A0"/>
              </a:solidFill>
            </a:endParaRPr>
          </a:p>
        </p:txBody>
      </p:sp>
      <p:sp>
        <p:nvSpPr>
          <p:cNvPr id="6" name="TextBox 5">
            <a:extLst>
              <a:ext uri="{FF2B5EF4-FFF2-40B4-BE49-F238E27FC236}">
                <a16:creationId xmlns:a16="http://schemas.microsoft.com/office/drawing/2014/main" id="{1BFF9A43-8FAA-00C9-2B49-6651DE6BBE24}"/>
              </a:ext>
            </a:extLst>
          </p:cNvPr>
          <p:cNvSpPr txBox="1"/>
          <p:nvPr/>
        </p:nvSpPr>
        <p:spPr>
          <a:xfrm>
            <a:off x="254295" y="107623"/>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93155941"/>
      </p:ext>
    </p:extLst>
  </p:cSld>
  <p:clrMapOvr>
    <a:masterClrMapping/>
  </p:clrMapOvr>
  <p:transition spd="slow" advTm="1757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268373" y="330582"/>
            <a:ext cx="11125416" cy="6527417"/>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846619" y="69988"/>
            <a:ext cx="10547169" cy="40090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204">
            <a:off x="9783318" y="5916756"/>
            <a:ext cx="3734555"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61118" y="2807538"/>
            <a:ext cx="332101" cy="3260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441" y="-301294"/>
            <a:ext cx="3080271" cy="29514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6435" y="516422"/>
            <a:ext cx="756439" cy="756439"/>
          </a:xfrm>
          <a:prstGeom prst="rect">
            <a:avLst/>
          </a:prstGeom>
        </p:spPr>
      </p:pic>
      <p:sp>
        <p:nvSpPr>
          <p:cNvPr id="18" name="Rounded Rectangle 2">
            <a:extLst>
              <a:ext uri="{FF2B5EF4-FFF2-40B4-BE49-F238E27FC236}">
                <a16:creationId xmlns:a16="http://schemas.microsoft.com/office/drawing/2014/main" id="{A1DC4D53-E360-44B5-8323-657169488CE3}"/>
              </a:ext>
            </a:extLst>
          </p:cNvPr>
          <p:cNvSpPr/>
          <p:nvPr/>
        </p:nvSpPr>
        <p:spPr>
          <a:xfrm>
            <a:off x="641214" y="2087941"/>
            <a:ext cx="12203051" cy="533619"/>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200" b="0"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3">
            <a:extLst>
              <a:ext uri="{FF2B5EF4-FFF2-40B4-BE49-F238E27FC236}">
                <a16:creationId xmlns:a16="http://schemas.microsoft.com/office/drawing/2014/main" id="{FE25C7E0-FB38-478F-AF79-D0C1AA73CEE4}"/>
              </a:ext>
            </a:extLst>
          </p:cNvPr>
          <p:cNvSpPr/>
          <p:nvPr/>
        </p:nvSpPr>
        <p:spPr>
          <a:xfrm>
            <a:off x="1283216" y="2666345"/>
            <a:ext cx="5261054" cy="459188"/>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F19E1F4C-B757-465A-BA86-519E27F94A6D}"/>
              </a:ext>
            </a:extLst>
          </p:cNvPr>
          <p:cNvSpPr/>
          <p:nvPr/>
        </p:nvSpPr>
        <p:spPr>
          <a:xfrm>
            <a:off x="583960" y="3159268"/>
            <a:ext cx="9742484" cy="4408002"/>
          </a:xfrm>
          <a:prstGeom prst="rect">
            <a:avLst/>
          </a:prstGeom>
        </p:spPr>
        <p:txBody>
          <a:bodyPr wrap="square">
            <a:spAutoFit/>
          </a:bodyPr>
          <a:lstStyle/>
          <a:p>
            <a:pPr>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gộp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6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679,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Giao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An Nam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phủ</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mưu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lãnh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thổ</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xóa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bỏ</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FontTx/>
              <a:buChar char="-"/>
            </a:pPr>
            <a:endParaRPr lang="en-US" sz="3200" b="1" dirty="0">
              <a:solidFill>
                <a:srgbClr val="0070C0"/>
              </a:solidFill>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F11532D7-D1AC-422E-38E7-B18D52DB570A}"/>
              </a:ext>
            </a:extLst>
          </p:cNvPr>
          <p:cNvSpPr txBox="1"/>
          <p:nvPr/>
        </p:nvSpPr>
        <p:spPr>
          <a:xfrm>
            <a:off x="547439" y="460487"/>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101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wipe(left)">
                                      <p:cBhvr>
                                        <p:cTn id="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ounded Rectangle 4"/>
          <p:cNvSpPr/>
          <p:nvPr/>
        </p:nvSpPr>
        <p:spPr>
          <a:xfrm>
            <a:off x="214907" y="1732886"/>
            <a:ext cx="7100078" cy="47100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bóc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87462" y="498395"/>
            <a:ext cx="12104538"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947191" y="2203889"/>
            <a:ext cx="693405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8000" b="1" dirty="0">
                <a:solidFill>
                  <a:srgbClr val="FF0000"/>
                </a:solidFill>
                <a:sym typeface="Webdings" panose="05030102010509060703" pitchFamily="18" charset="2"/>
              </a:rPr>
              <a:t></a:t>
            </a:r>
            <a:r>
              <a:rPr lang="en-US" sz="4800" b="1" dirty="0">
                <a:solidFill>
                  <a:srgbClr val="FF0000"/>
                </a:solidFill>
                <a:sym typeface="Webdings" panose="05030102010509060703" pitchFamily="18" charset="2"/>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quyền</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đô</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hộ</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phương</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Bắc</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đã</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tiến</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hành</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bóc</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lột</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dân</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ta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như</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thế</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nào</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sp>
        <p:nvSpPr>
          <p:cNvPr id="10" name="Rectangle 9"/>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ounded Rectangle 3">
            <a:extLst>
              <a:ext uri="{FF2B5EF4-FFF2-40B4-BE49-F238E27FC236}">
                <a16:creationId xmlns:a16="http://schemas.microsoft.com/office/drawing/2014/main" id="{C9A23BD8-387B-1647-788A-8C71C8394A9B}"/>
              </a:ext>
            </a:extLst>
          </p:cNvPr>
          <p:cNvSpPr/>
          <p:nvPr/>
        </p:nvSpPr>
        <p:spPr>
          <a:xfrm>
            <a:off x="253415" y="1201040"/>
            <a:ext cx="6035203" cy="459188"/>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75288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Rounded Rectangle 2"/>
          <p:cNvSpPr/>
          <p:nvPr/>
        </p:nvSpPr>
        <p:spPr>
          <a:xfrm>
            <a:off x="882049" y="1948814"/>
            <a:ext cx="1456267" cy="3460604"/>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bóc</a:t>
            </a:r>
            <a:r>
              <a:rPr kumimoji="0" lang="en-US" sz="3200" b="1"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lột</a:t>
            </a:r>
            <a:r>
              <a:rPr kumimoji="0" lang="en-US" sz="3200" b="1"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0" cap="none" spc="0" normalizeH="0" baseline="0" noProof="0" dirty="0">
              <a:ln>
                <a:noFill/>
              </a:ln>
              <a:solidFill>
                <a:srgbClr val="002060"/>
              </a:solidFill>
              <a:effectLst/>
              <a:uLnTx/>
              <a:uFillTx/>
              <a:latin typeface="Calibri"/>
              <a:ea typeface="+mn-ea"/>
              <a:cs typeface="+mn-cs"/>
            </a:endParaRPr>
          </a:p>
        </p:txBody>
      </p:sp>
      <p:cxnSp>
        <p:nvCxnSpPr>
          <p:cNvPr id="4" name="Straight Arrow Connector 3"/>
          <p:cNvCxnSpPr>
            <a:stCxn id="3" idx="3"/>
            <a:endCxn id="5" idx="1"/>
          </p:cNvCxnSpPr>
          <p:nvPr/>
        </p:nvCxnSpPr>
        <p:spPr>
          <a:xfrm flipV="1">
            <a:off x="2338316" y="1948814"/>
            <a:ext cx="434701" cy="1730302"/>
          </a:xfrm>
          <a:prstGeom prst="straightConnector1">
            <a:avLst/>
          </a:prstGeom>
          <a:noFill/>
          <a:ln w="57150" cap="flat" cmpd="sng" algn="ctr">
            <a:solidFill>
              <a:srgbClr val="003300"/>
            </a:solidFill>
            <a:prstDash val="solid"/>
            <a:miter lim="800000"/>
            <a:tailEnd type="triangle"/>
          </a:ln>
          <a:effectLst/>
        </p:spPr>
      </p:cxnSp>
      <p:sp>
        <p:nvSpPr>
          <p:cNvPr id="5" name="Rounded Rectangle 4"/>
          <p:cNvSpPr/>
          <p:nvPr/>
        </p:nvSpPr>
        <p:spPr>
          <a:xfrm>
            <a:off x="2773017" y="1215144"/>
            <a:ext cx="6297823" cy="1467339"/>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Hán</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nạp</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2" name="Rounded Rectangle 21"/>
          <p:cNvSpPr/>
          <p:nvPr/>
        </p:nvSpPr>
        <p:spPr>
          <a:xfrm>
            <a:off x="188401" y="245327"/>
            <a:ext cx="7100078" cy="47100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bóc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lột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248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1" y="0"/>
            <a:ext cx="4221125" cy="376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6799" b="7143"/>
          <a:stretch>
            <a:fillRect/>
          </a:stretch>
        </p:blipFill>
        <p:spPr bwMode="auto">
          <a:xfrm>
            <a:off x="8045302" y="27708"/>
            <a:ext cx="4146698" cy="340129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8045302" y="3429003"/>
            <a:ext cx="4146698" cy="342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ADMIN\Pictures\tài liệu làm giáo án\Traiv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81153"/>
            <a:ext cx="4221126" cy="34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scan0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126" y="1233378"/>
            <a:ext cx="3824176" cy="419986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272516" y="361506"/>
            <a:ext cx="3721395" cy="5741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SẢN VẬT QUÝ</a:t>
            </a:r>
          </a:p>
        </p:txBody>
      </p:sp>
      <p:sp>
        <p:nvSpPr>
          <p:cNvPr id="8" name="Rectangle 7"/>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4904509" y="5818909"/>
            <a:ext cx="289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Ruộng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đất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799680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9587881" cy="523220"/>
          </a:xfrm>
          <a:prstGeom prst="rect">
            <a:avLst/>
          </a:prstGeom>
        </p:spPr>
        <p:txBody>
          <a:bodyPr wrap="none">
            <a:spAutoFit/>
          </a:bodyPr>
          <a:lstStyle/>
          <a:p>
            <a:r>
              <a:rPr lang="en-US" sz="2800" b="1" dirty="0">
                <a:solidFill>
                  <a:srgbClr val="080808"/>
                </a:solidFill>
                <a:latin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cs typeface="Times New Roman" panose="02020603050405020304" pitchFamily="18" charset="0"/>
              </a:rPr>
              <a:t>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594993"/>
            <a:ext cx="4976042"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3" y="4275231"/>
            <a:ext cx="2609157" cy="2582769"/>
          </a:xfrm>
          <a:prstGeom prst="rect">
            <a:avLst/>
          </a:prstGeom>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079" y="4015449"/>
            <a:ext cx="2695067" cy="284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549" y="4015448"/>
            <a:ext cx="2489146" cy="284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729" y="1125070"/>
            <a:ext cx="2625499" cy="28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079" y="1125070"/>
            <a:ext cx="2695067" cy="28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2548" y="1126245"/>
            <a:ext cx="2489146" cy="286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729" y="4015449"/>
            <a:ext cx="2625499" cy="284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21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Pictures\tài liệu làm giáo án\5AUFOCCAATVXFUCAJJGZ38CAAXHICTCAJCB4D3CA8TQAFKCAKUNYEZCAYDV587CAFPJ14ACAR5R930CAJL4Y1XCAEPRH12CA8J6WYVCAX9KPL5CAEEIDT2CA53GKXACABMOXTPCA1CUPRCCAZFGM2MCAZ2HM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3" y="0"/>
            <a:ext cx="5867284" cy="5688420"/>
          </a:xfrm>
          <a:prstGeom prst="rect">
            <a:avLst/>
          </a:prstGeom>
          <a:solidFill>
            <a:srgbClr val="FFFFFF"/>
          </a:solidFill>
          <a:ln w="38100" cap="sq">
            <a:solidFill>
              <a:srgbClr val="000000"/>
            </a:solidFill>
            <a:miter lim="800000"/>
            <a:headEnd/>
            <a:tailEnd/>
          </a:ln>
          <a:effectLst>
            <a:outerShdw dist="38100" dir="2700000" algn="tl" rotWithShape="0">
              <a:srgbClr val="000000">
                <a:alpha val="42999"/>
              </a:srgbClr>
            </a:outerShdw>
          </a:effectLst>
        </p:spPr>
      </p:pic>
      <p:pic>
        <p:nvPicPr>
          <p:cNvPr id="3" name="Picture 31" descr="6326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721" y="967563"/>
            <a:ext cx="6032765" cy="58904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222744" y="5964865"/>
            <a:ext cx="3498112"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75000"/>
                  </a:schemeClr>
                </a:solidFill>
                <a:latin typeface="Times New Roman" pitchFamily="18" charset="0"/>
                <a:cs typeface="Times New Roman" pitchFamily="18" charset="0"/>
              </a:rPr>
              <a:t>MUỐI</a:t>
            </a:r>
          </a:p>
        </p:txBody>
      </p:sp>
      <p:sp>
        <p:nvSpPr>
          <p:cNvPr id="5" name="Rectangle 4"/>
          <p:cNvSpPr/>
          <p:nvPr/>
        </p:nvSpPr>
        <p:spPr>
          <a:xfrm>
            <a:off x="7381047" y="109869"/>
            <a:ext cx="3498112"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75000"/>
                  </a:schemeClr>
                </a:solidFill>
                <a:latin typeface="Times New Roman" pitchFamily="18" charset="0"/>
                <a:cs typeface="Times New Roman" pitchFamily="18" charset="0"/>
              </a:rPr>
              <a:t>SẮT</a:t>
            </a:r>
          </a:p>
        </p:txBody>
      </p:sp>
    </p:spTree>
    <p:extLst>
      <p:ext uri="{BB962C8B-B14F-4D97-AF65-F5344CB8AC3E}">
        <p14:creationId xmlns:p14="http://schemas.microsoft.com/office/powerpoint/2010/main" val="2030560395"/>
      </p:ext>
    </p:extLst>
  </p:cSld>
  <p:clrMapOvr>
    <a:masterClrMapping/>
  </p:clrMapOvr>
  <mc:AlternateContent xmlns:mc="http://schemas.openxmlformats.org/markup-compatibility/2006" xmlns:p14="http://schemas.microsoft.com/office/powerpoint/2010/main">
    <mc:Choice Requires="p14">
      <p:transition spd="slow" p14:dur="800" advTm="38697">
        <p:circle/>
      </p:transition>
    </mc:Choice>
    <mc:Fallback xmlns="">
      <p:transition spd="slow" advTm="38697">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ounded Rectangle 4"/>
          <p:cNvSpPr/>
          <p:nvPr/>
        </p:nvSpPr>
        <p:spPr>
          <a:xfrm>
            <a:off x="160691" y="1878734"/>
            <a:ext cx="7100078" cy="47100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bóc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6"/>
          <p:cNvSpPr/>
          <p:nvPr/>
        </p:nvSpPr>
        <p:spPr>
          <a:xfrm>
            <a:off x="5991585" y="1878734"/>
            <a:ext cx="5964865" cy="4444664"/>
          </a:xfrm>
          <a:prstGeom prst="cloudCallout">
            <a:avLst>
              <a:gd name="adj1" fmla="val -74365"/>
              <a:gd name="adj2" fmla="val 4182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160691" y="498395"/>
            <a:ext cx="11813596"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40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6456415" y="3030265"/>
            <a:ext cx="4682842" cy="2554545"/>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4000" b="1" i="0" u="none" strike="noStrike" kern="1200" cap="none" spc="0" normalizeH="0" baseline="0" noProof="0" dirty="0">
                <a:ln>
                  <a:noFill/>
                </a:ln>
                <a:solidFill>
                  <a:srgbClr val="CC0099"/>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sao chính quyền đô hộ giữ độc quyền và đánh thuế cao về muối và sắt?</a:t>
            </a:r>
            <a:endParaRPr kumimoji="0" lang="en-US" sz="4000" b="1" i="0" u="none" strike="noStrike" kern="1200" cap="none" spc="0" normalizeH="0" baseline="0" noProof="0" dirty="0">
              <a:ln>
                <a:noFill/>
              </a:ln>
              <a:solidFill>
                <a:srgbClr val="CC009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ounded Rectangle 3">
            <a:extLst>
              <a:ext uri="{FF2B5EF4-FFF2-40B4-BE49-F238E27FC236}">
                <a16:creationId xmlns:a16="http://schemas.microsoft.com/office/drawing/2014/main" id="{EA332B1C-C841-A334-DEA4-65D4146A85A9}"/>
              </a:ext>
            </a:extLst>
          </p:cNvPr>
          <p:cNvSpPr/>
          <p:nvPr/>
        </p:nvSpPr>
        <p:spPr>
          <a:xfrm>
            <a:off x="160691" y="1315756"/>
            <a:ext cx="6035203" cy="459188"/>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37461363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Pictures\tài liệu làm giáo án\5AUFOCCAATVXFUCAJJGZ38CAAXHICTCAJCB4D3CA8TQAFKCAKUNYEZCAYDV587CAFPJ14ACAR5R930CAJL4Y1XCAEPRH12CA8J6WYVCAX9KPL5CAEEIDT2CA53GKXACABMOXTPCA1CUPRCCAZFGM2MCAZ2HM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 y="124688"/>
            <a:ext cx="5893707" cy="3743452"/>
          </a:xfrm>
          <a:prstGeom prst="rect">
            <a:avLst/>
          </a:prstGeom>
          <a:solidFill>
            <a:srgbClr val="FFFFFF"/>
          </a:solidFill>
          <a:ln w="19050" cap="sq">
            <a:solidFill>
              <a:srgbClr val="000000"/>
            </a:solidFill>
            <a:miter lim="800000"/>
            <a:headEnd/>
            <a:tailEnd/>
          </a:ln>
          <a:effectLst>
            <a:outerShdw dist="38100" dir="2700000" algn="tl" rotWithShape="0">
              <a:srgbClr val="000000">
                <a:alpha val="42999"/>
              </a:srgbClr>
            </a:outerShdw>
          </a:effectLst>
        </p:spPr>
      </p:pic>
      <p:pic>
        <p:nvPicPr>
          <p:cNvPr id="3" name="Picture 31" descr="6326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977" y="104388"/>
            <a:ext cx="6165949" cy="376375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83653" y="187518"/>
            <a:ext cx="3498112"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MUỐI</a:t>
            </a:r>
          </a:p>
        </p:txBody>
      </p:sp>
      <p:sp>
        <p:nvSpPr>
          <p:cNvPr id="5" name="Rectangle 4"/>
          <p:cNvSpPr/>
          <p:nvPr/>
        </p:nvSpPr>
        <p:spPr>
          <a:xfrm>
            <a:off x="7381047" y="248419"/>
            <a:ext cx="2275571"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SẮT</a:t>
            </a:r>
          </a:p>
        </p:txBody>
      </p:sp>
      <p:sp>
        <p:nvSpPr>
          <p:cNvPr id="6" name="Rectangle 5"/>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69269" y="4229294"/>
            <a:ext cx="12059657" cy="2277547"/>
          </a:xfrm>
          <a:prstGeom prst="rect">
            <a:avLst/>
          </a:prstGeom>
        </p:spPr>
        <p:txBody>
          <a:bodyPr wrap="square">
            <a:spAutoFit/>
          </a:bodyPr>
          <a:lstStyle/>
          <a:p>
            <a:pPr marL="457200" marR="0" lvl="0" indent="-457200" algn="just" defTabSz="914400" rtl="0" eaLnBrk="1" fontAlgn="auto" latinLnBrk="0" hangingPunct="1">
              <a:lnSpc>
                <a:spcPct val="100000"/>
              </a:lnSpc>
              <a:spcBef>
                <a:spcPts val="600"/>
              </a:spcBef>
              <a:spcAft>
                <a:spcPts val="600"/>
              </a:spcAft>
              <a:buClrTx/>
              <a:buSzTx/>
              <a:buFontTx/>
              <a:buChar char="-"/>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triều đại phong kiến phương Bắc lại nắm độc quyền về muối và sắt vì:</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Muối là gia vị chính không thể thiếu hằng ngày.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Sắt là vật liệu chính để chế tạo công cụ lao động, vũ khí.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Thu lợi nhuận cao và kiểm soát chặt chẽ các cuộc nổi dậy, khởi nghĩa.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1914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69269" y="96985"/>
            <a:ext cx="12059657" cy="6664036"/>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Rounded Rectangle 2"/>
          <p:cNvSpPr/>
          <p:nvPr/>
        </p:nvSpPr>
        <p:spPr>
          <a:xfrm>
            <a:off x="882049" y="1948814"/>
            <a:ext cx="1456267" cy="3460604"/>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quyền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đô</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a:t>
            </a:r>
            <a:endParaRPr kumimoji="0" lang="en-US" sz="3200" b="1" i="0" u="none" strike="noStrike" kern="0" cap="none" spc="0" normalizeH="0" baseline="0" noProof="0" dirty="0">
              <a:ln>
                <a:noFill/>
              </a:ln>
              <a:solidFill>
                <a:srgbClr val="002060"/>
              </a:solidFill>
              <a:effectLst/>
              <a:uLnTx/>
              <a:uFillTx/>
              <a:latin typeface="Calibri"/>
              <a:ea typeface="+mn-ea"/>
              <a:cs typeface="+mn-cs"/>
            </a:endParaRPr>
          </a:p>
        </p:txBody>
      </p:sp>
      <p:cxnSp>
        <p:nvCxnSpPr>
          <p:cNvPr id="4" name="Straight Arrow Connector 3"/>
          <p:cNvCxnSpPr>
            <a:stCxn id="3" idx="3"/>
            <a:endCxn id="5" idx="1"/>
          </p:cNvCxnSpPr>
          <p:nvPr/>
        </p:nvCxnSpPr>
        <p:spPr>
          <a:xfrm flipV="1">
            <a:off x="2338316" y="1948814"/>
            <a:ext cx="434701" cy="1730302"/>
          </a:xfrm>
          <a:prstGeom prst="straightConnector1">
            <a:avLst/>
          </a:prstGeom>
          <a:noFill/>
          <a:ln w="57150" cap="flat" cmpd="sng" algn="ctr">
            <a:solidFill>
              <a:srgbClr val="003300"/>
            </a:solidFill>
            <a:prstDash val="solid"/>
            <a:miter lim="800000"/>
            <a:tailEnd type="triangle"/>
          </a:ln>
          <a:effectLst/>
        </p:spPr>
      </p:cxnSp>
      <p:sp>
        <p:nvSpPr>
          <p:cNvPr id="5" name="Rounded Rectangle 4"/>
          <p:cNvSpPr/>
          <p:nvPr/>
        </p:nvSpPr>
        <p:spPr>
          <a:xfrm>
            <a:off x="2773017" y="1215144"/>
            <a:ext cx="6297823" cy="1467339"/>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Hán</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nạp</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ounded Rectangle 5"/>
          <p:cNvSpPr/>
          <p:nvPr/>
        </p:nvSpPr>
        <p:spPr>
          <a:xfrm>
            <a:off x="2919774" y="2997077"/>
            <a:ext cx="6128308" cy="1467339"/>
          </a:xfrm>
          <a:prstGeom prst="roundRect">
            <a:avLst/>
          </a:prstGeom>
          <a:solidFill>
            <a:srgbClr val="FFFF66"/>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Lương</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siết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chặt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thuế</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7" name="Straight Arrow Connector 6"/>
          <p:cNvCxnSpPr>
            <a:stCxn id="3" idx="3"/>
            <a:endCxn id="6" idx="1"/>
          </p:cNvCxnSpPr>
          <p:nvPr/>
        </p:nvCxnSpPr>
        <p:spPr>
          <a:xfrm>
            <a:off x="2338316" y="3679116"/>
            <a:ext cx="581458" cy="51631"/>
          </a:xfrm>
          <a:prstGeom prst="straightConnector1">
            <a:avLst/>
          </a:prstGeom>
          <a:noFill/>
          <a:ln w="57150" cap="flat" cmpd="sng" algn="ctr">
            <a:solidFill>
              <a:srgbClr val="003300"/>
            </a:solidFill>
            <a:prstDash val="solid"/>
            <a:miter lim="800000"/>
            <a:tailEnd type="triangle"/>
          </a:ln>
          <a:effectLst/>
        </p:spPr>
      </p:cxnSp>
      <p:cxnSp>
        <p:nvCxnSpPr>
          <p:cNvPr id="8" name="Straight Arrow Connector 7"/>
          <p:cNvCxnSpPr>
            <a:stCxn id="3" idx="3"/>
            <a:endCxn id="9" idx="1"/>
          </p:cNvCxnSpPr>
          <p:nvPr/>
        </p:nvCxnSpPr>
        <p:spPr>
          <a:xfrm>
            <a:off x="2338316" y="3679116"/>
            <a:ext cx="581458" cy="1730302"/>
          </a:xfrm>
          <a:prstGeom prst="straightConnector1">
            <a:avLst/>
          </a:prstGeom>
          <a:noFill/>
          <a:ln w="57150" cap="flat" cmpd="sng" algn="ctr">
            <a:solidFill>
              <a:srgbClr val="003300"/>
            </a:solidFill>
            <a:prstDash val="solid"/>
            <a:miter lim="800000"/>
            <a:tailEnd type="triangle"/>
          </a:ln>
          <a:effectLst/>
        </p:spPr>
      </p:cxnSp>
      <p:sp>
        <p:nvSpPr>
          <p:cNvPr id="9" name="Rounded Rectangle 8"/>
          <p:cNvSpPr/>
          <p:nvPr/>
        </p:nvSpPr>
        <p:spPr>
          <a:xfrm>
            <a:off x="2919774" y="4675748"/>
            <a:ext cx="6113705" cy="1467339"/>
          </a:xfrm>
          <a:prstGeom prst="roundRect">
            <a:avLst/>
          </a:prstGeom>
          <a:solidFill>
            <a:schemeClr val="accent3">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thuế</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lao</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nặng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nề</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Rounded Rectangle 21"/>
          <p:cNvSpPr/>
          <p:nvPr/>
        </p:nvSpPr>
        <p:spPr>
          <a:xfrm>
            <a:off x="188401" y="245327"/>
            <a:ext cx="7100078" cy="47100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bóc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lột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240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ACAF8-F809-D5EC-A3AF-0ED8B6E724F6}"/>
              </a:ext>
            </a:extLst>
          </p:cNvPr>
          <p:cNvSpPr/>
          <p:nvPr/>
        </p:nvSpPr>
        <p:spPr>
          <a:xfrm>
            <a:off x="0" y="0"/>
            <a:ext cx="12192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B268D-5C9D-9FB9-3035-699F674D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061" y="-3190257"/>
            <a:ext cx="22379192" cy="14476540"/>
          </a:xfrm>
          <a:prstGeom prst="rect">
            <a:avLst/>
          </a:prstGeom>
        </p:spPr>
      </p:pic>
      <p:sp>
        <p:nvSpPr>
          <p:cNvPr id="10" name="Rectangle: Rounded Corners 9">
            <a:extLst>
              <a:ext uri="{FF2B5EF4-FFF2-40B4-BE49-F238E27FC236}">
                <a16:creationId xmlns:a16="http://schemas.microsoft.com/office/drawing/2014/main" id="{BEA77480-321E-818E-7AEB-7FDE645E0178}"/>
              </a:ext>
            </a:extLst>
          </p:cNvPr>
          <p:cNvSpPr/>
          <p:nvPr/>
        </p:nvSpPr>
        <p:spPr>
          <a:xfrm>
            <a:off x="301960" y="332176"/>
            <a:ext cx="11588079" cy="2381539"/>
          </a:xfrm>
          <a:prstGeom prst="roundRect">
            <a:avLst>
              <a:gd name="adj"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err="1">
                <a:solidFill>
                  <a:schemeClr val="bg1"/>
                </a:solidFill>
                <a:latin typeface="Times New Roman" panose="02020603050405020304" pitchFamily="18" charset="0"/>
                <a:cs typeface="Times New Roman" panose="02020603050405020304" pitchFamily="18" charset="0"/>
              </a:rPr>
              <a:t>Câu</a:t>
            </a:r>
            <a:r>
              <a:rPr lang="en-US" sz="4800" b="1" dirty="0">
                <a:solidFill>
                  <a:schemeClr val="bg1"/>
                </a:solidFill>
                <a:latin typeface="Times New Roman" panose="02020603050405020304" pitchFamily="18" charset="0"/>
                <a:cs typeface="Times New Roman" panose="02020603050405020304" pitchFamily="18" charset="0"/>
              </a:rPr>
              <a:t> 2: </a:t>
            </a:r>
            <a:r>
              <a:rPr lang="en-US" sz="4800" b="1" dirty="0" err="1">
                <a:solidFill>
                  <a:schemeClr val="bg1"/>
                </a:solidFill>
                <a:latin typeface="Times New Roman" panose="02020603050405020304" pitchFamily="18" charset="0"/>
                <a:cs typeface="Times New Roman" panose="02020603050405020304" pitchFamily="18" charset="0"/>
              </a:rPr>
              <a:t>Đây</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vật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phẩm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biểu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tượng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của</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văn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minh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người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Việt</a:t>
            </a:r>
            <a:r>
              <a:rPr lang="en-US" sz="4800" b="1" dirty="0">
                <a:solidFill>
                  <a:schemeClr val="bg1"/>
                </a:solidFill>
                <a:latin typeface="Times New Roman" panose="02020603050405020304" pitchFamily="18" charset="0"/>
                <a:cs typeface="Times New Roman" panose="02020603050405020304" pitchFamily="18" charset="0"/>
              </a:rPr>
              <a:t>?</a:t>
            </a:r>
            <a:endParaRPr lang="en-US" sz="4800" b="1" dirty="0">
              <a:ln>
                <a:solidFill>
                  <a:schemeClr val="accent5"/>
                </a:solidFill>
              </a:ln>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34922D5-8CAF-177C-83BC-F652786A604D}"/>
              </a:ext>
            </a:extLst>
          </p:cNvPr>
          <p:cNvSpPr txBox="1"/>
          <p:nvPr/>
        </p:nvSpPr>
        <p:spPr>
          <a:xfrm>
            <a:off x="6122535" y="1522946"/>
            <a:ext cx="184731" cy="369332"/>
          </a:xfrm>
          <a:prstGeom prst="rect">
            <a:avLst/>
          </a:prstGeom>
          <a:noFill/>
        </p:spPr>
        <p:txBody>
          <a:bodyPr wrap="none" rtlCol="0">
            <a:spAutoFit/>
          </a:bodyPr>
          <a:lstStyle/>
          <a:p>
            <a:endParaRPr lang="en-US" dirty="0"/>
          </a:p>
        </p:txBody>
      </p:sp>
      <p:sp>
        <p:nvSpPr>
          <p:cNvPr id="19" name="Rectangle: Rounded Corners 18">
            <a:extLst>
              <a:ext uri="{FF2B5EF4-FFF2-40B4-BE49-F238E27FC236}">
                <a16:creationId xmlns:a16="http://schemas.microsoft.com/office/drawing/2014/main" id="{1E89EC5F-43A6-70D0-CC2C-DE59701C37B5}"/>
              </a:ext>
            </a:extLst>
          </p:cNvPr>
          <p:cNvSpPr/>
          <p:nvPr/>
        </p:nvSpPr>
        <p:spPr>
          <a:xfrm>
            <a:off x="2327765" y="3415553"/>
            <a:ext cx="2584896" cy="1202985"/>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A. </a:t>
            </a:r>
            <a:r>
              <a:rPr lang="en-US" sz="3000" dirty="0" err="1">
                <a:solidFill>
                  <a:srgbClr val="0000FF"/>
                </a:solidFill>
                <a:latin typeface="Times New Roman" panose="02020603050405020304" pitchFamily="18" charset="0"/>
                <a:cs typeface="Times New Roman" panose="02020603050405020304" pitchFamily="18" charset="0"/>
              </a:rPr>
              <a:t>Nhà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sàn</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9625B2AC-A27D-E571-D5F7-E0CB693158C8}"/>
              </a:ext>
            </a:extLst>
          </p:cNvPr>
          <p:cNvSpPr/>
          <p:nvPr/>
        </p:nvSpPr>
        <p:spPr>
          <a:xfrm>
            <a:off x="7259881" y="3415553"/>
            <a:ext cx="2782120" cy="1264919"/>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B. </a:t>
            </a:r>
            <a:r>
              <a:rPr lang="en-US" sz="3000" dirty="0" err="1">
                <a:solidFill>
                  <a:srgbClr val="0000FF"/>
                </a:solidFill>
                <a:latin typeface="Times New Roman" panose="02020603050405020304" pitchFamily="18" charset="0"/>
                <a:cs typeface="Times New Roman" panose="02020603050405020304" pitchFamily="18" charset="0"/>
              </a:rPr>
              <a:t>Nỏ</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thần</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7F1C19CC-88C6-8199-133A-1A213B766447}"/>
              </a:ext>
            </a:extLst>
          </p:cNvPr>
          <p:cNvSpPr/>
          <p:nvPr/>
        </p:nvSpPr>
        <p:spPr>
          <a:xfrm>
            <a:off x="2327765" y="5000219"/>
            <a:ext cx="2584896"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C. </a:t>
            </a:r>
            <a:r>
              <a:rPr lang="en-US" sz="3000" dirty="0" err="1">
                <a:solidFill>
                  <a:srgbClr val="0000FF"/>
                </a:solidFill>
                <a:latin typeface="Times New Roman" panose="02020603050405020304" pitchFamily="18" charset="0"/>
                <a:cs typeface="Times New Roman" panose="02020603050405020304" pitchFamily="18" charset="0"/>
              </a:rPr>
              <a:t>Thạp</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đồng</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0B855122-CD0F-9CC5-53B1-42BF7ED1257F}"/>
              </a:ext>
            </a:extLst>
          </p:cNvPr>
          <p:cNvSpPr/>
          <p:nvPr/>
        </p:nvSpPr>
        <p:spPr>
          <a:xfrm>
            <a:off x="7279341" y="5000219"/>
            <a:ext cx="2762660"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D. </a:t>
            </a:r>
            <a:r>
              <a:rPr lang="en-US" sz="3000" dirty="0" err="1">
                <a:solidFill>
                  <a:srgbClr val="0000FF"/>
                </a:solidFill>
                <a:latin typeface="Times New Roman" panose="02020603050405020304" pitchFamily="18" charset="0"/>
                <a:cs typeface="Times New Roman" panose="02020603050405020304" pitchFamily="18" charset="0"/>
              </a:rPr>
              <a:t>Trống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đồng</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23" name="Picture 22">
            <a:hlinkClick r:id="rId3" action="ppaction://hlinksldjump"/>
            <a:extLst>
              <a:ext uri="{FF2B5EF4-FFF2-40B4-BE49-F238E27FC236}">
                <a16:creationId xmlns:a16="http://schemas.microsoft.com/office/drawing/2014/main" id="{AD3ABF79-A615-4467-CBF6-F49F61477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39166" y="5632400"/>
            <a:ext cx="850873" cy="1010412"/>
          </a:xfrm>
          <a:prstGeom prst="rect">
            <a:avLst/>
          </a:prstGeom>
        </p:spPr>
      </p:pic>
    </p:spTree>
    <p:extLst>
      <p:ext uri="{BB962C8B-B14F-4D97-AF65-F5344CB8AC3E}">
        <p14:creationId xmlns:p14="http://schemas.microsoft.com/office/powerpoint/2010/main" val="1119863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2"/>
                                        </p:tgtEl>
                                        <p:attrNameLst>
                                          <p:attrName>fillcolor</p:attrName>
                                        </p:attrNameLst>
                                      </p:cBhvr>
                                      <p:to>
                                        <a:srgbClr val="FFFF00"/>
                                      </p:to>
                                    </p:animClr>
                                    <p:set>
                                      <p:cBhvr>
                                        <p:cTn id="7" dur="2000" fill="hold"/>
                                        <p:tgtEl>
                                          <p:spTgt spid="22"/>
                                        </p:tgtEl>
                                        <p:attrNameLst>
                                          <p:attrName>fill.type</p:attrName>
                                        </p:attrNameLst>
                                      </p:cBhvr>
                                      <p:to>
                                        <p:strVal val="solid"/>
                                      </p:to>
                                    </p:set>
                                    <p:set>
                                      <p:cBhvr>
                                        <p:cTn id="8"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20"/>
                                        </p:tgtEl>
                                        <p:attrNameLst>
                                          <p:attrName>fillcolor</p:attrName>
                                        </p:attrNameLst>
                                      </p:cBhvr>
                                      <p:to>
                                        <a:srgbClr val="FF0000"/>
                                      </p:to>
                                    </p:animClr>
                                    <p:set>
                                      <p:cBhvr>
                                        <p:cTn id="14" dur="2000" fill="hold"/>
                                        <p:tgtEl>
                                          <p:spTgt spid="20"/>
                                        </p:tgtEl>
                                        <p:attrNameLst>
                                          <p:attrName>fill.type</p:attrName>
                                        </p:attrNameLst>
                                      </p:cBhvr>
                                      <p:to>
                                        <p:strVal val="solid"/>
                                      </p:to>
                                    </p:set>
                                    <p:set>
                                      <p:cBhvr>
                                        <p:cTn id="15"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9"/>
                                        </p:tgtEl>
                                        <p:attrNameLst>
                                          <p:attrName>fillcolor</p:attrName>
                                        </p:attrNameLst>
                                      </p:cBhvr>
                                      <p:to>
                                        <a:srgbClr val="FF0000"/>
                                      </p:to>
                                    </p:animClr>
                                    <p:set>
                                      <p:cBhvr>
                                        <p:cTn id="21" dur="2000" fill="hold"/>
                                        <p:tgtEl>
                                          <p:spTgt spid="19"/>
                                        </p:tgtEl>
                                        <p:attrNameLst>
                                          <p:attrName>fill.type</p:attrName>
                                        </p:attrNameLst>
                                      </p:cBhvr>
                                      <p:to>
                                        <p:strVal val="solid"/>
                                      </p:to>
                                    </p:set>
                                    <p:set>
                                      <p:cBhvr>
                                        <p:cTn id="2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1"/>
                                        </p:tgtEl>
                                        <p:attrNameLst>
                                          <p:attrName>fillcolor</p:attrName>
                                        </p:attrNameLst>
                                      </p:cBhvr>
                                      <p:to>
                                        <a:srgbClr val="FF0000"/>
                                      </p:to>
                                    </p:animClr>
                                    <p:set>
                                      <p:cBhvr>
                                        <p:cTn id="28" dur="2000" fill="hold"/>
                                        <p:tgtEl>
                                          <p:spTgt spid="21"/>
                                        </p:tgtEl>
                                        <p:attrNameLst>
                                          <p:attrName>fill.type</p:attrName>
                                        </p:attrNameLst>
                                      </p:cBhvr>
                                      <p:to>
                                        <p:strVal val="solid"/>
                                      </p:to>
                                    </p:set>
                                    <p:set>
                                      <p:cBhvr>
                                        <p:cTn id="29"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510270" y="-301294"/>
            <a:ext cx="10988047" cy="7001819"/>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876919" y="161586"/>
            <a:ext cx="10547169" cy="40090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61118" y="2807538"/>
            <a:ext cx="332101" cy="32606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435" y="516422"/>
            <a:ext cx="756439" cy="756439"/>
          </a:xfrm>
          <a:prstGeom prst="rect">
            <a:avLst/>
          </a:prstGeom>
        </p:spPr>
      </p:pic>
      <p:sp>
        <p:nvSpPr>
          <p:cNvPr id="18" name="Rounded Rectangle 2">
            <a:extLst>
              <a:ext uri="{FF2B5EF4-FFF2-40B4-BE49-F238E27FC236}">
                <a16:creationId xmlns:a16="http://schemas.microsoft.com/office/drawing/2014/main" id="{A1DC4D53-E360-44B5-8323-657169488CE3}"/>
              </a:ext>
            </a:extLst>
          </p:cNvPr>
          <p:cNvSpPr/>
          <p:nvPr/>
        </p:nvSpPr>
        <p:spPr>
          <a:xfrm>
            <a:off x="787900" y="2188184"/>
            <a:ext cx="11297661" cy="533619"/>
          </a:xfrm>
          <a:prstGeom prst="roundRect">
            <a:avLst/>
          </a:prstGeom>
          <a:no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3">
            <a:extLst>
              <a:ext uri="{FF2B5EF4-FFF2-40B4-BE49-F238E27FC236}">
                <a16:creationId xmlns:a16="http://schemas.microsoft.com/office/drawing/2014/main" id="{FE25C7E0-FB38-478F-AF79-D0C1AA73CEE4}"/>
              </a:ext>
            </a:extLst>
          </p:cNvPr>
          <p:cNvSpPr/>
          <p:nvPr/>
        </p:nvSpPr>
        <p:spPr>
          <a:xfrm>
            <a:off x="879201" y="2592499"/>
            <a:ext cx="5319243" cy="682307"/>
          </a:xfrm>
          <a:prstGeom prst="roundRect">
            <a:avLst>
              <a:gd name="adj" fmla="val 24242"/>
            </a:avLst>
          </a:prstGeom>
          <a:no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Rounded Rectangle 4">
            <a:extLst>
              <a:ext uri="{FF2B5EF4-FFF2-40B4-BE49-F238E27FC236}">
                <a16:creationId xmlns:a16="http://schemas.microsoft.com/office/drawing/2014/main" id="{8286C78D-E059-744D-4718-AA71342E3A01}"/>
              </a:ext>
            </a:extLst>
          </p:cNvPr>
          <p:cNvSpPr/>
          <p:nvPr/>
        </p:nvSpPr>
        <p:spPr>
          <a:xfrm>
            <a:off x="713082" y="4540036"/>
            <a:ext cx="9806784" cy="8938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bóc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cống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giữ</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quyền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sắt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Ngô</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thêm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Tăng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cường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khóa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lao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dịch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nặng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21B76431-5696-8DF7-679F-79243674BE4C}"/>
              </a:ext>
            </a:extLst>
          </p:cNvPr>
          <p:cNvSpPr txBox="1"/>
          <p:nvPr/>
        </p:nvSpPr>
        <p:spPr>
          <a:xfrm>
            <a:off x="713082" y="582118"/>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609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2">
                                            <p:txEl>
                                              <p:pRg st="2" end="2"/>
                                            </p:txEl>
                                          </p:spTgt>
                                        </p:tgtEl>
                                        <p:attrNameLst>
                                          <p:attrName>style.visibility</p:attrName>
                                        </p:attrNameLst>
                                      </p:cBhvr>
                                      <p:to>
                                        <p:strVal val="visible"/>
                                      </p:to>
                                    </p:set>
                                    <p:animEffect transition="in" filter="wipe(left)">
                                      <p:cBhvr>
                                        <p:cTn id="10" dur="500"/>
                                        <p:tgtEl>
                                          <p:spTgt spid="22">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animEffect transition="in" filter="wipe(left)">
                                      <p:cBhvr>
                                        <p:cTn id="13"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 y="1537004"/>
            <a:ext cx="10526233" cy="5336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B050"/>
                </a:solidFill>
                <a:latin typeface="Times New Roman" panose="02020603050405020304" pitchFamily="18" charset="0"/>
                <a:cs typeface="Times New Roman" panose="02020603050405020304" pitchFamily="18" charset="0"/>
              </a:rPr>
              <a:t>I. </a:t>
            </a:r>
            <a:r>
              <a:rPr lang="en-US" sz="2800" b="1" dirty="0" err="1">
                <a:solidFill>
                  <a:srgbClr val="00B050"/>
                </a:solidFill>
                <a:latin typeface="Times New Roman" panose="02020603050405020304" pitchFamily="18" charset="0"/>
                <a:cs typeface="Times New Roman" panose="02020603050405020304" pitchFamily="18" charset="0"/>
              </a:rPr>
              <a:t>Chính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cai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trị</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triều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phong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phương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Bắc</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22940" y="2081801"/>
            <a:ext cx="4538134" cy="4591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trị</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14867" y="2540988"/>
            <a:ext cx="5719219" cy="44774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Chính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bóc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tế</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6" name="Picture 5" descr="C:\Users\Admin\Pictures\Screenshots\Screenshot (58).png"/>
          <p:cNvPicPr/>
          <p:nvPr/>
        </p:nvPicPr>
        <p:blipFill>
          <a:blip r:embed="rId5">
            <a:extLst>
              <a:ext uri="{28A0092B-C50C-407E-A947-70E740481C1C}">
                <a14:useLocalDpi xmlns:a14="http://schemas.microsoft.com/office/drawing/2010/main" val="0"/>
              </a:ext>
            </a:extLst>
          </a:blip>
          <a:srcRect l="48994" t="17876" r="28246" b="40080"/>
          <a:stretch>
            <a:fillRect/>
          </a:stretch>
        </p:blipFill>
        <p:spPr bwMode="auto">
          <a:xfrm>
            <a:off x="5155325" y="2081801"/>
            <a:ext cx="7036676" cy="4724774"/>
          </a:xfrm>
          <a:prstGeom prst="rect">
            <a:avLst/>
          </a:prstGeom>
          <a:noFill/>
          <a:ln>
            <a:noFill/>
          </a:ln>
        </p:spPr>
      </p:pic>
      <p:sp>
        <p:nvSpPr>
          <p:cNvPr id="8" name="Cloud 7">
            <a:extLst>
              <a:ext uri="{FF2B5EF4-FFF2-40B4-BE49-F238E27FC236}">
                <a16:creationId xmlns:a16="http://schemas.microsoft.com/office/drawing/2014/main" id="{8C6175D2-1DDB-E1C9-CDAA-7A38AB90593C}"/>
              </a:ext>
            </a:extLst>
          </p:cNvPr>
          <p:cNvSpPr/>
          <p:nvPr/>
        </p:nvSpPr>
        <p:spPr>
          <a:xfrm>
            <a:off x="422940" y="2988733"/>
            <a:ext cx="5047694" cy="35734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16.3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ta?</a:t>
            </a:r>
          </a:p>
        </p:txBody>
      </p:sp>
      <p:pic>
        <p:nvPicPr>
          <p:cNvPr id="9" name="2 min COUNTDOWN TIMER ( v 638 ) TIMER with sound  music 4k">
            <a:hlinkClick r:id="" action="ppaction://media"/>
            <a:extLst>
              <a:ext uri="{FF2B5EF4-FFF2-40B4-BE49-F238E27FC236}">
                <a16:creationId xmlns:a16="http://schemas.microsoft.com/office/drawing/2014/main" id="{24C7224B-4BA9-4374-0172-BC79F5CD65D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233575" y="950443"/>
            <a:ext cx="1878631" cy="1030434"/>
          </a:xfrm>
          <a:prstGeom prst="rect">
            <a:avLst/>
          </a:prstGeom>
        </p:spPr>
      </p:pic>
      <p:sp>
        <p:nvSpPr>
          <p:cNvPr id="11" name="TextBox 10">
            <a:extLst>
              <a:ext uri="{FF2B5EF4-FFF2-40B4-BE49-F238E27FC236}">
                <a16:creationId xmlns:a16="http://schemas.microsoft.com/office/drawing/2014/main" id="{F66C2386-B4EB-9AA8-53ED-A1D563FD5C4E}"/>
              </a:ext>
            </a:extLst>
          </p:cNvPr>
          <p:cNvSpPr txBox="1"/>
          <p:nvPr/>
        </p:nvSpPr>
        <p:spPr>
          <a:xfrm>
            <a:off x="-1" y="2924"/>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3894221"/>
      </p:ext>
    </p:extLst>
  </p:cSld>
  <p:clrMapOvr>
    <a:masterClrMapping/>
  </p:clrMapOvr>
  <p:transition spd="slow" advTm="3026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
                </p:tgtEl>
              </p:cMediaNode>
            </p:vide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9587881" cy="523220"/>
          </a:xfrm>
          <a:prstGeom prst="rect">
            <a:avLst/>
          </a:prstGeom>
        </p:spPr>
        <p:txBody>
          <a:bodyPr wrap="none">
            <a:spAutoFit/>
          </a:bodyPr>
          <a:lstStyle/>
          <a:p>
            <a:r>
              <a:rPr lang="en-US" sz="2800" b="1" dirty="0">
                <a:solidFill>
                  <a:srgbClr val="080808"/>
                </a:solidFill>
                <a:latin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cs typeface="Times New Roman" panose="02020603050405020304" pitchFamily="18" charset="0"/>
              </a:rPr>
              <a:t>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594993"/>
            <a:ext cx="3770584"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949" y="594993"/>
            <a:ext cx="12195949" cy="6263007"/>
            <a:chOff x="-3949" y="594993"/>
            <a:chExt cx="12195949" cy="6263007"/>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889" y="1431624"/>
              <a:ext cx="1764854" cy="1747005"/>
            </a:xfrm>
            <a:prstGeom prst="rect">
              <a:avLst/>
            </a:prstGeom>
          </p:spPr>
        </p:pic>
        <p:sp>
          <p:nvSpPr>
            <p:cNvPr id="18" name="Cloud Callout 17"/>
            <p:cNvSpPr/>
            <p:nvPr/>
          </p:nvSpPr>
          <p:spPr>
            <a:xfrm>
              <a:off x="4619297" y="594993"/>
              <a:ext cx="6550814" cy="2183565"/>
            </a:xfrm>
            <a:prstGeom prst="cloudCallout">
              <a:avLst>
                <a:gd name="adj1" fmla="val -90251"/>
                <a:gd name="adj2" fmla="val 2225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CC"/>
                  </a:solidFill>
                  <a:latin typeface="Times New Roman" panose="02020603050405020304" pitchFamily="18" charset="0"/>
                  <a:cs typeface="Times New Roman" panose="02020603050405020304" pitchFamily="18" charset="0"/>
                </a:rPr>
                <a:t>C</a:t>
              </a:r>
              <a:r>
                <a:rPr lang="en-US" sz="3200" dirty="0" err="1">
                  <a:solidFill>
                    <a:srgbClr val="0000CC"/>
                  </a:solidFill>
                  <a:latin typeface="Times New Roman" panose="02020603050405020304" pitchFamily="18" charset="0"/>
                  <a:cs typeface="Times New Roman" panose="02020603050405020304" pitchFamily="18" charset="0"/>
                </a:rPr>
                <a:t>hính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quyền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đô</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hộ</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phương Bắc thực hiện chính sách đồng hóa như thế nào?</a:t>
              </a:r>
              <a:endParaRPr lang="en-US" sz="3200" dirty="0">
                <a:solidFill>
                  <a:srgbClr val="0000CC"/>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3949" y="3331029"/>
              <a:ext cx="12195949" cy="3526971"/>
              <a:chOff x="-3949" y="3331029"/>
              <a:chExt cx="12195949" cy="3526971"/>
            </a:xfrm>
          </p:grpSpPr>
          <p:pic>
            <p:nvPicPr>
              <p:cNvPr id="13" name="Picture 14" descr="thay-do-day-hoc-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374" y="3333478"/>
                <a:ext cx="3940626" cy="35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ntitl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257" y="3333478"/>
                <a:ext cx="4310390" cy="349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3949" y="3331029"/>
                <a:ext cx="3919206" cy="3526971"/>
                <a:chOff x="144" y="0"/>
                <a:chExt cx="5643" cy="4320"/>
              </a:xfrm>
            </p:grpSpPr>
            <p:pic>
              <p:nvPicPr>
                <p:cNvPr id="21"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0"/>
                  <a:ext cx="3003"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4" descr="Nho_giao_lich_su_tu_tuong_van_hoa_Viet_Nam-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 y="3"/>
                  <a:ext cx="3194" cy="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851121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9587881" cy="523220"/>
          </a:xfrm>
          <a:prstGeom prst="rect">
            <a:avLst/>
          </a:prstGeom>
        </p:spPr>
        <p:txBody>
          <a:bodyPr wrap="none">
            <a:spAutoFit/>
          </a:bodyPr>
          <a:lstStyle/>
          <a:p>
            <a:r>
              <a:rPr lang="en-US" sz="2800" b="1" dirty="0">
                <a:solidFill>
                  <a:srgbClr val="080808"/>
                </a:solidFill>
                <a:latin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cs typeface="Times New Roman" panose="02020603050405020304" pitchFamily="18" charset="0"/>
              </a:rPr>
              <a:t>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594993"/>
            <a:ext cx="3770584"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p:txBody>
      </p:sp>
      <p:pic>
        <p:nvPicPr>
          <p:cNvPr id="13" name="Picture 14" descr="thay-do-day-hoc-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1" y="755758"/>
            <a:ext cx="6339838" cy="283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2" y="3592286"/>
            <a:ext cx="6385916" cy="32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0632" y="1267673"/>
            <a:ext cx="5412039" cy="3847207"/>
          </a:xfrm>
          <a:prstGeom prst="rect">
            <a:avLst/>
          </a:prstGeom>
        </p:spPr>
        <p:txBody>
          <a:bodyPr wrap="square">
            <a:spAutoFit/>
          </a:bodyPr>
          <a:lstStyle/>
          <a:p>
            <a:pPr algn="just">
              <a:spcBef>
                <a:spcPts val="600"/>
              </a:spcBef>
              <a:spcAft>
                <a:spcPts val="600"/>
              </a:spcAft>
              <a:tabLst>
                <a:tab pos="2628900" algn="l"/>
              </a:tabLst>
            </a:pP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Nhà</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Hán</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đưa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người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Hán</a:t>
            </a:r>
            <a:r>
              <a:rPr lang="en-US" sz="3200" dirty="0">
                <a:solidFill>
                  <a:srgbClr val="0000CC"/>
                </a:solidFill>
                <a:latin typeface="Times New Roman" panose="02020603050405020304" pitchFamily="18" charset="0"/>
                <a:ea typeface="Times New Roman" panose="02020603050405020304" pitchFamily="18" charset="0"/>
              </a:rPr>
              <a:t> sang ở </a:t>
            </a:r>
            <a:r>
              <a:rPr lang="en-US" sz="3200" dirty="0" err="1">
                <a:solidFill>
                  <a:srgbClr val="0000CC"/>
                </a:solidFill>
                <a:latin typeface="Times New Roman" panose="02020603050405020304" pitchFamily="18" charset="0"/>
                <a:ea typeface="Times New Roman" panose="02020603050405020304" pitchFamily="18" charset="0"/>
              </a:rPr>
              <a:t>chung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với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người</a:t>
            </a:r>
            <a:r>
              <a:rPr lang="en-US" sz="3200" dirty="0">
                <a:solidFill>
                  <a:srgbClr val="0000CC"/>
                </a:solidFill>
                <a:latin typeface="Times New Roman" panose="02020603050405020304" pitchFamily="18" charset="0"/>
                <a:ea typeface="Times New Roman" panose="02020603050405020304" pitchFamily="18" charset="0"/>
              </a:rPr>
              <a:t> Việt.</a:t>
            </a:r>
          </a:p>
          <a:p>
            <a:pPr algn="just">
              <a:spcBef>
                <a:spcPts val="600"/>
              </a:spcBef>
              <a:spcAft>
                <a:spcPts val="600"/>
              </a:spcAft>
              <a:tabLst>
                <a:tab pos="2628900" algn="l"/>
              </a:tabLst>
            </a:pP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Xóa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bỏ</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tập</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quán</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người</a:t>
            </a:r>
            <a:r>
              <a:rPr lang="en-US" sz="3200" dirty="0">
                <a:solidFill>
                  <a:srgbClr val="0000CC"/>
                </a:solidFill>
                <a:latin typeface="Times New Roman" panose="02020603050405020304" pitchFamily="18" charset="0"/>
                <a:ea typeface="Times New Roman" panose="02020603050405020304" pitchFamily="18" charset="0"/>
              </a:rPr>
              <a:t> Việt, </a:t>
            </a:r>
            <a:r>
              <a:rPr lang="en-US" sz="3200" dirty="0" err="1">
                <a:solidFill>
                  <a:srgbClr val="0000CC"/>
                </a:solidFill>
                <a:latin typeface="Times New Roman" panose="02020603050405020304" pitchFamily="18" charset="0"/>
                <a:ea typeface="Times New Roman" panose="02020603050405020304" pitchFamily="18" charset="0"/>
              </a:rPr>
              <a:t>ép</a:t>
            </a:r>
            <a:r>
              <a:rPr lang="en-US" sz="3200" dirty="0">
                <a:solidFill>
                  <a:srgbClr val="0000CC"/>
                </a:solidFill>
                <a:latin typeface="Times New Roman" panose="02020603050405020304" pitchFamily="18" charset="0"/>
                <a:ea typeface="Times New Roman" panose="02020603050405020304" pitchFamily="18" charset="0"/>
              </a:rPr>
              <a:t> ta </a:t>
            </a:r>
            <a:r>
              <a:rPr lang="en-US" sz="3200" dirty="0" err="1">
                <a:solidFill>
                  <a:srgbClr val="0000CC"/>
                </a:solidFill>
                <a:latin typeface="Times New Roman" panose="02020603050405020304" pitchFamily="18" charset="0"/>
                <a:ea typeface="Times New Roman" panose="02020603050405020304" pitchFamily="18" charset="0"/>
              </a:rPr>
              <a:t>theo</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phong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tục</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tập</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quán</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họ</a:t>
            </a:r>
            <a:r>
              <a:rPr lang="en-US" sz="3200" dirty="0">
                <a:solidFill>
                  <a:srgbClr val="0000CC"/>
                </a:solidFill>
                <a:latin typeface="Times New Roman" panose="02020603050405020304" pitchFamily="18" charset="0"/>
                <a:ea typeface="Times New Roman" panose="02020603050405020304" pitchFamily="18" charset="0"/>
              </a:rPr>
              <a:t>.</a:t>
            </a:r>
          </a:p>
          <a:p>
            <a:pPr algn="just">
              <a:spcBef>
                <a:spcPts val="600"/>
              </a:spcBef>
              <a:spcAft>
                <a:spcPts val="600"/>
              </a:spcAft>
              <a:tabLst>
                <a:tab pos="2628900" algn="l"/>
              </a:tabLst>
            </a:pP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Truyền</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Nho</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giáo</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chữ</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Hán</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vào</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nước</a:t>
            </a:r>
            <a:r>
              <a:rPr lang="en-US" sz="3200" dirty="0">
                <a:solidFill>
                  <a:srgbClr val="0000CC"/>
                </a:solidFill>
                <a:latin typeface="Times New Roman" panose="02020603050405020304" pitchFamily="18" charset="0"/>
                <a:ea typeface="Times New Roman" panose="02020603050405020304" pitchFamily="18" charset="0"/>
              </a:rPr>
              <a:t> ta.</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42088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9587881" cy="523220"/>
          </a:xfrm>
          <a:prstGeom prst="rect">
            <a:avLst/>
          </a:prstGeom>
        </p:spPr>
        <p:txBody>
          <a:bodyPr wrap="none">
            <a:spAutoFit/>
          </a:bodyPr>
          <a:lstStyle/>
          <a:p>
            <a:r>
              <a:rPr lang="en-US" sz="2800" b="1" dirty="0">
                <a:solidFill>
                  <a:srgbClr val="080808"/>
                </a:solidFill>
                <a:latin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cs typeface="Times New Roman" panose="02020603050405020304" pitchFamily="18" charset="0"/>
              </a:rPr>
              <a:t>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594993"/>
            <a:ext cx="3770584"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p:txBody>
      </p:sp>
      <p:pic>
        <p:nvPicPr>
          <p:cNvPr id="13" name="Picture 14" descr="thay-do-day-hoc-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957" y="755758"/>
            <a:ext cx="6382042" cy="283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958" y="3592286"/>
            <a:ext cx="6382042" cy="32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7763" y="1371601"/>
            <a:ext cx="5455021" cy="5486399"/>
            <a:chOff x="67763" y="1371601"/>
            <a:chExt cx="5455021" cy="548639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3" y="4275231"/>
              <a:ext cx="2609157" cy="2582769"/>
            </a:xfrm>
            <a:prstGeom prst="rect">
              <a:avLst/>
            </a:prstGeom>
          </p:spPr>
        </p:pic>
        <p:sp>
          <p:nvSpPr>
            <p:cNvPr id="9" name="Cloud Callout 8"/>
            <p:cNvSpPr/>
            <p:nvPr/>
          </p:nvSpPr>
          <p:spPr>
            <a:xfrm>
              <a:off x="503192" y="1371601"/>
              <a:ext cx="5019592" cy="2653672"/>
            </a:xfrm>
            <a:prstGeom prst="cloudCallout">
              <a:avLst>
                <a:gd name="adj1" fmla="val -35715"/>
                <a:gd name="adj2" fmla="val 760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oAutofit/>
            </a:bodyPr>
            <a:lstStyle/>
            <a:p>
              <a:r>
                <a:rPr lang="en-US" sz="2800" dirty="0" err="1">
                  <a:solidFill>
                    <a:srgbClr val="0000CC"/>
                  </a:solidFill>
                  <a:latin typeface="Times New Roman" panose="02020603050405020304" pitchFamily="18" charset="0"/>
                  <a:cs typeface="Times New Roman" panose="02020603050405020304" pitchFamily="18" charset="0"/>
                </a:rPr>
                <a:t>Chính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quyền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đô</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mở</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trường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học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truyền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giáo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dạy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chữ</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Việt </a:t>
              </a:r>
              <a:r>
                <a:rPr lang="en-US" sz="2800" dirty="0" err="1">
                  <a:solidFill>
                    <a:srgbClr val="0000CC"/>
                  </a:solidFill>
                  <a:latin typeface="Times New Roman" panose="02020603050405020304" pitchFamily="18" charset="0"/>
                  <a:cs typeface="Times New Roman" panose="02020603050405020304" pitchFamily="18" charset="0"/>
                </a:rPr>
                <a:t>nhằm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mục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gì</a:t>
              </a:r>
              <a:r>
                <a:rPr lang="en-US" sz="2800" dirty="0">
                  <a:solidFill>
                    <a:srgbClr val="0000CC"/>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856899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9587881" cy="523220"/>
          </a:xfrm>
          <a:prstGeom prst="rect">
            <a:avLst/>
          </a:prstGeom>
        </p:spPr>
        <p:txBody>
          <a:bodyPr wrap="none">
            <a:spAutoFit/>
          </a:bodyPr>
          <a:lstStyle/>
          <a:p>
            <a:r>
              <a:rPr lang="en-US" sz="2800" b="1" dirty="0">
                <a:solidFill>
                  <a:srgbClr val="080808"/>
                </a:solidFill>
                <a:latin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cs typeface="Times New Roman" panose="02020603050405020304" pitchFamily="18" charset="0"/>
              </a:rPr>
              <a:t>Chính sách cai trị của các triều đại phong kiến phương Bắc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594993"/>
            <a:ext cx="3770584"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endParaRPr lang="en-US" sz="2800" b="1" dirty="0">
              <a:latin typeface="Times New Roman" panose="02020603050405020304" pitchFamily="18" charset="0"/>
              <a:cs typeface="Times New Roman" panose="02020603050405020304" pitchFamily="18" charset="0"/>
            </a:endParaRPr>
          </a:p>
        </p:txBody>
      </p:sp>
      <p:pic>
        <p:nvPicPr>
          <p:cNvPr id="13" name="Picture 14" descr="thay-do-day-hoc-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785" y="755758"/>
            <a:ext cx="6669214" cy="283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062" y="3592286"/>
            <a:ext cx="6775937" cy="32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7763" y="1371601"/>
            <a:ext cx="5455021" cy="5486399"/>
            <a:chOff x="67763" y="1371601"/>
            <a:chExt cx="5455021" cy="548639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3" y="4275231"/>
              <a:ext cx="2609157" cy="2582769"/>
            </a:xfrm>
            <a:prstGeom prst="rect">
              <a:avLst/>
            </a:prstGeom>
          </p:spPr>
        </p:pic>
        <p:sp>
          <p:nvSpPr>
            <p:cNvPr id="9" name="Cloud Callout 8"/>
            <p:cNvSpPr/>
            <p:nvPr/>
          </p:nvSpPr>
          <p:spPr>
            <a:xfrm>
              <a:off x="503192" y="1371601"/>
              <a:ext cx="5019592" cy="2653672"/>
            </a:xfrm>
            <a:prstGeom prst="cloudCallout">
              <a:avLst>
                <a:gd name="adj1" fmla="val -35715"/>
                <a:gd name="adj2" fmla="val 760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oAutofit/>
            </a:bodyPr>
            <a:lstStyle/>
            <a:p>
              <a:pPr algn="ctr"/>
              <a:r>
                <a:rPr lang="en-US" sz="2800" dirty="0" err="1">
                  <a:solidFill>
                    <a:srgbClr val="0000CC"/>
                  </a:solidFill>
                  <a:latin typeface="Times New Roman" panose="02020603050405020304" pitchFamily="18" charset="0"/>
                  <a:cs typeface="Times New Roman" panose="02020603050405020304" pitchFamily="18" charset="0"/>
                </a:rPr>
                <a:t>Tại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kiến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phương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Bắc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thực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đồng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hóa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tộc</a:t>
              </a:r>
              <a:r>
                <a:rPr lang="en-US" sz="2800" dirty="0">
                  <a:solidFill>
                    <a:srgbClr val="0000CC"/>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586081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174852" y="-367309"/>
            <a:ext cx="10988047" cy="7001819"/>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876919" y="161586"/>
            <a:ext cx="10547169" cy="40090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61118" y="2807538"/>
            <a:ext cx="332101" cy="32606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435" y="516422"/>
            <a:ext cx="756439" cy="756439"/>
          </a:xfrm>
          <a:prstGeom prst="rect">
            <a:avLst/>
          </a:prstGeom>
        </p:spPr>
      </p:pic>
      <p:sp>
        <p:nvSpPr>
          <p:cNvPr id="18" name="Rounded Rectangle 2">
            <a:extLst>
              <a:ext uri="{FF2B5EF4-FFF2-40B4-BE49-F238E27FC236}">
                <a16:creationId xmlns:a16="http://schemas.microsoft.com/office/drawing/2014/main" id="{A1DC4D53-E360-44B5-8323-657169488CE3}"/>
              </a:ext>
            </a:extLst>
          </p:cNvPr>
          <p:cNvSpPr/>
          <p:nvPr/>
        </p:nvSpPr>
        <p:spPr>
          <a:xfrm>
            <a:off x="787900" y="2188184"/>
            <a:ext cx="11297661" cy="533619"/>
          </a:xfrm>
          <a:prstGeom prst="roundRect">
            <a:avLst/>
          </a:prstGeom>
          <a:no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phương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Bắc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21B76431-5696-8DF7-679F-79243674BE4C}"/>
              </a:ext>
            </a:extLst>
          </p:cNvPr>
          <p:cNvSpPr txBox="1"/>
          <p:nvPr/>
        </p:nvSpPr>
        <p:spPr>
          <a:xfrm>
            <a:off x="713082" y="582118"/>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00363D-6B14-D819-D762-4E7713197E45}"/>
              </a:ext>
            </a:extLst>
          </p:cNvPr>
          <p:cNvSpPr txBox="1"/>
          <p:nvPr/>
        </p:nvSpPr>
        <p:spPr>
          <a:xfrm>
            <a:off x="876918" y="2820872"/>
            <a:ext cx="99698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bóc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D9BF618-12C4-8F43-AC9E-508A77079FE9}"/>
              </a:ext>
            </a:extLst>
          </p:cNvPr>
          <p:cNvSpPr txBox="1"/>
          <p:nvPr/>
        </p:nvSpPr>
        <p:spPr>
          <a:xfrm>
            <a:off x="876917" y="3325368"/>
            <a:ext cx="9969847" cy="3016210"/>
          </a:xfrm>
          <a:prstGeom prst="rect">
            <a:avLst/>
          </a:prstGeom>
          <a:noFill/>
        </p:spPr>
        <p:txBody>
          <a:bodyPr wrap="square">
            <a:spAutoFit/>
          </a:bodyPr>
          <a:lstStyle/>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c. </a:t>
            </a:r>
            <a:r>
              <a:rPr lang="en-US" sz="3200" b="1" dirty="0" err="1">
                <a:solidFill>
                  <a:srgbClr val="0070C0"/>
                </a:solidFill>
                <a:latin typeface="Times New Roman" panose="02020603050405020304" pitchFamily="18" charset="0"/>
                <a:ea typeface="Times New Roman" panose="02020603050405020304" pitchFamily="18" charset="0"/>
              </a:rPr>
              <a:t>Chính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đồng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hóa</a:t>
            </a:r>
            <a:endParaRPr lang="en-US" sz="3200" b="1" dirty="0">
              <a:solidFill>
                <a:srgbClr val="0070C0"/>
              </a:solidFill>
              <a:latin typeface="Times New Roman" panose="02020603050405020304" pitchFamily="18" charset="0"/>
              <a:ea typeface="Times New Roman" panose="02020603050405020304" pitchFamily="18" charset="0"/>
            </a:endParaRPr>
          </a:p>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đưa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người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Hán</a:t>
            </a:r>
            <a:r>
              <a:rPr lang="en-US" sz="3200" b="1" dirty="0">
                <a:solidFill>
                  <a:srgbClr val="0070C0"/>
                </a:solidFill>
                <a:latin typeface="Times New Roman" panose="02020603050405020304" pitchFamily="18" charset="0"/>
                <a:ea typeface="Times New Roman" panose="02020603050405020304" pitchFamily="18" charset="0"/>
              </a:rPr>
              <a:t> sang ở </a:t>
            </a:r>
            <a:r>
              <a:rPr lang="en-US" sz="3200" b="1" dirty="0" err="1">
                <a:solidFill>
                  <a:srgbClr val="0070C0"/>
                </a:solidFill>
                <a:latin typeface="Times New Roman" panose="02020603050405020304" pitchFamily="18" charset="0"/>
                <a:ea typeface="Times New Roman" panose="02020603050405020304" pitchFamily="18" charset="0"/>
              </a:rPr>
              <a:t>chung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người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Việt</a:t>
            </a:r>
            <a:r>
              <a:rPr lang="en-US" sz="3200" b="1" dirty="0">
                <a:solidFill>
                  <a:srgbClr val="0070C0"/>
                </a:solidFill>
                <a:latin typeface="Times New Roman" panose="02020603050405020304" pitchFamily="18" charset="0"/>
                <a:ea typeface="Times New Roman" panose="02020603050405020304" pitchFamily="18" charset="0"/>
              </a:rPr>
              <a:t>.</a:t>
            </a:r>
          </a:p>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Xóa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bỏ</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quán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người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Việt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ép</a:t>
            </a:r>
            <a:r>
              <a:rPr lang="en-US" sz="3200" b="1" dirty="0">
                <a:solidFill>
                  <a:srgbClr val="0070C0"/>
                </a:solidFill>
                <a:latin typeface="Times New Roman" panose="02020603050405020304" pitchFamily="18" charset="0"/>
                <a:ea typeface="Times New Roman" panose="02020603050405020304" pitchFamily="18" charset="0"/>
              </a:rPr>
              <a:t> ta </a:t>
            </a:r>
            <a:r>
              <a:rPr lang="en-US" sz="3200" b="1" dirty="0" err="1">
                <a:solidFill>
                  <a:srgbClr val="0070C0"/>
                </a:solidFill>
                <a:latin typeface="Times New Roman" panose="02020603050405020304" pitchFamily="18" charset="0"/>
                <a:ea typeface="Times New Roman" panose="02020603050405020304" pitchFamily="18" charset="0"/>
              </a:rPr>
              <a:t>theo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tục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quán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họ</a:t>
            </a:r>
            <a:r>
              <a:rPr lang="en-US" sz="3200" b="1" dirty="0">
                <a:solidFill>
                  <a:srgbClr val="0070C0"/>
                </a:solidFill>
                <a:latin typeface="Times New Roman" panose="02020603050405020304" pitchFamily="18" charset="0"/>
                <a:ea typeface="Times New Roman" panose="02020603050405020304" pitchFamily="18" charset="0"/>
              </a:rPr>
              <a:t>.</a:t>
            </a:r>
          </a:p>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Truyền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giáo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chữ</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nước</a:t>
            </a:r>
            <a:r>
              <a:rPr lang="en-US" sz="3200" b="1" dirty="0">
                <a:solidFill>
                  <a:srgbClr val="0070C0"/>
                </a:solidFill>
                <a:latin typeface="Times New Roman" panose="02020603050405020304" pitchFamily="18" charset="0"/>
                <a:ea typeface="Times New Roman" panose="02020603050405020304" pitchFamily="18" charset="0"/>
              </a:rPr>
              <a:t> ta.</a:t>
            </a:r>
            <a:endParaRPr lang="en-US" sz="32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68121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9">
            <a:extLst>
              <a:ext uri="{FF2B5EF4-FFF2-40B4-BE49-F238E27FC236}">
                <a16:creationId xmlns:a16="http://schemas.microsoft.com/office/drawing/2014/main" id="{DEA39302-1208-4665-A5B5-1FC9591DEB81}"/>
              </a:ext>
            </a:extLst>
          </p:cNvPr>
          <p:cNvSpPr txBox="1">
            <a:spLocks noChangeArrowheads="1"/>
          </p:cNvSpPr>
          <p:nvPr/>
        </p:nvSpPr>
        <p:spPr bwMode="auto">
          <a:xfrm>
            <a:off x="2436813" y="800101"/>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FF"/>
                </a:solidFill>
                <a:latin typeface="Times New Roman" panose="02020603050405020304" pitchFamily="18" charset="0"/>
              </a:rPr>
              <a:t>THU HOẠCH HOA HƯỚNG DƯƠNG</a:t>
            </a:r>
            <a:endParaRPr lang="en-US" altLang="en-US" sz="2800">
              <a:latin typeface="Times New Roman" panose="02020603050405020304" pitchFamily="18" charset="0"/>
            </a:endParaRPr>
          </a:p>
        </p:txBody>
      </p:sp>
      <p:sp>
        <p:nvSpPr>
          <p:cNvPr id="54275" name="TextBox 14">
            <a:extLst>
              <a:ext uri="{FF2B5EF4-FFF2-40B4-BE49-F238E27FC236}">
                <a16:creationId xmlns:a16="http://schemas.microsoft.com/office/drawing/2014/main" id="{42AAD2FD-81CB-4B0B-8A25-1149CD3B29D3}"/>
              </a:ext>
            </a:extLst>
          </p:cNvPr>
          <p:cNvSpPr txBox="1">
            <a:spLocks noChangeArrowheads="1"/>
          </p:cNvSpPr>
          <p:nvPr/>
        </p:nvSpPr>
        <p:spPr bwMode="auto">
          <a:xfrm>
            <a:off x="2514600" y="153989"/>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FF0000"/>
                </a:solidFill>
                <a:latin typeface="Times New Roman" panose="02020603050405020304" pitchFamily="18" charset="0"/>
              </a:rPr>
              <a:t>TRÒ CHƠI</a:t>
            </a:r>
          </a:p>
        </p:txBody>
      </p:sp>
      <p:grpSp>
        <p:nvGrpSpPr>
          <p:cNvPr id="2" name="Group 1">
            <a:extLst>
              <a:ext uri="{FF2B5EF4-FFF2-40B4-BE49-F238E27FC236}">
                <a16:creationId xmlns:a16="http://schemas.microsoft.com/office/drawing/2014/main" id="{251D45FA-CCAA-4F1C-9CD3-2AF18F2D37AC}"/>
              </a:ext>
            </a:extLst>
          </p:cNvPr>
          <p:cNvGrpSpPr/>
          <p:nvPr/>
        </p:nvGrpSpPr>
        <p:grpSpPr>
          <a:xfrm>
            <a:off x="3657600" y="1853846"/>
            <a:ext cx="1517650" cy="1390650"/>
            <a:chOff x="2139951" y="1860012"/>
            <a:chExt cx="1517650" cy="1390650"/>
          </a:xfrm>
        </p:grpSpPr>
        <p:pic>
          <p:nvPicPr>
            <p:cNvPr id="54286" name="số 1">
              <a:hlinkClick r:id="rId2" action="ppaction://hlinksldjump"/>
              <a:extLst>
                <a:ext uri="{FF2B5EF4-FFF2-40B4-BE49-F238E27FC236}">
                  <a16:creationId xmlns:a16="http://schemas.microsoft.com/office/drawing/2014/main" id="{D74BBC4E-D0A0-47F0-8840-3191907BE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1" y="1860012"/>
              <a:ext cx="1517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a:extLst>
                <a:ext uri="{FF2B5EF4-FFF2-40B4-BE49-F238E27FC236}">
                  <a16:creationId xmlns:a16="http://schemas.microsoft.com/office/drawing/2014/main" id="{49D06B19-6310-4843-9441-777BF9D7A962}"/>
                </a:ext>
              </a:extLst>
            </p:cNvPr>
            <p:cNvSpPr/>
            <p:nvPr/>
          </p:nvSpPr>
          <p:spPr bwMode="auto">
            <a:xfrm>
              <a:off x="2616201" y="2214564"/>
              <a:ext cx="541337" cy="550862"/>
            </a:xfrm>
            <a:prstGeom prst="flowChartConnector">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3"/>
                  </a:solidFill>
                  <a:latin typeface="Times New Roman" panose="02020603050405020304" pitchFamily="18" charset="0"/>
                  <a:cs typeface="Times New Roman" panose="02020603050405020304" pitchFamily="18" charset="0"/>
                </a:rPr>
                <a:t>1</a:t>
              </a:r>
            </a:p>
          </p:txBody>
        </p:sp>
      </p:grpSp>
      <p:grpSp>
        <p:nvGrpSpPr>
          <p:cNvPr id="54277" name="Group 3">
            <a:extLst>
              <a:ext uri="{FF2B5EF4-FFF2-40B4-BE49-F238E27FC236}">
                <a16:creationId xmlns:a16="http://schemas.microsoft.com/office/drawing/2014/main" id="{8AF82187-3F77-4264-ADD8-291A07D7CE1E}"/>
              </a:ext>
            </a:extLst>
          </p:cNvPr>
          <p:cNvGrpSpPr>
            <a:grpSpLocks/>
          </p:cNvGrpSpPr>
          <p:nvPr/>
        </p:nvGrpSpPr>
        <p:grpSpPr bwMode="auto">
          <a:xfrm>
            <a:off x="3659187" y="3628750"/>
            <a:ext cx="1516063" cy="1393825"/>
            <a:chOff x="5704986" y="2594835"/>
            <a:chExt cx="719390" cy="701101"/>
          </a:xfrm>
        </p:grpSpPr>
        <p:pic>
          <p:nvPicPr>
            <p:cNvPr id="54284" name="số 3">
              <a:hlinkClick r:id="rId4" action="ppaction://hlinksldjump"/>
              <a:extLst>
                <a:ext uri="{FF2B5EF4-FFF2-40B4-BE49-F238E27FC236}">
                  <a16:creationId xmlns:a16="http://schemas.microsoft.com/office/drawing/2014/main" id="{18A29083-3C95-4988-9AC3-BA85B322A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4986" y="2594835"/>
              <a:ext cx="719390" cy="70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lowchart: Connector 22">
              <a:extLst>
                <a:ext uri="{FF2B5EF4-FFF2-40B4-BE49-F238E27FC236}">
                  <a16:creationId xmlns:a16="http://schemas.microsoft.com/office/drawing/2014/main" id="{97AF9344-B142-42B7-83A2-6E40910D53F2}"/>
                </a:ext>
              </a:extLst>
            </p:cNvPr>
            <p:cNvSpPr/>
            <p:nvPr/>
          </p:nvSpPr>
          <p:spPr>
            <a:xfrm>
              <a:off x="5936246" y="2784883"/>
              <a:ext cx="256871" cy="277087"/>
            </a:xfrm>
            <a:prstGeom prst="flowChartConnector">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3"/>
                  </a:solidFill>
                  <a:latin typeface="Times New Roman" panose="02020603050405020304" pitchFamily="18" charset="0"/>
                  <a:cs typeface="Times New Roman" panose="02020603050405020304" pitchFamily="18" charset="0"/>
                </a:rPr>
                <a:t>3</a:t>
              </a:r>
            </a:p>
          </p:txBody>
        </p:sp>
      </p:grpSp>
      <p:grpSp>
        <p:nvGrpSpPr>
          <p:cNvPr id="54278" name="Group 2">
            <a:extLst>
              <a:ext uri="{FF2B5EF4-FFF2-40B4-BE49-F238E27FC236}">
                <a16:creationId xmlns:a16="http://schemas.microsoft.com/office/drawing/2014/main" id="{2034F335-72DC-4F5E-A985-8B1A88349E3C}"/>
              </a:ext>
            </a:extLst>
          </p:cNvPr>
          <p:cNvGrpSpPr>
            <a:grpSpLocks/>
          </p:cNvGrpSpPr>
          <p:nvPr/>
        </p:nvGrpSpPr>
        <p:grpSpPr bwMode="auto">
          <a:xfrm>
            <a:off x="6905887" y="1788504"/>
            <a:ext cx="1447800" cy="1390650"/>
            <a:chOff x="4162076" y="2589354"/>
            <a:chExt cx="719390" cy="701101"/>
          </a:xfrm>
        </p:grpSpPr>
        <p:pic>
          <p:nvPicPr>
            <p:cNvPr id="54282" name="số 2">
              <a:hlinkClick r:id="rId6" action="ppaction://hlinksldjump"/>
              <a:extLst>
                <a:ext uri="{FF2B5EF4-FFF2-40B4-BE49-F238E27FC236}">
                  <a16:creationId xmlns:a16="http://schemas.microsoft.com/office/drawing/2014/main" id="{C2FFA72C-DE48-4309-A144-F9CFF6B5C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076" y="2589354"/>
              <a:ext cx="719390" cy="70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Connector 23">
              <a:extLst>
                <a:ext uri="{FF2B5EF4-FFF2-40B4-BE49-F238E27FC236}">
                  <a16:creationId xmlns:a16="http://schemas.microsoft.com/office/drawing/2014/main" id="{A7EFB716-8F69-4B3C-8F6B-B025EE4D9950}"/>
                </a:ext>
              </a:extLst>
            </p:cNvPr>
            <p:cNvSpPr/>
            <p:nvPr/>
          </p:nvSpPr>
          <p:spPr>
            <a:xfrm>
              <a:off x="4393985" y="2798243"/>
              <a:ext cx="255573" cy="277719"/>
            </a:xfrm>
            <a:prstGeom prst="flowChartConnector">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3"/>
                  </a:solidFill>
                  <a:latin typeface="Times New Roman" panose="02020603050405020304" pitchFamily="18" charset="0"/>
                  <a:cs typeface="Times New Roman" panose="02020603050405020304" pitchFamily="18" charset="0"/>
                </a:rPr>
                <a:t>2</a:t>
              </a:r>
            </a:p>
          </p:txBody>
        </p:sp>
      </p:grpSp>
      <p:grpSp>
        <p:nvGrpSpPr>
          <p:cNvPr id="54279" name="Group 4">
            <a:extLst>
              <a:ext uri="{FF2B5EF4-FFF2-40B4-BE49-F238E27FC236}">
                <a16:creationId xmlns:a16="http://schemas.microsoft.com/office/drawing/2014/main" id="{3EF9CDBF-6B68-48E8-AF3C-0669DAD008E3}"/>
              </a:ext>
            </a:extLst>
          </p:cNvPr>
          <p:cNvGrpSpPr>
            <a:grpSpLocks/>
          </p:cNvGrpSpPr>
          <p:nvPr/>
        </p:nvGrpSpPr>
        <p:grpSpPr bwMode="auto">
          <a:xfrm>
            <a:off x="6836037" y="3631925"/>
            <a:ext cx="1517650" cy="1390650"/>
            <a:chOff x="3393539" y="3749672"/>
            <a:chExt cx="719390" cy="701101"/>
          </a:xfrm>
        </p:grpSpPr>
        <p:pic>
          <p:nvPicPr>
            <p:cNvPr id="54280" name="số 4">
              <a:hlinkClick r:id="rId7" action="ppaction://hlinksldjump"/>
              <a:extLst>
                <a:ext uri="{FF2B5EF4-FFF2-40B4-BE49-F238E27FC236}">
                  <a16:creationId xmlns:a16="http://schemas.microsoft.com/office/drawing/2014/main" id="{E2843077-5CDF-4ACA-87FE-FA79E799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539" y="3749672"/>
              <a:ext cx="719390" cy="70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lowchart: Connector 24">
              <a:extLst>
                <a:ext uri="{FF2B5EF4-FFF2-40B4-BE49-F238E27FC236}">
                  <a16:creationId xmlns:a16="http://schemas.microsoft.com/office/drawing/2014/main" id="{216AC4E2-46DE-4319-9DD3-BFF2FE729AC9}"/>
                </a:ext>
              </a:extLst>
            </p:cNvPr>
            <p:cNvSpPr/>
            <p:nvPr/>
          </p:nvSpPr>
          <p:spPr>
            <a:xfrm>
              <a:off x="3625309" y="3961763"/>
              <a:ext cx="255850" cy="276919"/>
            </a:xfrm>
            <a:prstGeom prst="flowChartConnector">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3"/>
                  </a:solidFill>
                  <a:latin typeface="Times New Roman" panose="02020603050405020304" pitchFamily="18" charset="0"/>
                  <a:cs typeface="Times New Roman" panose="02020603050405020304" pitchFamily="18" charset="0"/>
                </a:rPr>
                <a:t>4</a:t>
              </a:r>
            </a:p>
          </p:txBody>
        </p:sp>
      </p:grpSp>
      <p:sp>
        <p:nvSpPr>
          <p:cNvPr id="5" name="Arrow: Right 4">
            <a:hlinkClick r:id="rId8" action="ppaction://hlinksldjump"/>
            <a:extLst>
              <a:ext uri="{FF2B5EF4-FFF2-40B4-BE49-F238E27FC236}">
                <a16:creationId xmlns:a16="http://schemas.microsoft.com/office/drawing/2014/main" id="{F4CBE30F-4988-23ED-4A41-8F12A185A500}"/>
              </a:ext>
            </a:extLst>
          </p:cNvPr>
          <p:cNvSpPr/>
          <p:nvPr/>
        </p:nvSpPr>
        <p:spPr>
          <a:xfrm>
            <a:off x="9995338" y="5843752"/>
            <a:ext cx="1345324" cy="735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4277"/>
                                        </p:tgtEl>
                                        <p:attrNameLst>
                                          <p:attrName>r</p:attrName>
                                        </p:attrNameLst>
                                      </p:cBhvr>
                                    </p:animRot>
                                    <p:animRot by="-240000">
                                      <p:cBhvr>
                                        <p:cTn id="13" dur="200" fill="hold">
                                          <p:stCondLst>
                                            <p:cond delay="200"/>
                                          </p:stCondLst>
                                        </p:cTn>
                                        <p:tgtEl>
                                          <p:spTgt spid="54277"/>
                                        </p:tgtEl>
                                        <p:attrNameLst>
                                          <p:attrName>r</p:attrName>
                                        </p:attrNameLst>
                                      </p:cBhvr>
                                    </p:animRot>
                                    <p:animRot by="240000">
                                      <p:cBhvr>
                                        <p:cTn id="14" dur="200" fill="hold">
                                          <p:stCondLst>
                                            <p:cond delay="400"/>
                                          </p:stCondLst>
                                        </p:cTn>
                                        <p:tgtEl>
                                          <p:spTgt spid="54277"/>
                                        </p:tgtEl>
                                        <p:attrNameLst>
                                          <p:attrName>r</p:attrName>
                                        </p:attrNameLst>
                                      </p:cBhvr>
                                    </p:animRot>
                                    <p:animRot by="-240000">
                                      <p:cBhvr>
                                        <p:cTn id="15" dur="200" fill="hold">
                                          <p:stCondLst>
                                            <p:cond delay="600"/>
                                          </p:stCondLst>
                                        </p:cTn>
                                        <p:tgtEl>
                                          <p:spTgt spid="54277"/>
                                        </p:tgtEl>
                                        <p:attrNameLst>
                                          <p:attrName>r</p:attrName>
                                        </p:attrNameLst>
                                      </p:cBhvr>
                                    </p:animRot>
                                    <p:animRot by="120000">
                                      <p:cBhvr>
                                        <p:cTn id="16" dur="200" fill="hold">
                                          <p:stCondLst>
                                            <p:cond delay="800"/>
                                          </p:stCondLst>
                                        </p:cTn>
                                        <p:tgtEl>
                                          <p:spTgt spid="5427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4278"/>
                                        </p:tgtEl>
                                        <p:attrNameLst>
                                          <p:attrName>r</p:attrName>
                                        </p:attrNameLst>
                                      </p:cBhvr>
                                    </p:animRot>
                                    <p:animRot by="-240000">
                                      <p:cBhvr>
                                        <p:cTn id="19" dur="200" fill="hold">
                                          <p:stCondLst>
                                            <p:cond delay="200"/>
                                          </p:stCondLst>
                                        </p:cTn>
                                        <p:tgtEl>
                                          <p:spTgt spid="54278"/>
                                        </p:tgtEl>
                                        <p:attrNameLst>
                                          <p:attrName>r</p:attrName>
                                        </p:attrNameLst>
                                      </p:cBhvr>
                                    </p:animRot>
                                    <p:animRot by="240000">
                                      <p:cBhvr>
                                        <p:cTn id="20" dur="200" fill="hold">
                                          <p:stCondLst>
                                            <p:cond delay="400"/>
                                          </p:stCondLst>
                                        </p:cTn>
                                        <p:tgtEl>
                                          <p:spTgt spid="54278"/>
                                        </p:tgtEl>
                                        <p:attrNameLst>
                                          <p:attrName>r</p:attrName>
                                        </p:attrNameLst>
                                      </p:cBhvr>
                                    </p:animRot>
                                    <p:animRot by="-240000">
                                      <p:cBhvr>
                                        <p:cTn id="21" dur="200" fill="hold">
                                          <p:stCondLst>
                                            <p:cond delay="600"/>
                                          </p:stCondLst>
                                        </p:cTn>
                                        <p:tgtEl>
                                          <p:spTgt spid="54278"/>
                                        </p:tgtEl>
                                        <p:attrNameLst>
                                          <p:attrName>r</p:attrName>
                                        </p:attrNameLst>
                                      </p:cBhvr>
                                    </p:animRot>
                                    <p:animRot by="120000">
                                      <p:cBhvr>
                                        <p:cTn id="22" dur="200" fill="hold">
                                          <p:stCondLst>
                                            <p:cond delay="800"/>
                                          </p:stCondLst>
                                        </p:cTn>
                                        <p:tgtEl>
                                          <p:spTgt spid="5427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4279"/>
                                        </p:tgtEl>
                                        <p:attrNameLst>
                                          <p:attrName>r</p:attrName>
                                        </p:attrNameLst>
                                      </p:cBhvr>
                                    </p:animRot>
                                    <p:animRot by="-240000">
                                      <p:cBhvr>
                                        <p:cTn id="25" dur="200" fill="hold">
                                          <p:stCondLst>
                                            <p:cond delay="200"/>
                                          </p:stCondLst>
                                        </p:cTn>
                                        <p:tgtEl>
                                          <p:spTgt spid="54279"/>
                                        </p:tgtEl>
                                        <p:attrNameLst>
                                          <p:attrName>r</p:attrName>
                                        </p:attrNameLst>
                                      </p:cBhvr>
                                    </p:animRot>
                                    <p:animRot by="240000">
                                      <p:cBhvr>
                                        <p:cTn id="26" dur="200" fill="hold">
                                          <p:stCondLst>
                                            <p:cond delay="400"/>
                                          </p:stCondLst>
                                        </p:cTn>
                                        <p:tgtEl>
                                          <p:spTgt spid="54279"/>
                                        </p:tgtEl>
                                        <p:attrNameLst>
                                          <p:attrName>r</p:attrName>
                                        </p:attrNameLst>
                                      </p:cBhvr>
                                    </p:animRot>
                                    <p:animRot by="-240000">
                                      <p:cBhvr>
                                        <p:cTn id="27" dur="200" fill="hold">
                                          <p:stCondLst>
                                            <p:cond delay="600"/>
                                          </p:stCondLst>
                                        </p:cTn>
                                        <p:tgtEl>
                                          <p:spTgt spid="54279"/>
                                        </p:tgtEl>
                                        <p:attrNameLst>
                                          <p:attrName>r</p:attrName>
                                        </p:attrNameLst>
                                      </p:cBhvr>
                                    </p:animRot>
                                    <p:animRot by="120000">
                                      <p:cBhvr>
                                        <p:cTn id="28" dur="200" fill="hold">
                                          <p:stCondLst>
                                            <p:cond delay="800"/>
                                          </p:stCondLst>
                                        </p:cTn>
                                        <p:tgtEl>
                                          <p:spTgt spid="54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427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4278"/>
                                        </p:tgtEl>
                                      </p:cBhvr>
                                    </p:animEffect>
                                    <p:set>
                                      <p:cBhvr>
                                        <p:cTn id="40" dur="1" fill="hold">
                                          <p:stCondLst>
                                            <p:cond delay="499"/>
                                          </p:stCondLst>
                                        </p:cTn>
                                        <p:tgtEl>
                                          <p:spTgt spid="54278"/>
                                        </p:tgtEl>
                                        <p:attrNameLst>
                                          <p:attrName>style.visibility</p:attrName>
                                        </p:attrNameLst>
                                      </p:cBhvr>
                                      <p:to>
                                        <p:strVal val="hidden"/>
                                      </p:to>
                                    </p:set>
                                  </p:childTnLst>
                                </p:cTn>
                              </p:par>
                            </p:childTnLst>
                          </p:cTn>
                        </p:par>
                      </p:childTnLst>
                    </p:cTn>
                  </p:par>
                </p:childTnLst>
              </p:cTn>
              <p:nextCondLst>
                <p:cond evt="onClick" delay="0">
                  <p:tgtEl>
                    <p:spTgt spid="54278"/>
                  </p:tgtEl>
                </p:cond>
              </p:nextCondLst>
            </p:seq>
            <p:seq concurrent="1" nextAc="seek">
              <p:cTn id="41" restart="whenNotActive" fill="hold" evtFilter="cancelBubble" nodeType="interactiveSeq">
                <p:stCondLst>
                  <p:cond evt="onClick" delay="0">
                    <p:tgtEl>
                      <p:spTgt spid="5427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4277"/>
                                        </p:tgtEl>
                                      </p:cBhvr>
                                    </p:animEffect>
                                    <p:set>
                                      <p:cBhvr>
                                        <p:cTn id="46" dur="1" fill="hold">
                                          <p:stCondLst>
                                            <p:cond delay="499"/>
                                          </p:stCondLst>
                                        </p:cTn>
                                        <p:tgtEl>
                                          <p:spTgt spid="54277"/>
                                        </p:tgtEl>
                                        <p:attrNameLst>
                                          <p:attrName>style.visibility</p:attrName>
                                        </p:attrNameLst>
                                      </p:cBhvr>
                                      <p:to>
                                        <p:strVal val="hidden"/>
                                      </p:to>
                                    </p:set>
                                  </p:childTnLst>
                                </p:cTn>
                              </p:par>
                            </p:childTnLst>
                          </p:cTn>
                        </p:par>
                      </p:childTnLst>
                    </p:cTn>
                  </p:par>
                </p:childTnLst>
              </p:cTn>
              <p:nextCondLst>
                <p:cond evt="onClick" delay="0">
                  <p:tgtEl>
                    <p:spTgt spid="54277"/>
                  </p:tgtEl>
                </p:cond>
              </p:nextCondLst>
            </p:seq>
            <p:seq concurrent="1" nextAc="seek">
              <p:cTn id="47" restart="whenNotActive" fill="hold" evtFilter="cancelBubble" nodeType="interactiveSeq">
                <p:stCondLst>
                  <p:cond evt="onClick" delay="0">
                    <p:tgtEl>
                      <p:spTgt spid="5427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4279"/>
                                        </p:tgtEl>
                                      </p:cBhvr>
                                    </p:animEffect>
                                    <p:set>
                                      <p:cBhvr>
                                        <p:cTn id="52" dur="1" fill="hold">
                                          <p:stCondLst>
                                            <p:cond delay="499"/>
                                          </p:stCondLst>
                                        </p:cTn>
                                        <p:tgtEl>
                                          <p:spTgt spid="54279"/>
                                        </p:tgtEl>
                                        <p:attrNameLst>
                                          <p:attrName>style.visibility</p:attrName>
                                        </p:attrNameLst>
                                      </p:cBhvr>
                                      <p:to>
                                        <p:strVal val="hidden"/>
                                      </p:to>
                                    </p:set>
                                  </p:childTnLst>
                                </p:cTn>
                              </p:par>
                            </p:childTnLst>
                          </p:cTn>
                        </p:par>
                      </p:childTnLst>
                    </p:cTn>
                  </p:par>
                </p:childTnLst>
              </p:cTn>
              <p:nextCondLst>
                <p:cond evt="onClick" delay="0">
                  <p:tgtEl>
                    <p:spTgt spid="5427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362ED7BC-63B6-4CD6-B9CE-0B8FF51A3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3183DDF3-B52C-4523-B4A2-85F91A3CA469}"/>
              </a:ext>
            </a:extLst>
          </p:cNvPr>
          <p:cNvSpPr/>
          <p:nvPr/>
        </p:nvSpPr>
        <p:spPr>
          <a:xfrm>
            <a:off x="2986088" y="457200"/>
            <a:ext cx="6400800"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Hán</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15" name="Rectangle: Rounded Corners 14">
            <a:extLst>
              <a:ext uri="{FF2B5EF4-FFF2-40B4-BE49-F238E27FC236}">
                <a16:creationId xmlns:a16="http://schemas.microsoft.com/office/drawing/2014/main" id="{CDE6A993-DE7F-475A-A69C-9AA0122018E8}"/>
              </a:ext>
            </a:extLst>
          </p:cNvPr>
          <p:cNvSpPr/>
          <p:nvPr/>
        </p:nvSpPr>
        <p:spPr>
          <a:xfrm>
            <a:off x="5486400" y="152401"/>
            <a:ext cx="1550988" cy="430213"/>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3200" dirty="0">
              <a:solidFill>
                <a:srgbClr val="FF0000"/>
              </a:solidFill>
            </a:endParaRPr>
          </a:p>
        </p:txBody>
      </p:sp>
      <p:sp>
        <p:nvSpPr>
          <p:cNvPr id="55300" name="A">
            <a:extLst>
              <a:ext uri="{FF2B5EF4-FFF2-40B4-BE49-F238E27FC236}">
                <a16:creationId xmlns:a16="http://schemas.microsoft.com/office/drawing/2014/main" id="{3A8308D3-0BB8-46D7-8555-D23DB1D49CA0}"/>
              </a:ext>
            </a:extLst>
          </p:cNvPr>
          <p:cNvSpPr txBox="1">
            <a:spLocks noChangeArrowheads="1"/>
          </p:cNvSpPr>
          <p:nvPr/>
        </p:nvSpPr>
        <p:spPr bwMode="auto">
          <a:xfrm>
            <a:off x="3930868" y="2349500"/>
            <a:ext cx="3417503"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 Giao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1" name="B">
            <a:extLst>
              <a:ext uri="{FF2B5EF4-FFF2-40B4-BE49-F238E27FC236}">
                <a16:creationId xmlns:a16="http://schemas.microsoft.com/office/drawing/2014/main" id="{8B0ABA1F-2C2A-439E-B4B5-F7A490C08BFF}"/>
              </a:ext>
            </a:extLst>
          </p:cNvPr>
          <p:cNvSpPr txBox="1">
            <a:spLocks noChangeArrowheads="1"/>
          </p:cNvSpPr>
          <p:nvPr/>
        </p:nvSpPr>
        <p:spPr bwMode="auto">
          <a:xfrm>
            <a:off x="7534275" y="2349500"/>
            <a:ext cx="3417504"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An Nam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đô</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hộ</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phủ</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2" name="C">
            <a:extLst>
              <a:ext uri="{FF2B5EF4-FFF2-40B4-BE49-F238E27FC236}">
                <a16:creationId xmlns:a16="http://schemas.microsoft.com/office/drawing/2014/main" id="{7DCC6420-88CB-4A64-929E-67727EBF5E02}"/>
              </a:ext>
            </a:extLst>
          </p:cNvPr>
          <p:cNvSpPr txBox="1">
            <a:spLocks noChangeArrowheads="1"/>
          </p:cNvSpPr>
          <p:nvPr/>
        </p:nvSpPr>
        <p:spPr bwMode="auto">
          <a:xfrm>
            <a:off x="3930868" y="3328989"/>
            <a:ext cx="3417503"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C. Giao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Châu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3" name="D">
            <a:extLst>
              <a:ext uri="{FF2B5EF4-FFF2-40B4-BE49-F238E27FC236}">
                <a16:creationId xmlns:a16="http://schemas.microsoft.com/office/drawing/2014/main" id="{574D4530-4D4B-4442-AFEC-A435F5939A2F}"/>
              </a:ext>
            </a:extLst>
          </p:cNvPr>
          <p:cNvSpPr txBox="1">
            <a:spLocks noChangeArrowheads="1"/>
          </p:cNvSpPr>
          <p:nvPr/>
        </p:nvSpPr>
        <p:spPr bwMode="auto">
          <a:xfrm>
            <a:off x="7534275" y="3332164"/>
            <a:ext cx="3417504"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D.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Châu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Giao. </a:t>
            </a:r>
          </a:p>
        </p:txBody>
      </p:sp>
      <p:sp>
        <p:nvSpPr>
          <p:cNvPr id="14" name="Arrow: Left 13">
            <a:hlinkClick r:id="rId5" action="ppaction://hlinksldjump"/>
            <a:extLst>
              <a:ext uri="{FF2B5EF4-FFF2-40B4-BE49-F238E27FC236}">
                <a16:creationId xmlns:a16="http://schemas.microsoft.com/office/drawing/2014/main" id="{B549551E-5B31-44BB-A9A0-18B19EC62685}"/>
              </a:ext>
            </a:extLst>
          </p:cNvPr>
          <p:cNvSpPr/>
          <p:nvPr/>
        </p:nvSpPr>
        <p:spPr>
          <a:xfrm>
            <a:off x="9753600" y="6172200"/>
            <a:ext cx="5334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55300"/>
                                        </p:tgtEl>
                                        <p:attrNameLst>
                                          <p:attrName>fillcolor</p:attrName>
                                        </p:attrNameLst>
                                      </p:cBhvr>
                                      <p:to>
                                        <a:srgbClr val="FF0000"/>
                                      </p:to>
                                    </p:animClr>
                                    <p:set>
                                      <p:cBhvr>
                                        <p:cTn id="7" dur="1000" fill="hold"/>
                                        <p:tgtEl>
                                          <p:spTgt spid="55300"/>
                                        </p:tgtEl>
                                        <p:attrNameLst>
                                          <p:attrName>fill.type</p:attrName>
                                        </p:attrNameLst>
                                      </p:cBhvr>
                                      <p:to>
                                        <p:strVal val="solid"/>
                                      </p:to>
                                    </p:set>
                                    <p:set>
                                      <p:cBhvr>
                                        <p:cTn id="8" dur="1000" fill="hold"/>
                                        <p:tgtEl>
                                          <p:spTgt spid="5530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0"/>
                  </p:tgtEl>
                </p:cond>
              </p:nextCondLst>
            </p:seq>
            <p:seq concurrent="1" nextAc="seek">
              <p:cTn id="9" restart="whenNotActive" fill="hold" evtFilter="cancelBubble" nodeType="interactiveSeq">
                <p:stCondLst>
                  <p:cond evt="onClick" delay="0">
                    <p:tgtEl>
                      <p:spTgt spid="5530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55301"/>
                                        </p:tgtEl>
                                        <p:attrNameLst>
                                          <p:attrName>fillcolor</p:attrName>
                                        </p:attrNameLst>
                                      </p:cBhvr>
                                      <p:to>
                                        <a:srgbClr val="FF0000"/>
                                      </p:to>
                                    </p:animClr>
                                    <p:set>
                                      <p:cBhvr>
                                        <p:cTn id="14" dur="1000" fill="hold"/>
                                        <p:tgtEl>
                                          <p:spTgt spid="55301"/>
                                        </p:tgtEl>
                                        <p:attrNameLst>
                                          <p:attrName>fill.type</p:attrName>
                                        </p:attrNameLst>
                                      </p:cBhvr>
                                      <p:to>
                                        <p:strVal val="solid"/>
                                      </p:to>
                                    </p:set>
                                    <p:set>
                                      <p:cBhvr>
                                        <p:cTn id="15" dur="1000" fill="hold"/>
                                        <p:tgtEl>
                                          <p:spTgt spid="55301"/>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1"/>
                  </p:tgtEl>
                </p:cond>
              </p:nextCondLst>
            </p:seq>
            <p:seq concurrent="1" nextAc="seek">
              <p:cTn id="16" restart="whenNotActive" fill="hold" evtFilter="cancelBubble" nodeType="interactiveSeq">
                <p:stCondLst>
                  <p:cond evt="onClick" delay="0">
                    <p:tgtEl>
                      <p:spTgt spid="5530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1000" fill="hold"/>
                                        <p:tgtEl>
                                          <p:spTgt spid="55303"/>
                                        </p:tgtEl>
                                        <p:attrNameLst>
                                          <p:attrName>fillcolor</p:attrName>
                                        </p:attrNameLst>
                                      </p:cBhvr>
                                      <p:to>
                                        <a:srgbClr val="FF0000"/>
                                      </p:to>
                                    </p:animClr>
                                    <p:set>
                                      <p:cBhvr>
                                        <p:cTn id="21" dur="1000" fill="hold"/>
                                        <p:tgtEl>
                                          <p:spTgt spid="55303"/>
                                        </p:tgtEl>
                                        <p:attrNameLst>
                                          <p:attrName>fill.type</p:attrName>
                                        </p:attrNameLst>
                                      </p:cBhvr>
                                      <p:to>
                                        <p:strVal val="solid"/>
                                      </p:to>
                                    </p:set>
                                    <p:set>
                                      <p:cBhvr>
                                        <p:cTn id="22" dur="1000" fill="hold"/>
                                        <p:tgtEl>
                                          <p:spTgt spid="5530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3"/>
                  </p:tgtEl>
                </p:cond>
              </p:nextCondLst>
            </p:seq>
            <p:seq concurrent="1" nextAc="seek">
              <p:cTn id="23" restart="whenNotActive" fill="hold" evtFilter="cancelBubble" nodeType="interactiveSeq">
                <p:stCondLst>
                  <p:cond evt="onClick" delay="0">
                    <p:tgtEl>
                      <p:spTgt spid="55302"/>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1000" fill="hold"/>
                                        <p:tgtEl>
                                          <p:spTgt spid="55302"/>
                                        </p:tgtEl>
                                        <p:attrNameLst>
                                          <p:attrName>fillcolor</p:attrName>
                                        </p:attrNameLst>
                                      </p:cBhvr>
                                      <p:to>
                                        <a:srgbClr val="00B0F0"/>
                                      </p:to>
                                    </p:animClr>
                                    <p:set>
                                      <p:cBhvr>
                                        <p:cTn id="28" dur="1000" fill="hold"/>
                                        <p:tgtEl>
                                          <p:spTgt spid="55302"/>
                                        </p:tgtEl>
                                        <p:attrNameLst>
                                          <p:attrName>fill.type</p:attrName>
                                        </p:attrNameLst>
                                      </p:cBhvr>
                                      <p:to>
                                        <p:strVal val="solid"/>
                                      </p:to>
                                    </p:set>
                                    <p:set>
                                      <p:cBhvr>
                                        <p:cTn id="29" dur="1000" fill="hold"/>
                                        <p:tgtEl>
                                          <p:spTgt spid="5530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5530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362ED7BC-63B6-4CD6-B9CE-0B8FF51A3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3183DDF3-B52C-4523-B4A2-85F91A3CA469}"/>
              </a:ext>
            </a:extLst>
          </p:cNvPr>
          <p:cNvSpPr/>
          <p:nvPr/>
        </p:nvSpPr>
        <p:spPr>
          <a:xfrm>
            <a:off x="2986088" y="457200"/>
            <a:ext cx="6400800"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endParaRPr lang="en-US" sz="3200" dirty="0"/>
          </a:p>
        </p:txBody>
      </p:sp>
      <p:sp>
        <p:nvSpPr>
          <p:cNvPr id="15" name="Rectangle: Rounded Corners 14">
            <a:extLst>
              <a:ext uri="{FF2B5EF4-FFF2-40B4-BE49-F238E27FC236}">
                <a16:creationId xmlns:a16="http://schemas.microsoft.com/office/drawing/2014/main" id="{CDE6A993-DE7F-475A-A69C-9AA0122018E8}"/>
              </a:ext>
            </a:extLst>
          </p:cNvPr>
          <p:cNvSpPr/>
          <p:nvPr/>
        </p:nvSpPr>
        <p:spPr>
          <a:xfrm>
            <a:off x="5486400" y="152401"/>
            <a:ext cx="1550988" cy="430213"/>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3200" dirty="0">
              <a:solidFill>
                <a:srgbClr val="FF0000"/>
              </a:solidFill>
            </a:endParaRPr>
          </a:p>
        </p:txBody>
      </p:sp>
      <p:sp>
        <p:nvSpPr>
          <p:cNvPr id="55300" name="A">
            <a:extLst>
              <a:ext uri="{FF2B5EF4-FFF2-40B4-BE49-F238E27FC236}">
                <a16:creationId xmlns:a16="http://schemas.microsoft.com/office/drawing/2014/main" id="{3A8308D3-0BB8-46D7-8555-D23DB1D49CA0}"/>
              </a:ext>
            </a:extLst>
          </p:cNvPr>
          <p:cNvSpPr txBox="1">
            <a:spLocks noChangeArrowheads="1"/>
          </p:cNvSpPr>
          <p:nvPr/>
        </p:nvSpPr>
        <p:spPr bwMode="auto">
          <a:xfrm>
            <a:off x="4657727" y="2349500"/>
            <a:ext cx="2581273"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Sắt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1" name="B">
            <a:extLst>
              <a:ext uri="{FF2B5EF4-FFF2-40B4-BE49-F238E27FC236}">
                <a16:creationId xmlns:a16="http://schemas.microsoft.com/office/drawing/2014/main" id="{8B0ABA1F-2C2A-439E-B4B5-F7A490C08BFF}"/>
              </a:ext>
            </a:extLst>
          </p:cNvPr>
          <p:cNvSpPr txBox="1">
            <a:spLocks noChangeArrowheads="1"/>
          </p:cNvSpPr>
          <p:nvPr/>
        </p:nvSpPr>
        <p:spPr bwMode="auto">
          <a:xfrm>
            <a:off x="7534275" y="2349500"/>
            <a:ext cx="2600325"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Thiếc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2" name="C">
            <a:extLst>
              <a:ext uri="{FF2B5EF4-FFF2-40B4-BE49-F238E27FC236}">
                <a16:creationId xmlns:a16="http://schemas.microsoft.com/office/drawing/2014/main" id="{7DCC6420-88CB-4A64-929E-67727EBF5E02}"/>
              </a:ext>
            </a:extLst>
          </p:cNvPr>
          <p:cNvSpPr txBox="1">
            <a:spLocks noChangeArrowheads="1"/>
          </p:cNvSpPr>
          <p:nvPr/>
        </p:nvSpPr>
        <p:spPr bwMode="auto">
          <a:xfrm>
            <a:off x="4657727" y="3328988"/>
            <a:ext cx="2581273"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C.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3" name="D">
            <a:extLst>
              <a:ext uri="{FF2B5EF4-FFF2-40B4-BE49-F238E27FC236}">
                <a16:creationId xmlns:a16="http://schemas.microsoft.com/office/drawing/2014/main" id="{574D4530-4D4B-4442-AFEC-A435F5939A2F}"/>
              </a:ext>
            </a:extLst>
          </p:cNvPr>
          <p:cNvSpPr txBox="1">
            <a:spLocks noChangeArrowheads="1"/>
          </p:cNvSpPr>
          <p:nvPr/>
        </p:nvSpPr>
        <p:spPr bwMode="auto">
          <a:xfrm>
            <a:off x="7534275" y="3332163"/>
            <a:ext cx="2581272"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D.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Kẽm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 name="Arrow: Left 13">
            <a:hlinkClick r:id="rId5" action="ppaction://hlinksldjump"/>
            <a:extLst>
              <a:ext uri="{FF2B5EF4-FFF2-40B4-BE49-F238E27FC236}">
                <a16:creationId xmlns:a16="http://schemas.microsoft.com/office/drawing/2014/main" id="{B549551E-5B31-44BB-A9A0-18B19EC62685}"/>
              </a:ext>
            </a:extLst>
          </p:cNvPr>
          <p:cNvSpPr/>
          <p:nvPr/>
        </p:nvSpPr>
        <p:spPr>
          <a:xfrm>
            <a:off x="9791700" y="6172200"/>
            <a:ext cx="5334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32526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55300"/>
                                        </p:tgtEl>
                                        <p:attrNameLst>
                                          <p:attrName>fillcolor</p:attrName>
                                        </p:attrNameLst>
                                      </p:cBhvr>
                                      <p:to>
                                        <a:srgbClr val="0000FF"/>
                                      </p:to>
                                    </p:animClr>
                                    <p:set>
                                      <p:cBhvr>
                                        <p:cTn id="7" dur="1000" fill="hold"/>
                                        <p:tgtEl>
                                          <p:spTgt spid="55300"/>
                                        </p:tgtEl>
                                        <p:attrNameLst>
                                          <p:attrName>fill.type</p:attrName>
                                        </p:attrNameLst>
                                      </p:cBhvr>
                                      <p:to>
                                        <p:strVal val="solid"/>
                                      </p:to>
                                    </p:set>
                                    <p:set>
                                      <p:cBhvr>
                                        <p:cTn id="8" dur="1000" fill="hold"/>
                                        <p:tgtEl>
                                          <p:spTgt spid="5530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55300"/>
                  </p:tgtEl>
                </p:cond>
              </p:nextCondLst>
            </p:seq>
            <p:seq concurrent="1" nextAc="seek">
              <p:cTn id="9" restart="whenNotActive" fill="hold" evtFilter="cancelBubble" nodeType="interactiveSeq">
                <p:stCondLst>
                  <p:cond evt="onClick" delay="0">
                    <p:tgtEl>
                      <p:spTgt spid="5530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55301"/>
                                        </p:tgtEl>
                                        <p:attrNameLst>
                                          <p:attrName>fillcolor</p:attrName>
                                        </p:attrNameLst>
                                      </p:cBhvr>
                                      <p:to>
                                        <a:srgbClr val="FF0000"/>
                                      </p:to>
                                    </p:animClr>
                                    <p:set>
                                      <p:cBhvr>
                                        <p:cTn id="14" dur="1000" fill="hold"/>
                                        <p:tgtEl>
                                          <p:spTgt spid="55301"/>
                                        </p:tgtEl>
                                        <p:attrNameLst>
                                          <p:attrName>fill.type</p:attrName>
                                        </p:attrNameLst>
                                      </p:cBhvr>
                                      <p:to>
                                        <p:strVal val="solid"/>
                                      </p:to>
                                    </p:set>
                                    <p:set>
                                      <p:cBhvr>
                                        <p:cTn id="15" dur="1000" fill="hold"/>
                                        <p:tgtEl>
                                          <p:spTgt spid="55301"/>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5301"/>
                  </p:tgtEl>
                </p:cond>
              </p:nextCondLst>
            </p:seq>
            <p:seq concurrent="1" nextAc="seek">
              <p:cTn id="16" restart="whenNotActive" fill="hold" evtFilter="cancelBubble" nodeType="interactiveSeq">
                <p:stCondLst>
                  <p:cond evt="onClick" delay="0">
                    <p:tgtEl>
                      <p:spTgt spid="5530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1000" fill="hold"/>
                                        <p:tgtEl>
                                          <p:spTgt spid="55303"/>
                                        </p:tgtEl>
                                        <p:attrNameLst>
                                          <p:attrName>fillcolor</p:attrName>
                                        </p:attrNameLst>
                                      </p:cBhvr>
                                      <p:to>
                                        <a:srgbClr val="FF0000"/>
                                      </p:to>
                                    </p:animClr>
                                    <p:set>
                                      <p:cBhvr>
                                        <p:cTn id="21" dur="1000" fill="hold"/>
                                        <p:tgtEl>
                                          <p:spTgt spid="55303"/>
                                        </p:tgtEl>
                                        <p:attrNameLst>
                                          <p:attrName>fill.type</p:attrName>
                                        </p:attrNameLst>
                                      </p:cBhvr>
                                      <p:to>
                                        <p:strVal val="solid"/>
                                      </p:to>
                                    </p:set>
                                    <p:set>
                                      <p:cBhvr>
                                        <p:cTn id="22" dur="1000" fill="hold"/>
                                        <p:tgtEl>
                                          <p:spTgt spid="5530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5303"/>
                  </p:tgtEl>
                </p:cond>
              </p:nextCondLst>
            </p:seq>
            <p:seq concurrent="1" nextAc="seek">
              <p:cTn id="23" restart="whenNotActive" fill="hold" evtFilter="cancelBubble" nodeType="interactiveSeq">
                <p:stCondLst>
                  <p:cond evt="onClick" delay="0">
                    <p:tgtEl>
                      <p:spTgt spid="55302"/>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1000" fill="hold"/>
                                        <p:tgtEl>
                                          <p:spTgt spid="55302"/>
                                        </p:tgtEl>
                                        <p:attrNameLst>
                                          <p:attrName>fillcolor</p:attrName>
                                        </p:attrNameLst>
                                      </p:cBhvr>
                                      <p:to>
                                        <a:srgbClr val="FF0000"/>
                                      </p:to>
                                    </p:animClr>
                                    <p:set>
                                      <p:cBhvr>
                                        <p:cTn id="28" dur="1000" fill="hold"/>
                                        <p:tgtEl>
                                          <p:spTgt spid="55302"/>
                                        </p:tgtEl>
                                        <p:attrNameLst>
                                          <p:attrName>fill.type</p:attrName>
                                        </p:attrNameLst>
                                      </p:cBhvr>
                                      <p:to>
                                        <p:strVal val="solid"/>
                                      </p:to>
                                    </p:set>
                                    <p:set>
                                      <p:cBhvr>
                                        <p:cTn id="29" dur="1000" fill="hold"/>
                                        <p:tgtEl>
                                          <p:spTgt spid="5530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530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E2306-0C51-B406-AEC0-23DA27CEB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loud 3">
            <a:extLst>
              <a:ext uri="{FF2B5EF4-FFF2-40B4-BE49-F238E27FC236}">
                <a16:creationId xmlns:a16="http://schemas.microsoft.com/office/drawing/2014/main" id="{2CE7BF37-3212-E791-E880-8B275B3F2865}"/>
              </a:ext>
            </a:extLst>
          </p:cNvPr>
          <p:cNvSpPr/>
          <p:nvPr/>
        </p:nvSpPr>
        <p:spPr>
          <a:xfrm>
            <a:off x="668938" y="541587"/>
            <a:ext cx="10854124" cy="256807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accent1"/>
                </a:solidFill>
                <a:latin typeface="Times New Roman" panose="02020603050405020304" pitchFamily="18" charset="0"/>
                <a:cs typeface="Times New Roman" panose="02020603050405020304" pitchFamily="18" charset="0"/>
              </a:rPr>
              <a:t>Câu</a:t>
            </a:r>
            <a:r>
              <a:rPr lang="en-US" sz="4800" b="1" dirty="0">
                <a:solidFill>
                  <a:schemeClr val="accent1"/>
                </a:solidFill>
                <a:latin typeface="Times New Roman" panose="02020603050405020304" pitchFamily="18" charset="0"/>
                <a:cs typeface="Times New Roman" panose="02020603050405020304" pitchFamily="18" charset="0"/>
              </a:rPr>
              <a:t> 3: </a:t>
            </a:r>
            <a:r>
              <a:rPr lang="en-US" sz="4800" b="1" dirty="0" err="1">
                <a:solidFill>
                  <a:schemeClr val="accent1"/>
                </a:solidFill>
                <a:latin typeface="Times New Roman" panose="02020603050405020304" pitchFamily="18" charset="0"/>
                <a:cs typeface="Times New Roman" panose="02020603050405020304" pitchFamily="18" charset="0"/>
              </a:rPr>
              <a:t>Thức</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ăn</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chính</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của</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người</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Văn</a:t>
            </a:r>
            <a:r>
              <a:rPr lang="en-US" sz="4800" b="1" dirty="0">
                <a:solidFill>
                  <a:schemeClr val="accent1"/>
                </a:solidFill>
                <a:latin typeface="Times New Roman" panose="02020603050405020304" pitchFamily="18" charset="0"/>
                <a:cs typeface="Times New Roman" panose="02020603050405020304" pitchFamily="18" charset="0"/>
              </a:rPr>
              <a:t> Lang- </a:t>
            </a:r>
            <a:r>
              <a:rPr lang="en-US" sz="4800" b="1" dirty="0" err="1">
                <a:solidFill>
                  <a:schemeClr val="accent1"/>
                </a:solidFill>
                <a:latin typeface="Times New Roman" panose="02020603050405020304" pitchFamily="18" charset="0"/>
                <a:cs typeface="Times New Roman" panose="02020603050405020304" pitchFamily="18" charset="0"/>
              </a:rPr>
              <a:t>Âu</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Lạc</a:t>
            </a:r>
            <a:r>
              <a:rPr lang="en-US" sz="4800" b="1" dirty="0">
                <a:solidFill>
                  <a:schemeClr val="accent1"/>
                </a:solidFill>
                <a:latin typeface="Times New Roman" panose="02020603050405020304" pitchFamily="18" charset="0"/>
                <a:cs typeface="Times New Roman" panose="02020603050405020304" pitchFamily="18" charset="0"/>
              </a:rPr>
              <a:t>?</a:t>
            </a:r>
            <a:endParaRPr lang="en-US" sz="4800" b="1"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7" name="Cloud 6">
            <a:extLst>
              <a:ext uri="{FF2B5EF4-FFF2-40B4-BE49-F238E27FC236}">
                <a16:creationId xmlns:a16="http://schemas.microsoft.com/office/drawing/2014/main" id="{8D879D4E-4B99-2198-F4D1-D606953CDDC5}"/>
              </a:ext>
            </a:extLst>
          </p:cNvPr>
          <p:cNvSpPr/>
          <p:nvPr/>
        </p:nvSpPr>
        <p:spPr>
          <a:xfrm>
            <a:off x="1924714" y="3251655"/>
            <a:ext cx="3390998"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 Bánh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chưng</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8" name="Cloud 7">
            <a:extLst>
              <a:ext uri="{FF2B5EF4-FFF2-40B4-BE49-F238E27FC236}">
                <a16:creationId xmlns:a16="http://schemas.microsoft.com/office/drawing/2014/main" id="{98FB455B-9546-E789-ACB6-336230A54E07}"/>
              </a:ext>
            </a:extLst>
          </p:cNvPr>
          <p:cNvSpPr/>
          <p:nvPr/>
        </p:nvSpPr>
        <p:spPr>
          <a:xfrm>
            <a:off x="6876290" y="3285887"/>
            <a:ext cx="3390998"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B.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Trái</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cây</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313F529C-E7FB-5B78-A360-5787E7307899}"/>
              </a:ext>
            </a:extLst>
          </p:cNvPr>
          <p:cNvSpPr/>
          <p:nvPr/>
        </p:nvSpPr>
        <p:spPr>
          <a:xfrm>
            <a:off x="1924714" y="5153464"/>
            <a:ext cx="3390998"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C.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Trầu</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cau</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5233F653-FBA9-5EEB-2C5F-39ACB1442E6B}"/>
              </a:ext>
            </a:extLst>
          </p:cNvPr>
          <p:cNvSpPr/>
          <p:nvPr/>
        </p:nvSpPr>
        <p:spPr>
          <a:xfrm>
            <a:off x="6876290" y="5054827"/>
            <a:ext cx="3390998"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D.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Cơm</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13" name="Cloud 12">
            <a:hlinkClick r:id="rId3" action="ppaction://hlinksldjump"/>
            <a:extLst>
              <a:ext uri="{FF2B5EF4-FFF2-40B4-BE49-F238E27FC236}">
                <a16:creationId xmlns:a16="http://schemas.microsoft.com/office/drawing/2014/main" id="{79F70F08-AEA5-9D6A-278C-88D05C72802D}"/>
              </a:ext>
            </a:extLst>
          </p:cNvPr>
          <p:cNvSpPr/>
          <p:nvPr/>
        </p:nvSpPr>
        <p:spPr>
          <a:xfrm>
            <a:off x="10974214" y="5949822"/>
            <a:ext cx="1097695" cy="733181"/>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72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8"/>
                                        </p:tgtEl>
                                        <p:attrNameLst>
                                          <p:attrName>stroke.color</p:attrName>
                                        </p:attrNameLst>
                                      </p:cBhvr>
                                      <p:to>
                                        <a:schemeClr val="accent2"/>
                                      </p:to>
                                    </p:animClr>
                                    <p:set>
                                      <p:cBhvr>
                                        <p:cTn id="7"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rgbClr val="FF0000"/>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2"/>
                                        </p:tgtEl>
                                        <p:attrNameLst>
                                          <p:attrName>fillcolor</p:attrName>
                                        </p:attrNameLst>
                                      </p:cBhvr>
                                      <p:to>
                                        <a:srgbClr val="FFFF00"/>
                                      </p:to>
                                    </p:animClr>
                                    <p:set>
                                      <p:cBhvr>
                                        <p:cTn id="20" dur="2000" fill="hold"/>
                                        <p:tgtEl>
                                          <p:spTgt spid="12"/>
                                        </p:tgtEl>
                                        <p:attrNameLst>
                                          <p:attrName>fill.type</p:attrName>
                                        </p:attrNameLst>
                                      </p:cBhvr>
                                      <p:to>
                                        <p:strVal val="solid"/>
                                      </p:to>
                                    </p:set>
                                    <p:set>
                                      <p:cBhvr>
                                        <p:cTn id="21"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FF0000"/>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
                                        </p:tgtEl>
                                        <p:attrNameLst>
                                          <p:attrName>fillcolor</p:attrName>
                                        </p:attrNameLst>
                                      </p:cBhvr>
                                      <p:to>
                                        <a:srgbClr val="FF0000"/>
                                      </p:to>
                                    </p:animClr>
                                    <p:set>
                                      <p:cBhvr>
                                        <p:cTn id="34" dur="2000" fill="hold"/>
                                        <p:tgtEl>
                                          <p:spTgt spid="7"/>
                                        </p:tgtEl>
                                        <p:attrNameLst>
                                          <p:attrName>fill.type</p:attrName>
                                        </p:attrNameLst>
                                      </p:cBhvr>
                                      <p:to>
                                        <p:strVal val="solid"/>
                                      </p:to>
                                    </p:set>
                                    <p:set>
                                      <p:cBhvr>
                                        <p:cTn id="35"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362ED7BC-63B6-4CD6-B9CE-0B8FF51A3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3183DDF3-B52C-4523-B4A2-85F91A3CA469}"/>
              </a:ext>
            </a:extLst>
          </p:cNvPr>
          <p:cNvSpPr/>
          <p:nvPr/>
        </p:nvSpPr>
        <p:spPr>
          <a:xfrm>
            <a:off x="2986088" y="457200"/>
            <a:ext cx="6400800"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600" b="1" dirty="0" err="1">
                <a:latin typeface="Times New Roman" panose="02020603050405020304" pitchFamily="18" charset="0"/>
                <a:cs typeface="Times New Roman" panose="02020603050405020304" pitchFamily="18" charset="0"/>
              </a:rPr>
              <a:t>Dưới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nước</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a:t>?</a:t>
            </a:r>
          </a:p>
        </p:txBody>
      </p:sp>
      <p:sp>
        <p:nvSpPr>
          <p:cNvPr id="15" name="Rectangle: Rounded Corners 14">
            <a:extLst>
              <a:ext uri="{FF2B5EF4-FFF2-40B4-BE49-F238E27FC236}">
                <a16:creationId xmlns:a16="http://schemas.microsoft.com/office/drawing/2014/main" id="{CDE6A993-DE7F-475A-A69C-9AA0122018E8}"/>
              </a:ext>
            </a:extLst>
          </p:cNvPr>
          <p:cNvSpPr/>
          <p:nvPr/>
        </p:nvSpPr>
        <p:spPr>
          <a:xfrm>
            <a:off x="5486400" y="152401"/>
            <a:ext cx="1550988" cy="430213"/>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3200" dirty="0">
              <a:solidFill>
                <a:srgbClr val="FF0000"/>
              </a:solidFill>
            </a:endParaRPr>
          </a:p>
        </p:txBody>
      </p:sp>
      <p:sp>
        <p:nvSpPr>
          <p:cNvPr id="55300" name="A">
            <a:extLst>
              <a:ext uri="{FF2B5EF4-FFF2-40B4-BE49-F238E27FC236}">
                <a16:creationId xmlns:a16="http://schemas.microsoft.com/office/drawing/2014/main" id="{3A8308D3-0BB8-46D7-8555-D23DB1D49CA0}"/>
              </a:ext>
            </a:extLst>
          </p:cNvPr>
          <p:cNvSpPr txBox="1">
            <a:spLocks noChangeArrowheads="1"/>
          </p:cNvSpPr>
          <p:nvPr/>
        </p:nvSpPr>
        <p:spPr bwMode="auto">
          <a:xfrm>
            <a:off x="2986088" y="2438400"/>
            <a:ext cx="3593251"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altLang="en-US" sz="2800" dirty="0">
                <a:latin typeface="Times New Roman" panose="02020603050405020304" pitchFamily="18" charset="0"/>
                <a:cs typeface="Times New Roman" panose="02020603050405020304" pitchFamily="18" charset="0"/>
              </a:rPr>
              <a:t>Nam </a:t>
            </a:r>
            <a:r>
              <a:rPr lang="en-US" altLang="en-US" sz="2800" dirty="0" err="1">
                <a:latin typeface="Times New Roman" panose="02020603050405020304" pitchFamily="18" charset="0"/>
                <a:cs typeface="Times New Roman" panose="02020603050405020304" pitchFamily="18" charset="0"/>
              </a:rPr>
              <a:t>Việt</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301" name="B">
            <a:extLst>
              <a:ext uri="{FF2B5EF4-FFF2-40B4-BE49-F238E27FC236}">
                <a16:creationId xmlns:a16="http://schemas.microsoft.com/office/drawing/2014/main" id="{8B0ABA1F-2C2A-439E-B4B5-F7A490C08BFF}"/>
              </a:ext>
            </a:extLst>
          </p:cNvPr>
          <p:cNvSpPr txBox="1">
            <a:spLocks noChangeArrowheads="1"/>
          </p:cNvSpPr>
          <p:nvPr/>
        </p:nvSpPr>
        <p:spPr bwMode="auto">
          <a:xfrm>
            <a:off x="2986088" y="3270120"/>
            <a:ext cx="3593251"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altLang="en-US" sz="2800" dirty="0">
                <a:latin typeface="Times New Roman" panose="02020603050405020304" pitchFamily="18" charset="0"/>
                <a:cs typeface="Times New Roman" panose="02020603050405020304" pitchFamily="18" charset="0"/>
              </a:rPr>
              <a:t>Giao </a:t>
            </a:r>
            <a:r>
              <a:rPr lang="en-US" altLang="en-US" sz="2800" dirty="0" err="1">
                <a:latin typeface="Times New Roman" panose="02020603050405020304" pitchFamily="18" charset="0"/>
                <a:cs typeface="Times New Roman" panose="02020603050405020304" pitchFamily="18" charset="0"/>
              </a:rPr>
              <a:t>Chỉ</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302" name="C">
            <a:extLst>
              <a:ext uri="{FF2B5EF4-FFF2-40B4-BE49-F238E27FC236}">
                <a16:creationId xmlns:a16="http://schemas.microsoft.com/office/drawing/2014/main" id="{7DCC6420-88CB-4A64-929E-67727EBF5E02}"/>
              </a:ext>
            </a:extLst>
          </p:cNvPr>
          <p:cNvSpPr txBox="1">
            <a:spLocks noChangeArrowheads="1"/>
          </p:cNvSpPr>
          <p:nvPr/>
        </p:nvSpPr>
        <p:spPr bwMode="auto">
          <a:xfrm>
            <a:off x="6911195" y="2438400"/>
            <a:ext cx="3593251"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C. </a:t>
            </a:r>
            <a:r>
              <a:rPr lang="en-US" altLang="en-US" sz="2800" dirty="0">
                <a:latin typeface="Times New Roman" panose="02020603050405020304" pitchFamily="18" charset="0"/>
                <a:cs typeface="Times New Roman" panose="02020603050405020304" pitchFamily="18" charset="0"/>
              </a:rPr>
              <a:t>Giao </a:t>
            </a:r>
            <a:r>
              <a:rPr lang="en-US" altLang="en-US" sz="2800" dirty="0" err="1">
                <a:latin typeface="Times New Roman" panose="02020603050405020304" pitchFamily="18" charset="0"/>
                <a:cs typeface="Times New Roman" panose="02020603050405020304" pitchFamily="18" charset="0"/>
              </a:rPr>
              <a:t>Châu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3" name="D">
            <a:extLst>
              <a:ext uri="{FF2B5EF4-FFF2-40B4-BE49-F238E27FC236}">
                <a16:creationId xmlns:a16="http://schemas.microsoft.com/office/drawing/2014/main" id="{574D4530-4D4B-4442-AFEC-A435F5939A2F}"/>
              </a:ext>
            </a:extLst>
          </p:cNvPr>
          <p:cNvSpPr txBox="1">
            <a:spLocks noChangeArrowheads="1"/>
          </p:cNvSpPr>
          <p:nvPr/>
        </p:nvSpPr>
        <p:spPr bwMode="auto">
          <a:xfrm>
            <a:off x="6911194" y="3270120"/>
            <a:ext cx="3593251"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D. </a:t>
            </a:r>
            <a:r>
              <a:rPr lang="en-US" altLang="en-US" sz="2800" dirty="0">
                <a:latin typeface="Times New Roman" panose="02020603050405020304" pitchFamily="18" charset="0"/>
                <a:cs typeface="Times New Roman" panose="02020603050405020304" pitchFamily="18" charset="0"/>
              </a:rPr>
              <a:t>An Nam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phủ</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Left 13">
            <a:hlinkClick r:id="rId5" action="ppaction://hlinksldjump"/>
            <a:extLst>
              <a:ext uri="{FF2B5EF4-FFF2-40B4-BE49-F238E27FC236}">
                <a16:creationId xmlns:a16="http://schemas.microsoft.com/office/drawing/2014/main" id="{B549551E-5B31-44BB-A9A0-18B19EC62685}"/>
              </a:ext>
            </a:extLst>
          </p:cNvPr>
          <p:cNvSpPr/>
          <p:nvPr/>
        </p:nvSpPr>
        <p:spPr>
          <a:xfrm>
            <a:off x="9753600" y="6172200"/>
            <a:ext cx="5334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4452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55300"/>
                                        </p:tgtEl>
                                        <p:attrNameLst>
                                          <p:attrName>fillcolor</p:attrName>
                                        </p:attrNameLst>
                                      </p:cBhvr>
                                      <p:to>
                                        <a:srgbClr val="FF0000"/>
                                      </p:to>
                                    </p:animClr>
                                    <p:set>
                                      <p:cBhvr>
                                        <p:cTn id="7" dur="1000" fill="hold"/>
                                        <p:tgtEl>
                                          <p:spTgt spid="55300"/>
                                        </p:tgtEl>
                                        <p:attrNameLst>
                                          <p:attrName>fill.type</p:attrName>
                                        </p:attrNameLst>
                                      </p:cBhvr>
                                      <p:to>
                                        <p:strVal val="solid"/>
                                      </p:to>
                                    </p:set>
                                    <p:set>
                                      <p:cBhvr>
                                        <p:cTn id="8" dur="1000" fill="hold"/>
                                        <p:tgtEl>
                                          <p:spTgt spid="5530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0"/>
                  </p:tgtEl>
                </p:cond>
              </p:nextCondLst>
            </p:seq>
            <p:seq concurrent="1" nextAc="seek">
              <p:cTn id="9" restart="whenNotActive" fill="hold" evtFilter="cancelBubble" nodeType="interactiveSeq">
                <p:stCondLst>
                  <p:cond evt="onClick" delay="0">
                    <p:tgtEl>
                      <p:spTgt spid="5530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55301"/>
                                        </p:tgtEl>
                                        <p:attrNameLst>
                                          <p:attrName>fillcolor</p:attrName>
                                        </p:attrNameLst>
                                      </p:cBhvr>
                                      <p:to>
                                        <a:srgbClr val="FF0000"/>
                                      </p:to>
                                    </p:animClr>
                                    <p:set>
                                      <p:cBhvr>
                                        <p:cTn id="14" dur="1000" fill="hold"/>
                                        <p:tgtEl>
                                          <p:spTgt spid="55301"/>
                                        </p:tgtEl>
                                        <p:attrNameLst>
                                          <p:attrName>fill.type</p:attrName>
                                        </p:attrNameLst>
                                      </p:cBhvr>
                                      <p:to>
                                        <p:strVal val="solid"/>
                                      </p:to>
                                    </p:set>
                                    <p:set>
                                      <p:cBhvr>
                                        <p:cTn id="15" dur="1000" fill="hold"/>
                                        <p:tgtEl>
                                          <p:spTgt spid="55301"/>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1"/>
                  </p:tgtEl>
                </p:cond>
              </p:nextCondLst>
            </p:seq>
            <p:seq concurrent="1" nextAc="seek">
              <p:cTn id="16" restart="whenNotActive" fill="hold" evtFilter="cancelBubble" nodeType="interactiveSeq">
                <p:stCondLst>
                  <p:cond evt="onClick" delay="0">
                    <p:tgtEl>
                      <p:spTgt spid="5530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1000" fill="hold"/>
                                        <p:tgtEl>
                                          <p:spTgt spid="55303"/>
                                        </p:tgtEl>
                                        <p:attrNameLst>
                                          <p:attrName>fillcolor</p:attrName>
                                        </p:attrNameLst>
                                      </p:cBhvr>
                                      <p:to>
                                        <a:srgbClr val="0000FF"/>
                                      </p:to>
                                    </p:animClr>
                                    <p:set>
                                      <p:cBhvr>
                                        <p:cTn id="21" dur="1000" fill="hold"/>
                                        <p:tgtEl>
                                          <p:spTgt spid="55303"/>
                                        </p:tgtEl>
                                        <p:attrNameLst>
                                          <p:attrName>fill.type</p:attrName>
                                        </p:attrNameLst>
                                      </p:cBhvr>
                                      <p:to>
                                        <p:strVal val="solid"/>
                                      </p:to>
                                    </p:set>
                                    <p:set>
                                      <p:cBhvr>
                                        <p:cTn id="22" dur="1000" fill="hold"/>
                                        <p:tgtEl>
                                          <p:spTgt spid="5530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55303"/>
                  </p:tgtEl>
                </p:cond>
              </p:nextCondLst>
            </p:seq>
            <p:seq concurrent="1" nextAc="seek">
              <p:cTn id="23" restart="whenNotActive" fill="hold" evtFilter="cancelBubble" nodeType="interactiveSeq">
                <p:stCondLst>
                  <p:cond evt="onClick" delay="0">
                    <p:tgtEl>
                      <p:spTgt spid="55302"/>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1000" fill="hold"/>
                                        <p:tgtEl>
                                          <p:spTgt spid="55302"/>
                                        </p:tgtEl>
                                        <p:attrNameLst>
                                          <p:attrName>fillcolor</p:attrName>
                                        </p:attrNameLst>
                                      </p:cBhvr>
                                      <p:to>
                                        <a:srgbClr val="FF0000"/>
                                      </p:to>
                                    </p:animClr>
                                    <p:set>
                                      <p:cBhvr>
                                        <p:cTn id="28" dur="1000" fill="hold"/>
                                        <p:tgtEl>
                                          <p:spTgt spid="55302"/>
                                        </p:tgtEl>
                                        <p:attrNameLst>
                                          <p:attrName>fill.type</p:attrName>
                                        </p:attrNameLst>
                                      </p:cBhvr>
                                      <p:to>
                                        <p:strVal val="solid"/>
                                      </p:to>
                                    </p:set>
                                    <p:set>
                                      <p:cBhvr>
                                        <p:cTn id="29" dur="1000" fill="hold"/>
                                        <p:tgtEl>
                                          <p:spTgt spid="5530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362ED7BC-63B6-4CD6-B9CE-0B8FF51A3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3183DDF3-B52C-4523-B4A2-85F91A3CA469}"/>
              </a:ext>
            </a:extLst>
          </p:cNvPr>
          <p:cNvSpPr/>
          <p:nvPr/>
        </p:nvSpPr>
        <p:spPr>
          <a:xfrm>
            <a:off x="2986088" y="457200"/>
            <a:ext cx="6400800"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An Nam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p>
        </p:txBody>
      </p:sp>
      <p:sp>
        <p:nvSpPr>
          <p:cNvPr id="15" name="Rectangle: Rounded Corners 14">
            <a:extLst>
              <a:ext uri="{FF2B5EF4-FFF2-40B4-BE49-F238E27FC236}">
                <a16:creationId xmlns:a16="http://schemas.microsoft.com/office/drawing/2014/main" id="{CDE6A993-DE7F-475A-A69C-9AA0122018E8}"/>
              </a:ext>
            </a:extLst>
          </p:cNvPr>
          <p:cNvSpPr/>
          <p:nvPr/>
        </p:nvSpPr>
        <p:spPr>
          <a:xfrm>
            <a:off x="5486400" y="152401"/>
            <a:ext cx="1550988" cy="430213"/>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3200" dirty="0">
              <a:solidFill>
                <a:srgbClr val="FF0000"/>
              </a:solidFill>
            </a:endParaRPr>
          </a:p>
        </p:txBody>
      </p:sp>
      <p:sp>
        <p:nvSpPr>
          <p:cNvPr id="55300" name="A">
            <a:extLst>
              <a:ext uri="{FF2B5EF4-FFF2-40B4-BE49-F238E27FC236}">
                <a16:creationId xmlns:a16="http://schemas.microsoft.com/office/drawing/2014/main" id="{3A8308D3-0BB8-46D7-8555-D23DB1D49CA0}"/>
              </a:ext>
            </a:extLst>
          </p:cNvPr>
          <p:cNvSpPr txBox="1">
            <a:spLocks noChangeArrowheads="1"/>
          </p:cNvSpPr>
          <p:nvPr/>
        </p:nvSpPr>
        <p:spPr bwMode="auto">
          <a:xfrm>
            <a:off x="5143501" y="2426440"/>
            <a:ext cx="144648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 981</a:t>
            </a:r>
          </a:p>
        </p:txBody>
      </p:sp>
      <p:sp>
        <p:nvSpPr>
          <p:cNvPr id="55301" name="B">
            <a:extLst>
              <a:ext uri="{FF2B5EF4-FFF2-40B4-BE49-F238E27FC236}">
                <a16:creationId xmlns:a16="http://schemas.microsoft.com/office/drawing/2014/main" id="{8B0ABA1F-2C2A-439E-B4B5-F7A490C08BFF}"/>
              </a:ext>
            </a:extLst>
          </p:cNvPr>
          <p:cNvSpPr txBox="1">
            <a:spLocks noChangeArrowheads="1"/>
          </p:cNvSpPr>
          <p:nvPr/>
        </p:nvSpPr>
        <p:spPr bwMode="auto">
          <a:xfrm>
            <a:off x="6906940" y="2438400"/>
            <a:ext cx="144648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671 </a:t>
            </a:r>
          </a:p>
        </p:txBody>
      </p:sp>
      <p:sp>
        <p:nvSpPr>
          <p:cNvPr id="55302" name="C">
            <a:extLst>
              <a:ext uri="{FF2B5EF4-FFF2-40B4-BE49-F238E27FC236}">
                <a16:creationId xmlns:a16="http://schemas.microsoft.com/office/drawing/2014/main" id="{7DCC6420-88CB-4A64-929E-67727EBF5E02}"/>
              </a:ext>
            </a:extLst>
          </p:cNvPr>
          <p:cNvSpPr txBox="1">
            <a:spLocks noChangeArrowheads="1"/>
          </p:cNvSpPr>
          <p:nvPr/>
        </p:nvSpPr>
        <p:spPr bwMode="auto">
          <a:xfrm>
            <a:off x="5143501" y="3375760"/>
            <a:ext cx="144648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C. 679 </a:t>
            </a:r>
          </a:p>
        </p:txBody>
      </p:sp>
      <p:sp>
        <p:nvSpPr>
          <p:cNvPr id="14" name="Arrow: Left 13">
            <a:hlinkClick r:id="rId5" action="ppaction://hlinksldjump"/>
            <a:extLst>
              <a:ext uri="{FF2B5EF4-FFF2-40B4-BE49-F238E27FC236}">
                <a16:creationId xmlns:a16="http://schemas.microsoft.com/office/drawing/2014/main" id="{B549551E-5B31-44BB-A9A0-18B19EC62685}"/>
              </a:ext>
            </a:extLst>
          </p:cNvPr>
          <p:cNvSpPr/>
          <p:nvPr/>
        </p:nvSpPr>
        <p:spPr>
          <a:xfrm>
            <a:off x="9753600" y="6172200"/>
            <a:ext cx="5334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B">
            <a:extLst>
              <a:ext uri="{FF2B5EF4-FFF2-40B4-BE49-F238E27FC236}">
                <a16:creationId xmlns:a16="http://schemas.microsoft.com/office/drawing/2014/main" id="{415A211A-D1FA-2A2A-9576-E597C3BADBF3}"/>
              </a:ext>
            </a:extLst>
          </p:cNvPr>
          <p:cNvSpPr txBox="1">
            <a:spLocks noChangeArrowheads="1"/>
          </p:cNvSpPr>
          <p:nvPr/>
        </p:nvSpPr>
        <p:spPr bwMode="auto">
          <a:xfrm>
            <a:off x="6906940" y="3373161"/>
            <a:ext cx="144648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D. 111 </a:t>
            </a:r>
          </a:p>
        </p:txBody>
      </p:sp>
    </p:spTree>
    <p:extLst>
      <p:ext uri="{BB962C8B-B14F-4D97-AF65-F5344CB8AC3E}">
        <p14:creationId xmlns:p14="http://schemas.microsoft.com/office/powerpoint/2010/main" val="285343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55300"/>
                                        </p:tgtEl>
                                        <p:attrNameLst>
                                          <p:attrName>fillcolor</p:attrName>
                                        </p:attrNameLst>
                                      </p:cBhvr>
                                      <p:to>
                                        <a:srgbClr val="FF0000"/>
                                      </p:to>
                                    </p:animClr>
                                    <p:set>
                                      <p:cBhvr>
                                        <p:cTn id="7" dur="1000" fill="hold"/>
                                        <p:tgtEl>
                                          <p:spTgt spid="55300"/>
                                        </p:tgtEl>
                                        <p:attrNameLst>
                                          <p:attrName>fill.type</p:attrName>
                                        </p:attrNameLst>
                                      </p:cBhvr>
                                      <p:to>
                                        <p:strVal val="solid"/>
                                      </p:to>
                                    </p:set>
                                    <p:set>
                                      <p:cBhvr>
                                        <p:cTn id="8" dur="1000" fill="hold"/>
                                        <p:tgtEl>
                                          <p:spTgt spid="5530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0"/>
                  </p:tgtEl>
                </p:cond>
              </p:nextCondLst>
            </p:seq>
            <p:seq concurrent="1" nextAc="seek">
              <p:cTn id="9" restart="whenNotActive" fill="hold" evtFilter="cancelBubble" nodeType="interactiveSeq">
                <p:stCondLst>
                  <p:cond evt="onClick" delay="0">
                    <p:tgtEl>
                      <p:spTgt spid="5530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55301"/>
                                        </p:tgtEl>
                                        <p:attrNameLst>
                                          <p:attrName>fillcolor</p:attrName>
                                        </p:attrNameLst>
                                      </p:cBhvr>
                                      <p:to>
                                        <a:srgbClr val="FF0000"/>
                                      </p:to>
                                    </p:animClr>
                                    <p:set>
                                      <p:cBhvr>
                                        <p:cTn id="14" dur="1000" fill="hold"/>
                                        <p:tgtEl>
                                          <p:spTgt spid="55301"/>
                                        </p:tgtEl>
                                        <p:attrNameLst>
                                          <p:attrName>fill.type</p:attrName>
                                        </p:attrNameLst>
                                      </p:cBhvr>
                                      <p:to>
                                        <p:strVal val="solid"/>
                                      </p:to>
                                    </p:set>
                                    <p:set>
                                      <p:cBhvr>
                                        <p:cTn id="15" dur="1000" fill="hold"/>
                                        <p:tgtEl>
                                          <p:spTgt spid="55301"/>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5301"/>
                  </p:tgtEl>
                </p:cond>
              </p:nextCondLst>
            </p:seq>
            <p:seq concurrent="1" nextAc="seek">
              <p:cTn id="16" restart="whenNotActive" fill="hold" evtFilter="cancelBubble" nodeType="interactiveSeq">
                <p:stCondLst>
                  <p:cond evt="onClick" delay="0">
                    <p:tgtEl>
                      <p:spTgt spid="5530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1000" fill="hold"/>
                                        <p:tgtEl>
                                          <p:spTgt spid="55302"/>
                                        </p:tgtEl>
                                        <p:attrNameLst>
                                          <p:attrName>fillcolor</p:attrName>
                                        </p:attrNameLst>
                                      </p:cBhvr>
                                      <p:to>
                                        <a:srgbClr val="00B0F0"/>
                                      </p:to>
                                    </p:animClr>
                                    <p:set>
                                      <p:cBhvr>
                                        <p:cTn id="21" dur="1000" fill="hold"/>
                                        <p:tgtEl>
                                          <p:spTgt spid="55302"/>
                                        </p:tgtEl>
                                        <p:attrNameLst>
                                          <p:attrName>fill.type</p:attrName>
                                        </p:attrNameLst>
                                      </p:cBhvr>
                                      <p:to>
                                        <p:strVal val="solid"/>
                                      </p:to>
                                    </p:set>
                                    <p:set>
                                      <p:cBhvr>
                                        <p:cTn id="22" dur="1000" fill="hold"/>
                                        <p:tgtEl>
                                          <p:spTgt spid="5530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55302"/>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2"/>
                                        </p:tgtEl>
                                        <p:attrNameLst>
                                          <p:attrName>fillcolor</p:attrName>
                                        </p:attrNameLst>
                                      </p:cBhvr>
                                      <p:to>
                                        <a:srgbClr val="FF0000"/>
                                      </p:to>
                                    </p:animClr>
                                    <p:set>
                                      <p:cBhvr>
                                        <p:cTn id="28" dur="1000" fill="hold"/>
                                        <p:tgtEl>
                                          <p:spTgt spid="2"/>
                                        </p:tgtEl>
                                        <p:attrNameLst>
                                          <p:attrName>fill.type</p:attrName>
                                        </p:attrNameLst>
                                      </p:cBhvr>
                                      <p:to>
                                        <p:strVal val="solid"/>
                                      </p:to>
                                    </p:set>
                                    <p:set>
                                      <p:cBhvr>
                                        <p:cTn id="29" dur="100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vi-VN" sz="2800" b="1" dirty="0">
                <a:latin typeface="Times New Roman" panose="02020603050405020304" pitchFamily="18" charset="0"/>
                <a:cs typeface="Times New Roman" panose="02020603050405020304" pitchFamily="18" charset="0"/>
              </a:rPr>
              <a:t> 1</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Sau cuộc khởi nghĩa của Hai Bà Trưng, chính quyền phong kiến phương Bắc tổ chức cai trị đến tận</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632112"/>
            <a:ext cx="5172733"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cấp Phủ</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156465" y="4831551"/>
            <a:ext cx="533587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cấp Huyện</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7" y="3429218"/>
            <a:ext cx="5286110"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Lst>
            </a:pPr>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cấp Châu</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364592" y="4170454"/>
            <a:ext cx="5362561"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cấp Quận</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73105"/>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402335"/>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923" y="472302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632112"/>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1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7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2552 0.00162 " pathEditMode="relative" rAng="0" ptsTypes="AA">
                                      <p:cBhvr>
                                        <p:cTn id="29" dur="10" fill="hold"/>
                                        <p:tgtEl>
                                          <p:spTgt spid="12"/>
                                        </p:tgtEl>
                                        <p:attrNameLst>
                                          <p:attrName>ppt_x</p:attrName>
                                          <p:attrName>ppt_y</p:attrName>
                                        </p:attrNameLst>
                                      </p:cBhvr>
                                      <p:rCtr x="21224" y="13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7 L 0.44258 0.00555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Thời kì Bắc thuộc,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đồng hóa dân tộc ta, chính quyền phong kiến phương Bắc đã cố gắng</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689265"/>
            <a:ext cx="547753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hiện thái độ thân thiện.</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156465" y="4755351"/>
            <a:ext cx="557068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phát triển kinh tế cho nhân dân</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6" y="3412892"/>
            <a:ext cx="5503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xóa bỏ tập quán người Việt</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64592" y="4102420"/>
            <a:ext cx="5563179"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giúp nhân dân ta sống tốt hơn.</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05071"/>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608" y="4675460"/>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622" y="318913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689265"/>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8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3.75E-6 -4.44444E-6 L 0.47409 -0.003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277 L 0.51003 -0.00973 " pathEditMode="relative" rAng="0" ptsTypes="AA">
                                      <p:cBhvr>
                                        <p:cTn id="29" dur="10" fill="hold"/>
                                        <p:tgtEl>
                                          <p:spTgt spid="13"/>
                                        </p:tgtEl>
                                        <p:attrNameLst>
                                          <p:attrName>ppt_x</p:attrName>
                                          <p:attrName>ppt_y</p:attrName>
                                        </p:attrNameLst>
                                      </p:cBhvr>
                                      <p:rCtr x="25456" y="-625"/>
                                    </p:animMotion>
                                  </p:childTnLst>
                                  <p:subTnLst>
                                    <p:audio>
                                      <p:cMediaNode>
                                        <p:cTn display="0" masterRel="sameClick">
                                          <p:stCondLst>
                                            <p:cond evt="begin" delay="0">
                                              <p:tn val="2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117 -0.00069 L 0.44258 0.00556 " pathEditMode="relative" rAng="0" ptsTypes="AA">
                                      <p:cBhvr>
                                        <p:cTn id="34" dur="10" fill="hold"/>
                                        <p:tgtEl>
                                          <p:spTgt spid="10"/>
                                        </p:tgtEl>
                                        <p:attrNameLst>
                                          <p:attrName>ppt_x</p:attrName>
                                          <p:attrName>ppt_y</p:attrName>
                                        </p:attrNameLst>
                                      </p:cBhvr>
                                      <p:rCtr x="22070" y="301"/>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091 -0.00116 L 0.48451 0.00556 " pathEditMode="relative" rAng="0" ptsTypes="AA">
                                      <p:cBhvr>
                                        <p:cTn id="39" dur="10" fill="hold"/>
                                        <p:tgtEl>
                                          <p:spTgt spid="12"/>
                                        </p:tgtEl>
                                        <p:attrNameLst>
                                          <p:attrName>ppt_x</p:attrName>
                                          <p:attrName>ppt_y</p:attrName>
                                        </p:attrNameLst>
                                      </p:cBhvr>
                                      <p:rCtr x="24180" y="32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Thời kì Bắc thuộc,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đồng hóa dân tộc ta, chính quyền phong kiến phương Bắc đã cố gắng</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689265"/>
            <a:ext cx="547753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hiện thái độ thân thiện.</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156465" y="4755351"/>
            <a:ext cx="557068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phát triển kinh tế cho nhân dân</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6" y="3412892"/>
            <a:ext cx="5503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64592" y="4102420"/>
            <a:ext cx="5563179"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giúp nhân dân ta sống tốt hơn.</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05071"/>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608" y="4675460"/>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622" y="318913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689265"/>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4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3.75E-6 -4.44444E-6 L 0.47409 -0.003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277 L 0.51003 -0.00973 " pathEditMode="relative" rAng="0" ptsTypes="AA">
                                      <p:cBhvr>
                                        <p:cTn id="29" dur="10" fill="hold"/>
                                        <p:tgtEl>
                                          <p:spTgt spid="13"/>
                                        </p:tgtEl>
                                        <p:attrNameLst>
                                          <p:attrName>ppt_x</p:attrName>
                                          <p:attrName>ppt_y</p:attrName>
                                        </p:attrNameLst>
                                      </p:cBhvr>
                                      <p:rCtr x="25456" y="-625"/>
                                    </p:animMotion>
                                  </p:childTnLst>
                                  <p:subTnLst>
                                    <p:audio>
                                      <p:cMediaNode>
                                        <p:cTn display="0" masterRel="sameClick">
                                          <p:stCondLst>
                                            <p:cond evt="begin" delay="0">
                                              <p:tn val="2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117 -0.00069 L 0.44258 0.00556 " pathEditMode="relative" rAng="0" ptsTypes="AA">
                                      <p:cBhvr>
                                        <p:cTn id="34" dur="10" fill="hold"/>
                                        <p:tgtEl>
                                          <p:spTgt spid="10"/>
                                        </p:tgtEl>
                                        <p:attrNameLst>
                                          <p:attrName>ppt_x</p:attrName>
                                          <p:attrName>ppt_y</p:attrName>
                                        </p:attrNameLst>
                                      </p:cBhvr>
                                      <p:rCtr x="22070" y="301"/>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091 -0.00116 L 0.48451 0.00556 " pathEditMode="relative" rAng="0" ptsTypes="AA">
                                      <p:cBhvr>
                                        <p:cTn id="39" dur="10" fill="hold"/>
                                        <p:tgtEl>
                                          <p:spTgt spid="12"/>
                                        </p:tgtEl>
                                        <p:attrNameLst>
                                          <p:attrName>ppt_x</p:attrName>
                                          <p:attrName>ppt_y</p:attrName>
                                        </p:attrNameLst>
                                      </p:cBhvr>
                                      <p:rCtr x="24180" y="32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39669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quá trình cai trị nước ta, chính quyền</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phương Bắc ra sức dạy chữ Hán nhằm mục đích</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3295502"/>
            <a:ext cx="594369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hiện sự thân thiện</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5196372" y="2532314"/>
            <a:ext cx="557068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dễ dàng cai trị hơn.</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5" y="4057229"/>
            <a:ext cx="6446129"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Lst>
            </a:pP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người dân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minh</a:t>
            </a:r>
            <a:r>
              <a:rPr lang="vi-VN"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giúp đất nước ta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4030346"/>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792" y="2392194"/>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3295502"/>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95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6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116 L 0.51732 0.00509 " pathEditMode="relative" rAng="0" ptsTypes="AA">
                                      <p:cBhvr>
                                        <p:cTn id="29" dur="10" fill="hold"/>
                                        <p:tgtEl>
                                          <p:spTgt spid="12"/>
                                        </p:tgtEl>
                                        <p:attrNameLst>
                                          <p:attrName>ppt_x</p:attrName>
                                          <p:attrName>ppt_y</p:attrName>
                                        </p:attrNameLst>
                                      </p:cBhvr>
                                      <p:rCtr x="25820" y="301"/>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1384995"/>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vi-VN" sz="2800" b="1" dirty="0">
                <a:latin typeface="Times New Roman" panose="02020603050405020304" pitchFamily="18" charset="0"/>
                <a:cs typeface="Times New Roman" panose="02020603050405020304" pitchFamily="18" charset="0"/>
              </a:rPr>
              <a:t> 5</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thời kì Bắc thuộc, nhà Hán thường đưa người Hán sang ở chung với người Việt nhằm tạo ra những thế hệ</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3002219"/>
            <a:ext cx="5172733"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thiện chiến hơn</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156465" y="4831551"/>
            <a:ext cx="533587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mang dòng máu người Hán</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7" y="3603386"/>
            <a:ext cx="5286110"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minh tháo vát.</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364592" y="4213996"/>
            <a:ext cx="5362561"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khỏe mạnh, nhanh nhẹn</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116647"/>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576503"/>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923" y="472302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3002219"/>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8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2552 0.00162 " pathEditMode="relative" rAng="0" ptsTypes="AA">
                                      <p:cBhvr>
                                        <p:cTn id="29" dur="10" fill="hold"/>
                                        <p:tgtEl>
                                          <p:spTgt spid="12"/>
                                        </p:tgtEl>
                                        <p:attrNameLst>
                                          <p:attrName>ppt_x</p:attrName>
                                          <p:attrName>ppt_y</p:attrName>
                                        </p:attrNameLst>
                                      </p:cBhvr>
                                      <p:rCtr x="21224" y="13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7 L 0.44258 0.00555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39669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6</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thời kì Bắc thuộc, chính quyền phương Bắc ép ta theo phong tục, tập quán của chúng là để</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3295502"/>
            <a:ext cx="594369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tạo ra sự giao lưu văn hóa</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5196372" y="2532314"/>
            <a:ext cx="557068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đồng hóa dân tộc ta</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5" y="4057229"/>
            <a:ext cx="6446129"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Lst>
            </a:pP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làm phong tục ta phong phú hơn.</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giúp dân tộc ta mở mang hiểu biết.</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4030346"/>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792" y="2392194"/>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3295502"/>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8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6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116 L 0.51732 0.00509 " pathEditMode="relative" rAng="0" ptsTypes="AA">
                                      <p:cBhvr>
                                        <p:cTn id="29" dur="10" fill="hold"/>
                                        <p:tgtEl>
                                          <p:spTgt spid="12"/>
                                        </p:tgtEl>
                                        <p:attrNameLst>
                                          <p:attrName>ppt_x</p:attrName>
                                          <p:attrName>ppt_y</p:attrName>
                                        </p:attrNameLst>
                                      </p:cBhvr>
                                      <p:rCtr x="25820" y="301"/>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39669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7</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thời kì Bắc thuộc, chính quyền phong kiến phương Bắc độc quyền về sắt là vì</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511730"/>
            <a:ext cx="576952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để sản xuất công cụ được tốt hơn</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456146" y="4034549"/>
            <a:ext cx="669695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đề phòng dân tộc ta chế tạo vũ khí.</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6" y="3273457"/>
            <a:ext cx="6265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sắt là kim loại quý hiếm, có giá trị.</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nhân dân ta không có nhu cầu sử dụng.</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246574"/>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073" y="389442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511730"/>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4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5925 0.01041 " pathEditMode="relative" rAng="0" ptsTypes="AA">
                                      <p:cBhvr>
                                        <p:cTn id="29" dur="10" fill="hold"/>
                                        <p:tgtEl>
                                          <p:spTgt spid="12"/>
                                        </p:tgtEl>
                                        <p:attrNameLst>
                                          <p:attrName>ppt_x</p:attrName>
                                          <p:attrName>ppt_y</p:attrName>
                                        </p:attrNameLst>
                                      </p:cBhvr>
                                      <p:rCtr x="22917" y="57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8. </a:t>
            </a:r>
            <a:r>
              <a:rPr lang="vi-VN" sz="2800" dirty="0">
                <a:latin typeface="Times New Roman" panose="02020603050405020304" pitchFamily="18" charset="0"/>
                <a:cs typeface="Times New Roman" panose="02020603050405020304" pitchFamily="18" charset="0"/>
              </a:rPr>
              <a:t>Ở thời Bắc thuộc, chính quyền phong kiến phương Bắc độc quyền về muối nhằm</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689265"/>
            <a:ext cx="4898669"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đẩy giá của mặt hàng này lên.</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156464" y="4755351"/>
            <a:ext cx="6729249"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đáp ứng nhu cầu sử dụng của chúng.</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6" y="3412892"/>
            <a:ext cx="5503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kìm hãm sự phát triển người dân</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64592" y="4102420"/>
            <a:ext cx="612923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làm cho mặt hàng này được dồi dào.</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05071"/>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608" y="4675460"/>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622" y="318913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689265"/>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5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3.75E-6 -4.44444E-6 L 0.47409 -0.003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277 L 0.51003 -0.00973 " pathEditMode="relative" rAng="0" ptsTypes="AA">
                                      <p:cBhvr>
                                        <p:cTn id="29" dur="10" fill="hold"/>
                                        <p:tgtEl>
                                          <p:spTgt spid="13"/>
                                        </p:tgtEl>
                                        <p:attrNameLst>
                                          <p:attrName>ppt_x</p:attrName>
                                          <p:attrName>ppt_y</p:attrName>
                                        </p:attrNameLst>
                                      </p:cBhvr>
                                      <p:rCtr x="25456" y="-625"/>
                                    </p:animMotion>
                                  </p:childTnLst>
                                  <p:subTnLst>
                                    <p:audio>
                                      <p:cMediaNode>
                                        <p:cTn display="0" masterRel="sameClick">
                                          <p:stCondLst>
                                            <p:cond evt="begin" delay="0">
                                              <p:tn val="2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117 -0.00069 L 0.44258 0.00556 " pathEditMode="relative" rAng="0" ptsTypes="AA">
                                      <p:cBhvr>
                                        <p:cTn id="34" dur="10" fill="hold"/>
                                        <p:tgtEl>
                                          <p:spTgt spid="10"/>
                                        </p:tgtEl>
                                        <p:attrNameLst>
                                          <p:attrName>ppt_x</p:attrName>
                                          <p:attrName>ppt_y</p:attrName>
                                        </p:attrNameLst>
                                      </p:cBhvr>
                                      <p:rCtr x="22070" y="301"/>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091 -0.00116 L 0.48451 0.00556 " pathEditMode="relative" rAng="0" ptsTypes="AA">
                                      <p:cBhvr>
                                        <p:cTn id="39" dur="10" fill="hold"/>
                                        <p:tgtEl>
                                          <p:spTgt spid="12"/>
                                        </p:tgtEl>
                                        <p:attrNameLst>
                                          <p:attrName>ppt_x</p:attrName>
                                          <p:attrName>ppt_y</p:attrName>
                                        </p:attrNameLst>
                                      </p:cBhvr>
                                      <p:rCtr x="24180" y="32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05E2BF-605C-B602-6AD4-EA8493FB96F7}"/>
              </a:ext>
            </a:extLst>
          </p:cNvPr>
          <p:cNvSpPr/>
          <p:nvPr/>
        </p:nvSpPr>
        <p:spPr>
          <a:xfrm>
            <a:off x="0" y="0"/>
            <a:ext cx="12192000" cy="69037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8A4AE0-0CC9-CA5A-214C-F21CEFA0E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808" y="-2611137"/>
            <a:ext cx="22379192" cy="14476540"/>
          </a:xfrm>
          <a:prstGeom prst="rect">
            <a:avLst/>
          </a:prstGeom>
        </p:spPr>
      </p:pic>
      <p:sp>
        <p:nvSpPr>
          <p:cNvPr id="10" name="Rectangle: Rounded Corners 9">
            <a:extLst>
              <a:ext uri="{FF2B5EF4-FFF2-40B4-BE49-F238E27FC236}">
                <a16:creationId xmlns:a16="http://schemas.microsoft.com/office/drawing/2014/main" id="{3315C5E3-3FC8-8F4B-3631-3C01427310D2}"/>
              </a:ext>
            </a:extLst>
          </p:cNvPr>
          <p:cNvSpPr/>
          <p:nvPr/>
        </p:nvSpPr>
        <p:spPr>
          <a:xfrm>
            <a:off x="1167913" y="299012"/>
            <a:ext cx="8557000" cy="2880505"/>
          </a:xfrm>
          <a:prstGeom prst="roundRect">
            <a:avLst>
              <a:gd name="adj"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err="1">
                <a:solidFill>
                  <a:schemeClr val="bg1"/>
                </a:solidFill>
                <a:latin typeface="Times New Roman" panose="02020603050405020304" pitchFamily="18" charset="0"/>
                <a:cs typeface="Times New Roman" panose="02020603050405020304" pitchFamily="18" charset="0"/>
              </a:rPr>
              <a:t>Câu</a:t>
            </a:r>
            <a:r>
              <a:rPr lang="en-US" sz="4800" b="1" dirty="0">
                <a:solidFill>
                  <a:schemeClr val="bg1"/>
                </a:solidFill>
                <a:latin typeface="Times New Roman" panose="02020603050405020304" pitchFamily="18" charset="0"/>
                <a:cs typeface="Times New Roman" panose="02020603050405020304" pitchFamily="18" charset="0"/>
              </a:rPr>
              <a:t> 4: </a:t>
            </a:r>
            <a:r>
              <a:rPr lang="en-US" sz="4800" b="1" dirty="0" err="1">
                <a:solidFill>
                  <a:schemeClr val="bg1"/>
                </a:solidFill>
                <a:latin typeface="Times New Roman" panose="02020603050405020304" pitchFamily="18" charset="0"/>
                <a:cs typeface="Times New Roman" panose="02020603050405020304" pitchFamily="18" charset="0"/>
              </a:rPr>
              <a:t>Người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đứng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đầu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nhà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nước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Âu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a:t>
            </a:r>
            <a:r>
              <a:rPr lang="en-US" sz="4800" b="1" dirty="0">
                <a:solidFill>
                  <a:schemeClr val="bg1"/>
                </a:solidFill>
                <a:latin typeface="Times New Roman" panose="02020603050405020304" pitchFamily="18" charset="0"/>
                <a:cs typeface="Times New Roman" panose="02020603050405020304" pitchFamily="18" charset="0"/>
              </a:rPr>
              <a:t> ai?</a:t>
            </a:r>
            <a:endParaRPr lang="en-US" sz="4800" b="1" dirty="0">
              <a:ln>
                <a:solidFill>
                  <a:schemeClr val="accent5"/>
                </a:solidFill>
              </a:ln>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151D568-5219-C9AA-6A50-54CB8D93A012}"/>
              </a:ext>
            </a:extLst>
          </p:cNvPr>
          <p:cNvSpPr/>
          <p:nvPr/>
        </p:nvSpPr>
        <p:spPr>
          <a:xfrm>
            <a:off x="1665643" y="3683707"/>
            <a:ext cx="3723938"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A. Cao </a:t>
            </a:r>
            <a:r>
              <a:rPr lang="en-US" sz="3000" dirty="0" err="1">
                <a:solidFill>
                  <a:srgbClr val="0000FF"/>
                </a:solidFill>
                <a:latin typeface="Times New Roman" panose="02020603050405020304" pitchFamily="18" charset="0"/>
                <a:cs typeface="Times New Roman" panose="02020603050405020304" pitchFamily="18" charset="0"/>
              </a:rPr>
              <a:t>Lỗ</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6DE65A81-0B04-D2D9-7848-20A8E9925E95}"/>
              </a:ext>
            </a:extLst>
          </p:cNvPr>
          <p:cNvSpPr/>
          <p:nvPr/>
        </p:nvSpPr>
        <p:spPr>
          <a:xfrm>
            <a:off x="5822840" y="3645049"/>
            <a:ext cx="3723938"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B. An </a:t>
            </a:r>
            <a:r>
              <a:rPr lang="en-US" sz="3000" dirty="0" err="1">
                <a:solidFill>
                  <a:srgbClr val="0000FF"/>
                </a:solidFill>
                <a:latin typeface="Times New Roman" panose="02020603050405020304" pitchFamily="18" charset="0"/>
                <a:cs typeface="Times New Roman" panose="02020603050405020304" pitchFamily="18" charset="0"/>
              </a:rPr>
              <a:t>Dương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Vương</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13" name="Rectangle: Rounded Corners 12">
            <a:extLst>
              <a:ext uri="{FF2B5EF4-FFF2-40B4-BE49-F238E27FC236}">
                <a16:creationId xmlns:a16="http://schemas.microsoft.com/office/drawing/2014/main" id="{A45AF7C0-6059-B10F-BA1A-44E95F0B64C4}"/>
              </a:ext>
            </a:extLst>
          </p:cNvPr>
          <p:cNvSpPr/>
          <p:nvPr/>
        </p:nvSpPr>
        <p:spPr>
          <a:xfrm>
            <a:off x="1665643" y="5220127"/>
            <a:ext cx="3723938"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C. </a:t>
            </a:r>
            <a:r>
              <a:rPr lang="en-US" sz="3000" dirty="0" err="1">
                <a:solidFill>
                  <a:srgbClr val="0000FF"/>
                </a:solidFill>
                <a:latin typeface="Times New Roman" panose="02020603050405020304" pitchFamily="18" charset="0"/>
                <a:cs typeface="Times New Roman" panose="02020603050405020304" pitchFamily="18" charset="0"/>
              </a:rPr>
              <a:t>Trọng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Thủy</a:t>
            </a:r>
            <a:r>
              <a:rPr lang="en-US" sz="3000" dirty="0">
                <a:solidFill>
                  <a:srgbClr val="0000FF"/>
                </a:solidFill>
                <a:latin typeface="Times New Roman" panose="02020603050405020304" pitchFamily="18" charset="0"/>
                <a:cs typeface="Times New Roman" panose="02020603050405020304" pitchFamily="18" charset="0"/>
              </a:rPr>
              <a:t>.</a:t>
            </a:r>
          </a:p>
        </p:txBody>
      </p:sp>
      <p:pic>
        <p:nvPicPr>
          <p:cNvPr id="14" name="Picture 13">
            <a:hlinkClick r:id="rId3" action="ppaction://hlinksldjump"/>
            <a:extLst>
              <a:ext uri="{FF2B5EF4-FFF2-40B4-BE49-F238E27FC236}">
                <a16:creationId xmlns:a16="http://schemas.microsoft.com/office/drawing/2014/main" id="{92596732-F598-811B-3196-78C8D03C8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39166" y="5632400"/>
            <a:ext cx="850873" cy="1010412"/>
          </a:xfrm>
          <a:prstGeom prst="rect">
            <a:avLst/>
          </a:prstGeom>
        </p:spPr>
      </p:pic>
      <p:sp>
        <p:nvSpPr>
          <p:cNvPr id="2" name="Rectangle: Rounded Corners 1">
            <a:extLst>
              <a:ext uri="{FF2B5EF4-FFF2-40B4-BE49-F238E27FC236}">
                <a16:creationId xmlns:a16="http://schemas.microsoft.com/office/drawing/2014/main" id="{42845B53-8143-2CEE-1EB1-D0A61D4C5911}"/>
              </a:ext>
            </a:extLst>
          </p:cNvPr>
          <p:cNvSpPr/>
          <p:nvPr/>
        </p:nvSpPr>
        <p:spPr>
          <a:xfrm>
            <a:off x="5822840" y="5220128"/>
            <a:ext cx="3723938" cy="1141051"/>
          </a:xfrm>
          <a:prstGeom prst="roundRect">
            <a:avLst>
              <a:gd name="adj" fmla="val 35523"/>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rgbClr val="0000FF"/>
                </a:solidFill>
                <a:latin typeface="Times New Roman" panose="02020603050405020304" pitchFamily="18" charset="0"/>
                <a:cs typeface="Times New Roman" panose="02020603050405020304" pitchFamily="18" charset="0"/>
              </a:rPr>
              <a:t>D. </a:t>
            </a:r>
            <a:r>
              <a:rPr lang="en-US" sz="3000" dirty="0" err="1">
                <a:solidFill>
                  <a:srgbClr val="0000FF"/>
                </a:solidFill>
                <a:latin typeface="Times New Roman" panose="02020603050405020304" pitchFamily="18" charset="0"/>
                <a:cs typeface="Times New Roman" panose="02020603050405020304" pitchFamily="18" charset="0"/>
              </a:rPr>
              <a:t>Triệu</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Đà</a:t>
            </a:r>
            <a:r>
              <a:rPr lang="en-US" sz="3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247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FF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3"/>
                                        </p:tgtEl>
                                        <p:attrNameLst>
                                          <p:attrName>fillcolor</p:attrName>
                                        </p:attrNameLst>
                                      </p:cBhvr>
                                      <p:to>
                                        <a:srgbClr val="FF0000"/>
                                      </p:to>
                                    </p:animClr>
                                    <p:set>
                                      <p:cBhvr>
                                        <p:cTn id="21" dur="2000" fill="hold"/>
                                        <p:tgtEl>
                                          <p:spTgt spid="13"/>
                                        </p:tgtEl>
                                        <p:attrNameLst>
                                          <p:attrName>fill.type</p:attrName>
                                        </p:attrNameLst>
                                      </p:cBhvr>
                                      <p:to>
                                        <p:strVal val="solid"/>
                                      </p:to>
                                    </p:set>
                                    <p:set>
                                      <p:cBhvr>
                                        <p:cTn id="2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
                                        </p:tgtEl>
                                        <p:attrNameLst>
                                          <p:attrName>fillcolor</p:attrName>
                                        </p:attrNameLst>
                                      </p:cBhvr>
                                      <p:to>
                                        <a:srgbClr val="FF0000"/>
                                      </p:to>
                                    </p:animClr>
                                    <p:set>
                                      <p:cBhvr>
                                        <p:cTn id="28" dur="2000" fill="hold"/>
                                        <p:tgtEl>
                                          <p:spTgt spid="2"/>
                                        </p:tgtEl>
                                        <p:attrNameLst>
                                          <p:attrName>fill.type</p:attrName>
                                        </p:attrNameLst>
                                      </p:cBhvr>
                                      <p:to>
                                        <p:strVal val="solid"/>
                                      </p:to>
                                    </p:set>
                                    <p:set>
                                      <p:cBhvr>
                                        <p:cTn id="29"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ar: 8 Points 6">
            <a:extLst>
              <a:ext uri="{FF2B5EF4-FFF2-40B4-BE49-F238E27FC236}">
                <a16:creationId xmlns:a16="http://schemas.microsoft.com/office/drawing/2014/main" id="{8E642932-DB9A-ED75-3529-0B2614B8EA52}"/>
              </a:ext>
            </a:extLst>
          </p:cNvPr>
          <p:cNvSpPr/>
          <p:nvPr/>
        </p:nvSpPr>
        <p:spPr>
          <a:xfrm>
            <a:off x="662152" y="2096385"/>
            <a:ext cx="2951782" cy="2422641"/>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Bài</a:t>
            </a:r>
            <a:r>
              <a:rPr lang="en-US" sz="4000" b="1" dirty="0">
                <a:solidFill>
                  <a:prstClr val="white"/>
                </a:solidFill>
                <a:latin typeface="Times New Roman" panose="02020603050405020304" pitchFamily="18" charset="0"/>
                <a:cs typeface="Times New Roman" panose="02020603050405020304" pitchFamily="18" charset="0"/>
              </a:rPr>
              <a:t> 16</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21" name="Straight Arrow Connector 120">
            <a:extLst>
              <a:ext uri="{FF2B5EF4-FFF2-40B4-BE49-F238E27FC236}">
                <a16:creationId xmlns:a16="http://schemas.microsoft.com/office/drawing/2014/main" id="{8EFD4D2D-77B4-3E1F-9A7E-B4ECCCDE27DD}"/>
              </a:ext>
            </a:extLst>
          </p:cNvPr>
          <p:cNvCxnSpPr>
            <a:cxnSpLocks/>
          </p:cNvCxnSpPr>
          <p:nvPr/>
        </p:nvCxnSpPr>
        <p:spPr>
          <a:xfrm flipV="1">
            <a:off x="1908913" y="5642264"/>
            <a:ext cx="571430" cy="3465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3" name="Text Box 4">
            <a:extLst>
              <a:ext uri="{FF2B5EF4-FFF2-40B4-BE49-F238E27FC236}">
                <a16:creationId xmlns:a16="http://schemas.microsoft.com/office/drawing/2014/main" id="{D6BC0DD8-3050-A5B8-E9A3-A5199A144228}"/>
              </a:ext>
            </a:extLst>
          </p:cNvPr>
          <p:cNvSpPr txBox="1">
            <a:spLocks noChangeArrowheads="1"/>
          </p:cNvSpPr>
          <p:nvPr/>
        </p:nvSpPr>
        <p:spPr bwMode="auto">
          <a:xfrm>
            <a:off x="5304078" y="6216751"/>
            <a:ext cx="4238264"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sz="24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6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sym typeface="Wingdings" panose="05000000000000000000" pitchFamily="2" charset="2"/>
              </a:rPr>
              <a:t>SƠ ĐỒ TƯ DUY</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147" name="Cloud 146">
            <a:extLst>
              <a:ext uri="{FF2B5EF4-FFF2-40B4-BE49-F238E27FC236}">
                <a16:creationId xmlns:a16="http://schemas.microsoft.com/office/drawing/2014/main" id="{1D424B6F-D107-6BFF-5BB2-D6ABEC6C1667}"/>
              </a:ext>
            </a:extLst>
          </p:cNvPr>
          <p:cNvSpPr/>
          <p:nvPr/>
        </p:nvSpPr>
        <p:spPr>
          <a:xfrm>
            <a:off x="4756229" y="1312225"/>
            <a:ext cx="2495909" cy="1419069"/>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Chính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sách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bóc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lột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về</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kinh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tế</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55" name="Cloud 154">
            <a:extLst>
              <a:ext uri="{FF2B5EF4-FFF2-40B4-BE49-F238E27FC236}">
                <a16:creationId xmlns:a16="http://schemas.microsoft.com/office/drawing/2014/main" id="{5CD92DFA-05E0-0990-09F0-344496F8028C}"/>
              </a:ext>
            </a:extLst>
          </p:cNvPr>
          <p:cNvSpPr/>
          <p:nvPr/>
        </p:nvSpPr>
        <p:spPr>
          <a:xfrm>
            <a:off x="3899211" y="126324"/>
            <a:ext cx="2943469" cy="1148623"/>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Tổ</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chức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bộ</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máy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cai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trị</a:t>
            </a:r>
            <a:r>
              <a:rPr lang="en-US" sz="2000" b="1" dirty="0">
                <a:solidFill>
                  <a:srgbClr val="FFFF00"/>
                </a:solidFill>
                <a:latin typeface="Times New Roman" panose="02020603050405020304" pitchFamily="18" charset="0"/>
                <a:cs typeface="Times New Roman" panose="02020603050405020304" pitchFamily="18" charset="0"/>
              </a:rPr>
              <a:t> </a:t>
            </a:r>
            <a:endParaRPr lang="en-US" sz="2000" dirty="0">
              <a:solidFill>
                <a:srgbClr val="FFFF00"/>
              </a:solidFill>
            </a:endParaRPr>
          </a:p>
        </p:txBody>
      </p:sp>
      <p:sp>
        <p:nvSpPr>
          <p:cNvPr id="163" name="Flowchart: Connector 162">
            <a:extLst>
              <a:ext uri="{FF2B5EF4-FFF2-40B4-BE49-F238E27FC236}">
                <a16:creationId xmlns:a16="http://schemas.microsoft.com/office/drawing/2014/main" id="{7B017792-5082-D17C-A0B9-B50CAA1C3EC1}"/>
              </a:ext>
            </a:extLst>
          </p:cNvPr>
          <p:cNvSpPr/>
          <p:nvPr/>
        </p:nvSpPr>
        <p:spPr>
          <a:xfrm>
            <a:off x="8509220" y="3691019"/>
            <a:ext cx="3306373" cy="2488454"/>
          </a:xfrm>
          <a:prstGeom prst="flowChartConnector">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Bắcđều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tăng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vét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bóc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lộ</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0" name="Star: 12 Points 189">
            <a:extLst>
              <a:ext uri="{FF2B5EF4-FFF2-40B4-BE49-F238E27FC236}">
                <a16:creationId xmlns:a16="http://schemas.microsoft.com/office/drawing/2014/main" id="{810FB007-E78C-A7A6-442D-7309F2D8DBA2}"/>
              </a:ext>
            </a:extLst>
          </p:cNvPr>
          <p:cNvSpPr/>
          <p:nvPr/>
        </p:nvSpPr>
        <p:spPr>
          <a:xfrm>
            <a:off x="802889" y="75665"/>
            <a:ext cx="2745364" cy="1810766"/>
          </a:xfrm>
          <a:prstGeom prst="star1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Chính</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sách</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cai</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trị</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của</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các</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triều</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đại</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phong</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kiến</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phương</a:t>
            </a: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Bắc</a:t>
            </a:r>
            <a:endPar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91" name="Lightning Bolt 190">
            <a:extLst>
              <a:ext uri="{FF2B5EF4-FFF2-40B4-BE49-F238E27FC236}">
                <a16:creationId xmlns:a16="http://schemas.microsoft.com/office/drawing/2014/main" id="{2612D754-131F-CD21-B370-EC139382F450}"/>
              </a:ext>
            </a:extLst>
          </p:cNvPr>
          <p:cNvSpPr/>
          <p:nvPr/>
        </p:nvSpPr>
        <p:spPr>
          <a:xfrm rot="14351238">
            <a:off x="1820248" y="1859807"/>
            <a:ext cx="391488" cy="47544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12 Points 200">
            <a:extLst>
              <a:ext uri="{FF2B5EF4-FFF2-40B4-BE49-F238E27FC236}">
                <a16:creationId xmlns:a16="http://schemas.microsoft.com/office/drawing/2014/main" id="{1A14D802-0719-12E7-EF55-778A098F9268}"/>
              </a:ext>
            </a:extLst>
          </p:cNvPr>
          <p:cNvSpPr/>
          <p:nvPr/>
        </p:nvSpPr>
        <p:spPr>
          <a:xfrm>
            <a:off x="71253" y="4364177"/>
            <a:ext cx="2828064" cy="2045266"/>
          </a:xfrm>
          <a:prstGeom prst="star1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lumMod val="95000"/>
                  </a:schemeClr>
                </a:solidFill>
                <a:latin typeface="Times New Roman" panose="02020603050405020304" pitchFamily="18" charset="0"/>
                <a:cs typeface="Times New Roman" panose="02020603050405020304" pitchFamily="18" charset="0"/>
              </a:rPr>
              <a:t>Những</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chuyển</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biến</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về</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kinh</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tế</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văn</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hóa</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xã</a:t>
            </a:r>
            <a:r>
              <a:rPr lang="en-US" sz="2000" b="1" dirty="0">
                <a:solidFill>
                  <a:schemeClr val="bg1">
                    <a:lumMod val="95000"/>
                  </a:schemeClr>
                </a:solidFill>
                <a:latin typeface="Times New Roman" panose="02020603050405020304" pitchFamily="18" charset="0"/>
                <a:cs typeface="Times New Roman" panose="02020603050405020304" pitchFamily="18" charset="0"/>
              </a:rPr>
              <a:t> </a:t>
            </a:r>
            <a:r>
              <a:rPr lang="en-US" sz="2000" b="1" dirty="0" err="1">
                <a:solidFill>
                  <a:schemeClr val="bg1">
                    <a:lumMod val="95000"/>
                  </a:schemeClr>
                </a:solidFill>
                <a:latin typeface="Times New Roman" panose="02020603050405020304" pitchFamily="18" charset="0"/>
                <a:cs typeface="Times New Roman" panose="02020603050405020304" pitchFamily="18" charset="0"/>
              </a:rPr>
              <a:t>hội</a:t>
            </a:r>
            <a:endParaRPr lang="en-US" sz="2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202" name="Lightning Bolt 201">
            <a:extLst>
              <a:ext uri="{FF2B5EF4-FFF2-40B4-BE49-F238E27FC236}">
                <a16:creationId xmlns:a16="http://schemas.microsoft.com/office/drawing/2014/main" id="{F055838D-2884-BE2B-6D62-9C6CD21D8605}"/>
              </a:ext>
            </a:extLst>
          </p:cNvPr>
          <p:cNvSpPr/>
          <p:nvPr/>
        </p:nvSpPr>
        <p:spPr>
          <a:xfrm rot="6066938">
            <a:off x="1281515" y="4325964"/>
            <a:ext cx="703679" cy="42987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loud 202">
            <a:extLst>
              <a:ext uri="{FF2B5EF4-FFF2-40B4-BE49-F238E27FC236}">
                <a16:creationId xmlns:a16="http://schemas.microsoft.com/office/drawing/2014/main" id="{C1C5ADF7-9614-BF13-EC2C-DDA39D4FE9A2}"/>
              </a:ext>
            </a:extLst>
          </p:cNvPr>
          <p:cNvSpPr/>
          <p:nvPr/>
        </p:nvSpPr>
        <p:spPr>
          <a:xfrm>
            <a:off x="3330048" y="4188104"/>
            <a:ext cx="2692976" cy="10872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Những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chuyển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biến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về</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kinh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tế</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4" name="Cloud 203">
            <a:extLst>
              <a:ext uri="{FF2B5EF4-FFF2-40B4-BE49-F238E27FC236}">
                <a16:creationId xmlns:a16="http://schemas.microsoft.com/office/drawing/2014/main" id="{CA693820-9497-9C32-39CF-A0B688B5C570}"/>
              </a:ext>
            </a:extLst>
          </p:cNvPr>
          <p:cNvSpPr/>
          <p:nvPr/>
        </p:nvSpPr>
        <p:spPr>
          <a:xfrm>
            <a:off x="2270415" y="5988792"/>
            <a:ext cx="2640674" cy="8868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Những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chuyển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biến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về</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xã</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hội</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D5DC3133-68DB-7688-7251-7101634C1D5B}"/>
              </a:ext>
            </a:extLst>
          </p:cNvPr>
          <p:cNvSpPr/>
          <p:nvPr/>
        </p:nvSpPr>
        <p:spPr>
          <a:xfrm>
            <a:off x="3581400" y="2387416"/>
            <a:ext cx="2076379" cy="1087211"/>
          </a:xfrm>
          <a:prstGeom prst="cloudCallout">
            <a:avLst>
              <a:gd name="adj1" fmla="val 2452"/>
              <a:gd name="adj2" fmla="val 1482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Chính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sách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đồng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hóa</a:t>
            </a:r>
            <a:endParaRPr lang="en-US" sz="2000" b="1" dirty="0">
              <a:solidFill>
                <a:srgbClr val="FFFF00"/>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F59DE6E-96BF-B4DD-58FB-B2126C1E1AE1}"/>
              </a:ext>
            </a:extLst>
          </p:cNvPr>
          <p:cNvCxnSpPr>
            <a:cxnSpLocks/>
          </p:cNvCxnSpPr>
          <p:nvPr/>
        </p:nvCxnSpPr>
        <p:spPr>
          <a:xfrm flipV="1">
            <a:off x="6758152" y="536604"/>
            <a:ext cx="1426843" cy="304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Rounded Corners 12">
            <a:extLst>
              <a:ext uri="{FF2B5EF4-FFF2-40B4-BE49-F238E27FC236}">
                <a16:creationId xmlns:a16="http://schemas.microsoft.com/office/drawing/2014/main" id="{0D4606E0-0D71-E65A-F2B6-24AA98C4E3F6}"/>
              </a:ext>
            </a:extLst>
          </p:cNvPr>
          <p:cNvSpPr/>
          <p:nvPr/>
        </p:nvSpPr>
        <p:spPr>
          <a:xfrm>
            <a:off x="8184995" y="126324"/>
            <a:ext cx="3880625" cy="136646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gộp</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6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Giao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Châu</a:t>
            </a:r>
            <a:endParaRPr lang="en-US" sz="2400" dirty="0">
              <a:solidFill>
                <a:srgbClr val="FFFF00"/>
              </a:solidFill>
            </a:endParaRPr>
          </a:p>
        </p:txBody>
      </p:sp>
      <p:cxnSp>
        <p:nvCxnSpPr>
          <p:cNvPr id="16" name="Straight Arrow Connector 15">
            <a:extLst>
              <a:ext uri="{FF2B5EF4-FFF2-40B4-BE49-F238E27FC236}">
                <a16:creationId xmlns:a16="http://schemas.microsoft.com/office/drawing/2014/main" id="{07D4A6C6-5710-3C37-B2A3-BD931AD5C28B}"/>
              </a:ext>
            </a:extLst>
          </p:cNvPr>
          <p:cNvCxnSpPr>
            <a:cxnSpLocks/>
            <a:endCxn id="17" idx="1"/>
          </p:cNvCxnSpPr>
          <p:nvPr/>
        </p:nvCxnSpPr>
        <p:spPr>
          <a:xfrm>
            <a:off x="6758152" y="840760"/>
            <a:ext cx="1426843" cy="16429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Rounded Corners 16">
            <a:extLst>
              <a:ext uri="{FF2B5EF4-FFF2-40B4-BE49-F238E27FC236}">
                <a16:creationId xmlns:a16="http://schemas.microsoft.com/office/drawing/2014/main" id="{E3ECF69D-5C99-E3F5-2378-ADE86CF0CBD7}"/>
              </a:ext>
            </a:extLst>
          </p:cNvPr>
          <p:cNvSpPr/>
          <p:nvPr/>
        </p:nvSpPr>
        <p:spPr>
          <a:xfrm>
            <a:off x="8184995" y="1800515"/>
            <a:ext cx="3880625" cy="136646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Năm</a:t>
            </a:r>
            <a:r>
              <a:rPr lang="en-US" sz="2400" dirty="0">
                <a:solidFill>
                  <a:srgbClr val="FFFF00"/>
                </a:solidFill>
                <a:latin typeface="Times New Roman" panose="02020603050405020304" pitchFamily="18" charset="0"/>
                <a:cs typeface="Times New Roman" panose="02020603050405020304" pitchFamily="18" charset="0"/>
              </a:rPr>
              <a:t> 679  </a:t>
            </a:r>
            <a:r>
              <a:rPr lang="en-US" sz="2400" dirty="0" err="1">
                <a:solidFill>
                  <a:srgbClr val="FFFF00"/>
                </a:solidFill>
                <a:latin typeface="Times New Roman" panose="02020603050405020304" pitchFamily="18" charset="0"/>
                <a:cs typeface="Times New Roman" panose="02020603050405020304" pitchFamily="18" charset="0"/>
              </a:rPr>
              <a:t>nhà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Đường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đổi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nước</a:t>
            </a:r>
            <a:r>
              <a:rPr lang="en-US" sz="2400" dirty="0">
                <a:solidFill>
                  <a:srgbClr val="FFFF00"/>
                </a:solidFill>
                <a:latin typeface="Times New Roman" panose="02020603050405020304" pitchFamily="18" charset="0"/>
                <a:cs typeface="Times New Roman" panose="02020603050405020304" pitchFamily="18" charset="0"/>
              </a:rPr>
              <a:t> ta </a:t>
            </a:r>
            <a:r>
              <a:rPr lang="en-US" sz="2400" dirty="0" err="1">
                <a:solidFill>
                  <a:srgbClr val="FFFF00"/>
                </a:solidFill>
                <a:latin typeface="Times New Roman" panose="02020603050405020304" pitchFamily="18" charset="0"/>
                <a:cs typeface="Times New Roman" panose="02020603050405020304" pitchFamily="18" charset="0"/>
              </a:rPr>
              <a:t>thành</a:t>
            </a:r>
            <a:r>
              <a:rPr lang="en-US" sz="2400" dirty="0">
                <a:solidFill>
                  <a:srgbClr val="FFFF00"/>
                </a:solidFill>
                <a:latin typeface="Times New Roman" panose="02020603050405020304" pitchFamily="18" charset="0"/>
                <a:cs typeface="Times New Roman" panose="02020603050405020304" pitchFamily="18" charset="0"/>
              </a:rPr>
              <a:t> An Nam </a:t>
            </a:r>
            <a:r>
              <a:rPr lang="en-US" sz="2400" dirty="0" err="1">
                <a:solidFill>
                  <a:srgbClr val="FFFF00"/>
                </a:solidFill>
                <a:latin typeface="Times New Roman" panose="02020603050405020304" pitchFamily="18" charset="0"/>
                <a:cs typeface="Times New Roman" panose="02020603050405020304" pitchFamily="18" charset="0"/>
              </a:rPr>
              <a:t>Đô</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hộ</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phủ</a:t>
            </a:r>
            <a:endParaRPr lang="en-US" sz="2400" dirty="0">
              <a:solidFill>
                <a:srgbClr val="FFFF00"/>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0CE8B88C-4076-0CD7-9367-F6236F3F1852}"/>
              </a:ext>
            </a:extLst>
          </p:cNvPr>
          <p:cNvCxnSpPr>
            <a:cxnSpLocks/>
          </p:cNvCxnSpPr>
          <p:nvPr/>
        </p:nvCxnSpPr>
        <p:spPr>
          <a:xfrm>
            <a:off x="6758152" y="2434228"/>
            <a:ext cx="1838748" cy="21395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5F5FCCAC-EA18-E5BC-8B23-DA245C2881AF}"/>
              </a:ext>
            </a:extLst>
          </p:cNvPr>
          <p:cNvCxnSpPr>
            <a:cxnSpLocks/>
          </p:cNvCxnSpPr>
          <p:nvPr/>
        </p:nvCxnSpPr>
        <p:spPr>
          <a:xfrm>
            <a:off x="3429000" y="1020382"/>
            <a:ext cx="582153" cy="17109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8383CB4B-3A87-82E4-3889-60F33F34DA32}"/>
              </a:ext>
            </a:extLst>
          </p:cNvPr>
          <p:cNvCxnSpPr>
            <a:cxnSpLocks/>
          </p:cNvCxnSpPr>
          <p:nvPr/>
        </p:nvCxnSpPr>
        <p:spPr>
          <a:xfrm>
            <a:off x="3429000" y="1020382"/>
            <a:ext cx="1482089" cy="9660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7" name="Straight Arrow Connector 96">
            <a:extLst>
              <a:ext uri="{FF2B5EF4-FFF2-40B4-BE49-F238E27FC236}">
                <a16:creationId xmlns:a16="http://schemas.microsoft.com/office/drawing/2014/main" id="{FEF4D53B-62A8-9BB0-CA00-276609E0C327}"/>
              </a:ext>
            </a:extLst>
          </p:cNvPr>
          <p:cNvCxnSpPr>
            <a:endCxn id="155" idx="2"/>
          </p:cNvCxnSpPr>
          <p:nvPr/>
        </p:nvCxnSpPr>
        <p:spPr>
          <a:xfrm flipV="1">
            <a:off x="3429000" y="700636"/>
            <a:ext cx="479341" cy="3197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9" name="Straight Arrow Connector 98">
            <a:extLst>
              <a:ext uri="{FF2B5EF4-FFF2-40B4-BE49-F238E27FC236}">
                <a16:creationId xmlns:a16="http://schemas.microsoft.com/office/drawing/2014/main" id="{AD19AA68-EE28-060C-B8D4-F910FE9F2753}"/>
              </a:ext>
            </a:extLst>
          </p:cNvPr>
          <p:cNvCxnSpPr>
            <a:cxnSpLocks/>
          </p:cNvCxnSpPr>
          <p:nvPr/>
        </p:nvCxnSpPr>
        <p:spPr>
          <a:xfrm flipV="1">
            <a:off x="2766528" y="4935246"/>
            <a:ext cx="662472" cy="5500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Arrow Connector 99">
            <a:extLst>
              <a:ext uri="{FF2B5EF4-FFF2-40B4-BE49-F238E27FC236}">
                <a16:creationId xmlns:a16="http://schemas.microsoft.com/office/drawing/2014/main" id="{1854F2E2-280D-8DF8-D9BD-63E12A202C01}"/>
              </a:ext>
            </a:extLst>
          </p:cNvPr>
          <p:cNvCxnSpPr>
            <a:cxnSpLocks/>
          </p:cNvCxnSpPr>
          <p:nvPr/>
        </p:nvCxnSpPr>
        <p:spPr>
          <a:xfrm>
            <a:off x="2766528" y="5485269"/>
            <a:ext cx="534601" cy="6489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8140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4" y="0"/>
            <a:ext cx="12157496" cy="6846072"/>
          </a:xfrm>
          <a:prstGeom prst="rect">
            <a:avLst/>
          </a:prstGeom>
        </p:spPr>
      </p:pic>
      <p:sp>
        <p:nvSpPr>
          <p:cNvPr id="7" name="Rectangle 6"/>
          <p:cNvSpPr/>
          <p:nvPr/>
        </p:nvSpPr>
        <p:spPr>
          <a:xfrm>
            <a:off x="2438401" y="279400"/>
            <a:ext cx="6997700" cy="2133600"/>
          </a:xfrm>
          <a:prstGeom prst="rect">
            <a:avLst/>
          </a:prstGeom>
          <a:noFill/>
        </p:spPr>
        <p:txBody>
          <a:bodyPr wrap="none" lIns="121917" tIns="60958" rIns="121917" bIns="60958">
            <a:prstTxWarp prst="textChevron">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i="1" dirty="0">
                <a:solidFill>
                  <a:srgbClr val="9900FF"/>
                </a:solidFill>
                <a:effectLst>
                  <a:reflection blurRad="6350" stA="55000" endA="300" endPos="45500" dir="5400000" sy="-100000" algn="bl" rotWithShape="0"/>
                </a:effectLst>
                <a:latin typeface="Times New Roman" pitchFamily="18" charset="0"/>
                <a:cs typeface="Times New Roman" pitchFamily="18" charset="0"/>
              </a:rPr>
              <a:t>DẶN DÒ</a:t>
            </a:r>
          </a:p>
        </p:txBody>
      </p:sp>
      <p:sp>
        <p:nvSpPr>
          <p:cNvPr id="3" name="Rectangle 2"/>
          <p:cNvSpPr/>
          <p:nvPr/>
        </p:nvSpPr>
        <p:spPr>
          <a:xfrm>
            <a:off x="1117600" y="2264735"/>
            <a:ext cx="11039896" cy="2993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571500" indent="-571500">
              <a:buFontTx/>
              <a:buChar char="-"/>
            </a:pPr>
            <a:endParaRPr lang="en-US" sz="3700" dirty="0">
              <a:solidFill>
                <a:srgbClr val="C00000"/>
              </a:solidFill>
              <a:latin typeface="Times New Roman" pitchFamily="18" charset="0"/>
              <a:cs typeface="Times New Roman" pitchFamily="18" charset="0"/>
            </a:endParaRPr>
          </a:p>
          <a:p>
            <a:pPr marL="571500" indent="-571500">
              <a:buFontTx/>
              <a:buChar char="-"/>
            </a:pPr>
            <a:r>
              <a:rPr lang="en-US" sz="4800" dirty="0" err="1">
                <a:solidFill>
                  <a:srgbClr val="C00000"/>
                </a:solidFill>
                <a:latin typeface="Times New Roman" pitchFamily="18" charset="0"/>
                <a:cs typeface="Times New Roman" pitchFamily="18" charset="0"/>
              </a:rPr>
              <a:t>Các</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em</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về</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nhà</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học</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bài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chép</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bài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vào</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vở</a:t>
            </a:r>
            <a:endParaRPr lang="en-US" sz="4800" dirty="0">
              <a:solidFill>
                <a:srgbClr val="C00000"/>
              </a:solidFill>
              <a:latin typeface="Times New Roman" pitchFamily="18" charset="0"/>
              <a:cs typeface="Times New Roman" pitchFamily="18" charset="0"/>
            </a:endParaRPr>
          </a:p>
          <a:p>
            <a:pPr marL="571500" indent="-571500">
              <a:buFontTx/>
              <a:buChar char="-"/>
            </a:pPr>
            <a:r>
              <a:rPr lang="en-US" sz="4800" dirty="0" err="1">
                <a:solidFill>
                  <a:srgbClr val="C00000"/>
                </a:solidFill>
                <a:latin typeface="Times New Roman" pitchFamily="18" charset="0"/>
                <a:cs typeface="Times New Roman" pitchFamily="18" charset="0"/>
              </a:rPr>
              <a:t>Làm</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các</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câu</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hỏi</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vận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dụng</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trong</a:t>
            </a:r>
            <a:r>
              <a:rPr lang="en-US" sz="4800" dirty="0">
                <a:solidFill>
                  <a:srgbClr val="C00000"/>
                </a:solidFill>
                <a:latin typeface="Times New Roman" pitchFamily="18" charset="0"/>
                <a:cs typeface="Times New Roman" pitchFamily="18" charset="0"/>
              </a:rPr>
              <a:t> SGK </a:t>
            </a:r>
          </a:p>
          <a:p>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Chuẩn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bị</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phần</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tiếp</a:t>
            </a:r>
            <a:r>
              <a:rPr lang="en-US" sz="4800" dirty="0">
                <a:solidFill>
                  <a:srgbClr val="C00000"/>
                </a:solidFill>
                <a:latin typeface="Times New Roman" pitchFamily="18" charset="0"/>
                <a:cs typeface="Times New Roman" pitchFamily="18" charset="0"/>
              </a:rPr>
              <a:t> </a:t>
            </a:r>
            <a:r>
              <a:rPr lang="en-US" sz="4800" dirty="0" err="1">
                <a:solidFill>
                  <a:srgbClr val="C00000"/>
                </a:solidFill>
                <a:latin typeface="Times New Roman" pitchFamily="18" charset="0"/>
                <a:cs typeface="Times New Roman" pitchFamily="18" charset="0"/>
              </a:rPr>
              <a:t>theo.</a:t>
            </a:r>
            <a:endParaRPr lang="en-US" sz="4800" dirty="0">
              <a:solidFill>
                <a:srgbClr val="C00000"/>
              </a:solidFill>
              <a:latin typeface="Times New Roman" pitchFamily="18" charset="0"/>
              <a:cs typeface="Times New Roman" pitchFamily="18" charset="0"/>
            </a:endParaRPr>
          </a:p>
          <a:p>
            <a:pPr algn="ctr"/>
            <a:endParaRPr lang="en-US" sz="37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80791938"/>
      </p:ext>
    </p:extLst>
  </p:cSld>
  <p:clrMapOvr>
    <a:masterClrMapping/>
  </p:clrMapOvr>
  <p:transition spd="slow" advTm="18183">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ement/>
                    </a14:imgEffect>
                    <a14:imgEffect>
                      <a14:colorTemperature colorTemp="4250"/>
                    </a14:imgEffect>
                  </a14:imgLayer>
                </a14:imgProps>
              </a:ext>
            </a:extLst>
          </a:blip>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956930" y="2062302"/>
            <a:ext cx="10260419" cy="1938992"/>
          </a:xfrm>
          <a:prstGeom prst="rect">
            <a:avLst/>
          </a:prstGeom>
          <a:noFill/>
        </p:spPr>
        <p:txBody>
          <a:bodyPr wrap="square" rtlCol="0">
            <a:spAutoFit/>
          </a:bodyPr>
          <a:lstStyle/>
          <a:p>
            <a:pPr algn="ctr"/>
            <a:r>
              <a:rPr lang="x-none" sz="6000" b="1" i="1" dirty="0">
                <a:solidFill>
                  <a:srgbClr val="7030A0"/>
                </a:solidFill>
                <a:latin typeface="Times New Roman" pitchFamily="18" charset="0"/>
                <a:cs typeface="Times New Roman" pitchFamily="18" charset="0"/>
              </a:rPr>
              <a:t>CẢM ƠN CÁC EM!</a:t>
            </a:r>
          </a:p>
          <a:p>
            <a:pPr algn="ctr"/>
            <a:r>
              <a:rPr lang="x-none" sz="6000" b="1" i="1" dirty="0">
                <a:solidFill>
                  <a:srgbClr val="7030A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2060593906"/>
      </p:ext>
    </p:extLst>
  </p:cSld>
  <p:clrMapOvr>
    <a:masterClrMapping/>
  </p:clrMapOvr>
  <p:transition advTm="4462">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4D42-1A91-C44F-A499-950813D3FAF6}"/>
              </a:ext>
            </a:extLst>
          </p:cNvPr>
          <p:cNvSpPr>
            <a:spLocks noGrp="1"/>
          </p:cNvSpPr>
          <p:nvPr>
            <p:ph type="ctrTitle"/>
          </p:nvPr>
        </p:nvSpPr>
        <p:spPr/>
        <p:txBody>
          <a:bodyPr/>
          <a:lstStyle/>
          <a:p>
            <a:endParaRPr lang="x-none"/>
          </a:p>
        </p:txBody>
      </p:sp>
      <p:sp>
        <p:nvSpPr>
          <p:cNvPr id="3" name="Subtitle 2">
            <a:extLst>
              <a:ext uri="{FF2B5EF4-FFF2-40B4-BE49-F238E27FC236}">
                <a16:creationId xmlns:a16="http://schemas.microsoft.com/office/drawing/2014/main" id="{93ADEE1A-0002-0F40-8118-C6B26896CBDD}"/>
              </a:ext>
            </a:extLst>
          </p:cNvPr>
          <p:cNvSpPr>
            <a:spLocks noGrp="1"/>
          </p:cNvSpPr>
          <p:nvPr>
            <p:ph type="subTitle" idx="1"/>
          </p:nvPr>
        </p:nvSpPr>
        <p:spPr/>
        <p:txBody>
          <a:bodyPr/>
          <a:lstStyle/>
          <a:p>
            <a:endParaRPr lang="x-none"/>
          </a:p>
        </p:txBody>
      </p:sp>
      <p:pic>
        <p:nvPicPr>
          <p:cNvPr id="5" name="Picture 4">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4" name="TextBox 3"/>
          <p:cNvSpPr txBox="1"/>
          <p:nvPr/>
        </p:nvSpPr>
        <p:spPr>
          <a:xfrm>
            <a:off x="282741" y="534614"/>
            <a:ext cx="11177534" cy="1569660"/>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16. CHÍNH SÁCH CAI TRỊ CỦA CÁC TRIỀU ĐẠI PHONG KIẾN PHƯƠNG BẮC VÀ SỰ CHUYỂN BIẾN CỦA VIỆT NAM THỜI KÌ BẮC THUỘC</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2231808-4386-5E43-8295-3F201E9119DF}"/>
              </a:ext>
            </a:extLst>
          </p:cNvPr>
          <p:cNvPicPr>
            <a:picLocks noChangeAspect="1"/>
          </p:cNvPicPr>
          <p:nvPr/>
        </p:nvPicPr>
        <p:blipFill>
          <a:blip r:embed="rId3"/>
          <a:stretch>
            <a:fillRect/>
          </a:stretch>
        </p:blipFill>
        <p:spPr>
          <a:xfrm>
            <a:off x="10828097" y="-22579"/>
            <a:ext cx="1264357" cy="1264357"/>
          </a:xfrm>
          <a:prstGeom prst="rect">
            <a:avLst/>
          </a:prstGeom>
        </p:spPr>
      </p:pic>
      <p:sp>
        <p:nvSpPr>
          <p:cNvPr id="6" name="Rounded Rectangle 5"/>
          <p:cNvSpPr/>
          <p:nvPr/>
        </p:nvSpPr>
        <p:spPr>
          <a:xfrm>
            <a:off x="812800" y="2474796"/>
            <a:ext cx="11198577" cy="603786"/>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I. CHÍNH SÁCH CAI TRỊ CỦA CÁC TRIỀU ĐẠI PHONG KIẾN PHƯƠNG BẮC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812800" y="5191268"/>
            <a:ext cx="9708444" cy="55393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298219" y="3261897"/>
            <a:ext cx="4538134"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Tổ</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chức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trị</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298216" y="3906616"/>
            <a:ext cx="4538135" cy="471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Chính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bóc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lột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98217" y="4588741"/>
            <a:ext cx="4538135" cy="44632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3. </a:t>
            </a:r>
            <a:r>
              <a:rPr lang="en-US" sz="2400" b="1" dirty="0" err="1">
                <a:solidFill>
                  <a:srgbClr val="0070C0"/>
                </a:solidFill>
                <a:latin typeface="Times New Roman" panose="02020603050405020304" pitchFamily="18" charset="0"/>
                <a:cs typeface="Times New Roman" panose="02020603050405020304" pitchFamily="18" charset="0"/>
              </a:rPr>
              <a:t>Chính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hóa</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298213" y="5856240"/>
            <a:ext cx="4538134"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chuyển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298213" y="8450583"/>
            <a:ext cx="4538134"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chuyển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298213" y="6450987"/>
            <a:ext cx="4538134"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chuyển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hội</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154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9642" y="0"/>
            <a:ext cx="10681096" cy="89452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8" name="Rounded Rectangle 7"/>
          <p:cNvSpPr/>
          <p:nvPr/>
        </p:nvSpPr>
        <p:spPr>
          <a:xfrm>
            <a:off x="1301262" y="415176"/>
            <a:ext cx="8044869"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88747931"/>
              </p:ext>
            </p:extLst>
          </p:nvPr>
        </p:nvGraphicFramePr>
        <p:xfrm>
          <a:off x="6949440" y="4656236"/>
          <a:ext cx="5188251" cy="2062103"/>
        </p:xfrm>
        <a:graphic>
          <a:graphicData uri="http://schemas.openxmlformats.org/drawingml/2006/table">
            <a:tbl>
              <a:tblPr firstRow="1" firstCol="1" bandRow="1">
                <a:tableStyleId>{5940675A-B579-460E-94D1-54222C63F5DA}</a:tableStyleId>
              </a:tblPr>
              <a:tblGrid>
                <a:gridCol w="2356661">
                  <a:extLst>
                    <a:ext uri="{9D8B030D-6E8A-4147-A177-3AD203B41FA5}">
                      <a16:colId xmlns:a16="http://schemas.microsoft.com/office/drawing/2014/main" val="20000"/>
                    </a:ext>
                  </a:extLst>
                </a:gridCol>
                <a:gridCol w="1465251">
                  <a:extLst>
                    <a:ext uri="{9D8B030D-6E8A-4147-A177-3AD203B41FA5}">
                      <a16:colId xmlns:a16="http://schemas.microsoft.com/office/drawing/2014/main" val="20001"/>
                    </a:ext>
                  </a:extLst>
                </a:gridCol>
                <a:gridCol w="1366339">
                  <a:extLst>
                    <a:ext uri="{9D8B030D-6E8A-4147-A177-3AD203B41FA5}">
                      <a16:colId xmlns:a16="http://schemas.microsoft.com/office/drawing/2014/main" val="20002"/>
                    </a:ext>
                  </a:extLst>
                </a:gridCol>
              </a:tblGrid>
              <a:tr h="493981">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0"/>
                  </a:ext>
                </a:extLst>
              </a:tr>
              <a:tr h="1568122">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28575" marR="28575"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54309" y="4630470"/>
            <a:ext cx="6895131" cy="2062103"/>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SGK/83,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C:\Users\Admin\Pictures\Screenshots\Screenshot (63).png"/>
          <p:cNvPicPr/>
          <p:nvPr/>
        </p:nvPicPr>
        <p:blipFill>
          <a:blip r:embed="rId3">
            <a:extLst>
              <a:ext uri="{28A0092B-C50C-407E-A947-70E740481C1C}">
                <a14:useLocalDpi xmlns:a14="http://schemas.microsoft.com/office/drawing/2010/main" val="0"/>
              </a:ext>
            </a:extLst>
          </a:blip>
          <a:srcRect l="19832" t="41579" r="38983" b="34200"/>
          <a:stretch>
            <a:fillRect/>
          </a:stretch>
        </p:blipFill>
        <p:spPr bwMode="auto">
          <a:xfrm>
            <a:off x="1" y="894520"/>
            <a:ext cx="12149850" cy="3710183"/>
          </a:xfrm>
          <a:prstGeom prst="rect">
            <a:avLst/>
          </a:prstGeom>
          <a:noFill/>
          <a:ln>
            <a:noFill/>
          </a:ln>
        </p:spPr>
      </p:pic>
    </p:spTree>
    <p:extLst>
      <p:ext uri="{BB962C8B-B14F-4D97-AF65-F5344CB8AC3E}">
        <p14:creationId xmlns:p14="http://schemas.microsoft.com/office/powerpoint/2010/main" val="36480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5121915"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472248" y="1205297"/>
            <a:ext cx="7719752" cy="5652703"/>
            <a:chOff x="5241834" y="1545770"/>
            <a:chExt cx="6950166" cy="5312230"/>
          </a:xfrm>
        </p:grpSpPr>
        <p:pic>
          <p:nvPicPr>
            <p:cNvPr id="12" name="Picture 13" descr="D:\GIAO TRINH BAI GIANG\BAI GIANG CỦA NGA\HINH - ANH\ANH BAI GIANG\Sản xuất thời Hùng Vương.jpg"/>
            <p:cNvPicPr>
              <a:picLocks noChangeAspect="1" noChangeArrowheads="1"/>
            </p:cNvPicPr>
            <p:nvPr/>
          </p:nvPicPr>
          <p:blipFill>
            <a:blip r:embed="rId2"/>
            <a:srcRect/>
            <a:stretch>
              <a:fillRect/>
            </a:stretch>
          </p:blipFill>
          <p:spPr bwMode="auto">
            <a:xfrm>
              <a:off x="5241834" y="1545770"/>
              <a:ext cx="6950166" cy="531222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5241834" y="6334780"/>
              <a:ext cx="6950166" cy="523220"/>
            </a:xfrm>
            <a:prstGeom prst="rect">
              <a:avLst/>
            </a:prstGeom>
            <a:solidFill>
              <a:schemeClr val="bg1">
                <a:lumMod val="95000"/>
              </a:schemeClr>
            </a:solidFill>
          </p:spPr>
          <p:txBody>
            <a:bodyPr wrap="square">
              <a:spAutoFit/>
            </a:bodyPr>
            <a:lstStyle/>
            <a:p>
              <a:pPr algn="ctr"/>
              <a:r>
                <a:rPr lang="vi-VN" sz="2800" b="1" dirty="0">
                  <a:latin typeface="Times New Roman" panose="02020603050405020304" pitchFamily="18" charset="0"/>
                  <a:cs typeface="Times New Roman" panose="02020603050405020304" pitchFamily="18" charset="0"/>
                </a:rPr>
                <a:t>Nông nghiệp nước ta thời Bắc thuộc</a:t>
              </a:r>
              <a:endParaRPr lang="en-US" sz="28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764" y="1371600"/>
            <a:ext cx="4404484" cy="5652655"/>
            <a:chOff x="67764" y="1371600"/>
            <a:chExt cx="4404484" cy="5652655"/>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039" y="5253644"/>
              <a:ext cx="2609157" cy="1770611"/>
            </a:xfrm>
            <a:prstGeom prst="rect">
              <a:avLst/>
            </a:prstGeom>
          </p:spPr>
        </p:pic>
        <p:sp>
          <p:nvSpPr>
            <p:cNvPr id="19" name="Cloud Callout 18"/>
            <p:cNvSpPr/>
            <p:nvPr/>
          </p:nvSpPr>
          <p:spPr>
            <a:xfrm>
              <a:off x="67764" y="1371600"/>
              <a:ext cx="4404484" cy="3882044"/>
            </a:xfrm>
            <a:prstGeom prst="cloudCallout">
              <a:avLst>
                <a:gd name="adj1" fmla="val -35715"/>
                <a:gd name="adj2" fmla="val 760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oAutofit/>
            </a:bodyPr>
            <a:lstStyle/>
            <a:p>
              <a:pPr algn="just"/>
              <a:r>
                <a:rPr lang="vi-VN" sz="3200" b="1" dirty="0">
                  <a:solidFill>
                    <a:schemeClr val="tx1"/>
                  </a:solidFill>
                  <a:latin typeface="Times New Roman" panose="02020603050405020304" pitchFamily="18" charset="0"/>
                  <a:cs typeface="Times New Roman" panose="02020603050405020304" pitchFamily="18" charset="0"/>
                </a:rPr>
                <a:t>Bức ảnh bên cho chúng ta biết được đặc điểm gì trong nông nghiệp của nước ta thời Bắc thuộc?</a:t>
              </a:r>
              <a:endParaRPr lang="en-US" sz="32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552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9642" y="165426"/>
            <a:ext cx="10681096"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8" name="Rounded Rectangle 7"/>
          <p:cNvSpPr/>
          <p:nvPr/>
        </p:nvSpPr>
        <p:spPr>
          <a:xfrm>
            <a:off x="1301262" y="415176"/>
            <a:ext cx="8044869"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59541865"/>
              </p:ext>
            </p:extLst>
          </p:nvPr>
        </p:nvGraphicFramePr>
        <p:xfrm>
          <a:off x="6256414" y="5051249"/>
          <a:ext cx="5881277" cy="1884172"/>
        </p:xfrm>
        <a:graphic>
          <a:graphicData uri="http://schemas.openxmlformats.org/drawingml/2006/table">
            <a:tbl>
              <a:tblPr firstRow="1" firstCol="1" bandRow="1">
                <a:tableStyleId>{5940675A-B579-460E-94D1-54222C63F5DA}</a:tableStyleId>
              </a:tblPr>
              <a:tblGrid>
                <a:gridCol w="2671455">
                  <a:extLst>
                    <a:ext uri="{9D8B030D-6E8A-4147-A177-3AD203B41FA5}">
                      <a16:colId xmlns:a16="http://schemas.microsoft.com/office/drawing/2014/main" val="20000"/>
                    </a:ext>
                  </a:extLst>
                </a:gridCol>
                <a:gridCol w="1660973">
                  <a:extLst>
                    <a:ext uri="{9D8B030D-6E8A-4147-A177-3AD203B41FA5}">
                      <a16:colId xmlns:a16="http://schemas.microsoft.com/office/drawing/2014/main" val="20001"/>
                    </a:ext>
                  </a:extLst>
                </a:gridCol>
                <a:gridCol w="1548849">
                  <a:extLst>
                    <a:ext uri="{9D8B030D-6E8A-4147-A177-3AD203B41FA5}">
                      <a16:colId xmlns:a16="http://schemas.microsoft.com/office/drawing/2014/main" val="20002"/>
                    </a:ext>
                  </a:extLst>
                </a:gridCol>
              </a:tblGrid>
              <a:tr h="217805">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0"/>
                  </a:ext>
                </a:extLst>
              </a:tr>
              <a:tr h="217805">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28575" marR="28575"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6182444" y="2496704"/>
            <a:ext cx="5955248" cy="2554545"/>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SGK/83,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C:\Users\Admin\Pictures\Screenshots\Screenshot (63).png"/>
          <p:cNvPicPr/>
          <p:nvPr/>
        </p:nvPicPr>
        <p:blipFill>
          <a:blip r:embed="rId3">
            <a:extLst>
              <a:ext uri="{28A0092B-C50C-407E-A947-70E740481C1C}">
                <a14:useLocalDpi xmlns:a14="http://schemas.microsoft.com/office/drawing/2010/main" val="0"/>
              </a:ext>
            </a:extLst>
          </a:blip>
          <a:srcRect l="19832" t="41579" r="38983" b="34200"/>
          <a:stretch>
            <a:fillRect/>
          </a:stretch>
        </p:blipFill>
        <p:spPr bwMode="auto">
          <a:xfrm>
            <a:off x="6256415" y="672441"/>
            <a:ext cx="5893435" cy="1952625"/>
          </a:xfrm>
          <a:prstGeom prst="rect">
            <a:avLst/>
          </a:prstGeom>
          <a:noFill/>
          <a:ln>
            <a:noFill/>
          </a:ln>
        </p:spPr>
      </p:pic>
      <p:sp>
        <p:nvSpPr>
          <p:cNvPr id="5" name="Rectangle 4"/>
          <p:cNvSpPr/>
          <p:nvPr/>
        </p:nvSpPr>
        <p:spPr>
          <a:xfrm>
            <a:off x="83123" y="845125"/>
            <a:ext cx="5984062" cy="2321726"/>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095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47143" y="2299586"/>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0BFFF7F-B6B9-89D1-7817-8E79729049C0}"/>
              </a:ext>
            </a:extLst>
          </p:cNvPr>
          <p:cNvSpPr/>
          <p:nvPr/>
        </p:nvSpPr>
        <p:spPr>
          <a:xfrm>
            <a:off x="137675" y="2868874"/>
            <a:ext cx="11590180" cy="584775"/>
          </a:xfrm>
          <a:prstGeom prst="rect">
            <a:avLst/>
          </a:prstGeom>
        </p:spPr>
        <p:txBody>
          <a:bodyPr wrap="square">
            <a:spAutoFit/>
          </a:bodyPr>
          <a:lstStyle/>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nghiệp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lúa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nước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dụng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kéo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trâu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bò</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phổ</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biến</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405455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9642" y="165426"/>
            <a:ext cx="10681096"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8" name="Rounded Rectangle 7"/>
          <p:cNvSpPr/>
          <p:nvPr/>
        </p:nvSpPr>
        <p:spPr>
          <a:xfrm>
            <a:off x="1301262" y="415176"/>
            <a:ext cx="8044869"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6256414" y="5051249"/>
          <a:ext cx="5881277" cy="1884172"/>
        </p:xfrm>
        <a:graphic>
          <a:graphicData uri="http://schemas.openxmlformats.org/drawingml/2006/table">
            <a:tbl>
              <a:tblPr firstRow="1" firstCol="1" bandRow="1">
                <a:tableStyleId>{5940675A-B579-460E-94D1-54222C63F5DA}</a:tableStyleId>
              </a:tblPr>
              <a:tblGrid>
                <a:gridCol w="2671455">
                  <a:extLst>
                    <a:ext uri="{9D8B030D-6E8A-4147-A177-3AD203B41FA5}">
                      <a16:colId xmlns:a16="http://schemas.microsoft.com/office/drawing/2014/main" val="20000"/>
                    </a:ext>
                  </a:extLst>
                </a:gridCol>
                <a:gridCol w="1660973">
                  <a:extLst>
                    <a:ext uri="{9D8B030D-6E8A-4147-A177-3AD203B41FA5}">
                      <a16:colId xmlns:a16="http://schemas.microsoft.com/office/drawing/2014/main" val="20001"/>
                    </a:ext>
                  </a:extLst>
                </a:gridCol>
                <a:gridCol w="1548849">
                  <a:extLst>
                    <a:ext uri="{9D8B030D-6E8A-4147-A177-3AD203B41FA5}">
                      <a16:colId xmlns:a16="http://schemas.microsoft.com/office/drawing/2014/main" val="20002"/>
                    </a:ext>
                  </a:extLst>
                </a:gridCol>
              </a:tblGrid>
              <a:tr h="217805">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0"/>
                  </a:ext>
                </a:extLst>
              </a:tr>
              <a:tr h="217805">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28575" marR="28575"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6182444" y="2496704"/>
            <a:ext cx="5955248" cy="2554545"/>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SGK/83,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C:\Users\Admin\Pictures\Screenshots\Screenshot (63).png"/>
          <p:cNvPicPr/>
          <p:nvPr/>
        </p:nvPicPr>
        <p:blipFill>
          <a:blip r:embed="rId3">
            <a:extLst>
              <a:ext uri="{28A0092B-C50C-407E-A947-70E740481C1C}">
                <a14:useLocalDpi xmlns:a14="http://schemas.microsoft.com/office/drawing/2010/main" val="0"/>
              </a:ext>
            </a:extLst>
          </a:blip>
          <a:srcRect l="19832" t="41579" r="38983" b="34200"/>
          <a:stretch>
            <a:fillRect/>
          </a:stretch>
        </p:blipFill>
        <p:spPr bwMode="auto">
          <a:xfrm>
            <a:off x="6256415" y="672441"/>
            <a:ext cx="5893435" cy="1952625"/>
          </a:xfrm>
          <a:prstGeom prst="rect">
            <a:avLst/>
          </a:prstGeom>
          <a:noFill/>
          <a:ln>
            <a:noFill/>
          </a:ln>
        </p:spPr>
      </p:pic>
      <p:sp>
        <p:nvSpPr>
          <p:cNvPr id="5" name="Rectangle 4"/>
          <p:cNvSpPr/>
          <p:nvPr/>
        </p:nvSpPr>
        <p:spPr>
          <a:xfrm>
            <a:off x="83123" y="845125"/>
            <a:ext cx="5984062" cy="2321726"/>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09642" y="3009607"/>
            <a:ext cx="5857543" cy="1755417"/>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thuôc</a:t>
            </a:r>
            <a:r>
              <a:rPr lang="en-US" sz="3200" dirty="0">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56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5121915"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0" y="1205297"/>
            <a:ext cx="5118953" cy="5652704"/>
            <a:chOff x="67763" y="1205296"/>
            <a:chExt cx="5118953" cy="5652704"/>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3" y="5153891"/>
              <a:ext cx="2609157" cy="1704109"/>
            </a:xfrm>
            <a:prstGeom prst="rect">
              <a:avLst/>
            </a:prstGeom>
          </p:spPr>
        </p:pic>
        <p:sp>
          <p:nvSpPr>
            <p:cNvPr id="19" name="Cloud Callout 18"/>
            <p:cNvSpPr/>
            <p:nvPr/>
          </p:nvSpPr>
          <p:spPr>
            <a:xfrm>
              <a:off x="167124" y="1205296"/>
              <a:ext cx="5019592" cy="3682588"/>
            </a:xfrm>
            <a:prstGeom prst="cloudCallout">
              <a:avLst>
                <a:gd name="adj1" fmla="val -35715"/>
                <a:gd name="adj2" fmla="val 760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oAutofit/>
            </a:bodyPr>
            <a:lstStyle/>
            <a:p>
              <a:r>
                <a:rPr lang="vi-VN" sz="3200" dirty="0">
                  <a:solidFill>
                    <a:srgbClr val="0000CC"/>
                  </a:solidFill>
                  <a:latin typeface="Times New Roman" panose="02020603050405020304" pitchFamily="18" charset="0"/>
                  <a:cs typeface="Times New Roman" panose="02020603050405020304" pitchFamily="18" charset="0"/>
                </a:rPr>
                <a:t>Bức ảnh bên cho chúng ta biết được những ngành thủ công nghiệp gì của nước ta thời Bắc thuộc?</a:t>
              </a:r>
              <a:endParaRPr lang="en-US" sz="3200" dirty="0">
                <a:solidFill>
                  <a:srgbClr val="0000CC"/>
                </a:solidFill>
                <a:latin typeface="Times New Roman" panose="02020603050405020304" pitchFamily="18" charset="0"/>
                <a:cs typeface="Times New Roman" panose="02020603050405020304" pitchFamily="18" charset="0"/>
              </a:endParaRPr>
            </a:p>
          </p:txBody>
        </p:sp>
      </p:gr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114" y="1205296"/>
            <a:ext cx="4201886" cy="565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85" y="4025273"/>
            <a:ext cx="3875316" cy="28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img04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86" y="1243741"/>
            <a:ext cx="3875315" cy="28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6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E2306-0C51-B406-AEC0-23DA27CEB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loud 3">
            <a:extLst>
              <a:ext uri="{FF2B5EF4-FFF2-40B4-BE49-F238E27FC236}">
                <a16:creationId xmlns:a16="http://schemas.microsoft.com/office/drawing/2014/main" id="{2CE7BF37-3212-E791-E880-8B275B3F2865}"/>
              </a:ext>
            </a:extLst>
          </p:cNvPr>
          <p:cNvSpPr/>
          <p:nvPr/>
        </p:nvSpPr>
        <p:spPr>
          <a:xfrm>
            <a:off x="363984" y="88776"/>
            <a:ext cx="11470664" cy="3340223"/>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accent1"/>
                </a:solidFill>
                <a:latin typeface="Times New Roman" panose="02020603050405020304" pitchFamily="18" charset="0"/>
                <a:cs typeface="Times New Roman" panose="02020603050405020304" pitchFamily="18" charset="0"/>
              </a:rPr>
              <a:t>Câu</a:t>
            </a:r>
            <a:r>
              <a:rPr lang="en-US" sz="4800" dirty="0">
                <a:solidFill>
                  <a:schemeClr val="accent1"/>
                </a:solidFill>
                <a:latin typeface="Times New Roman" panose="02020603050405020304" pitchFamily="18" charset="0"/>
                <a:cs typeface="Times New Roman" panose="02020603050405020304" pitchFamily="18" charset="0"/>
              </a:rPr>
              <a:t> 5: </a:t>
            </a:r>
            <a:r>
              <a:rPr lang="en-US" sz="4800" dirty="0" err="1">
                <a:solidFill>
                  <a:schemeClr val="accent1"/>
                </a:solidFill>
                <a:latin typeface="Times New Roman" panose="02020603050405020304" pitchFamily="18" charset="0"/>
                <a:cs typeface="Times New Roman" panose="02020603050405020304" pitchFamily="18" charset="0"/>
              </a:rPr>
              <a:t>Người</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Văn</a:t>
            </a:r>
            <a:r>
              <a:rPr lang="en-US" sz="4800" dirty="0">
                <a:solidFill>
                  <a:schemeClr val="accent1"/>
                </a:solidFill>
                <a:latin typeface="Times New Roman" panose="02020603050405020304" pitchFamily="18" charset="0"/>
                <a:cs typeface="Times New Roman" panose="02020603050405020304" pitchFamily="18" charset="0"/>
              </a:rPr>
              <a:t> Lang – </a:t>
            </a:r>
            <a:r>
              <a:rPr lang="en-US" sz="4800" dirty="0" err="1">
                <a:solidFill>
                  <a:schemeClr val="accent1"/>
                </a:solidFill>
                <a:latin typeface="Times New Roman" panose="02020603050405020304" pitchFamily="18" charset="0"/>
                <a:cs typeface="Times New Roman" panose="02020603050405020304" pitchFamily="18" charset="0"/>
              </a:rPr>
              <a:t>Âu</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Lạc</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có</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phong</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tục</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nào</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được</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truyền</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bá</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cho</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đến</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ngày</a:t>
            </a:r>
            <a:r>
              <a:rPr lang="en-US" sz="4800" dirty="0">
                <a:solidFill>
                  <a:schemeClr val="accent1"/>
                </a:solidFill>
                <a:latin typeface="Times New Roman" panose="02020603050405020304" pitchFamily="18" charset="0"/>
                <a:cs typeface="Times New Roman" panose="02020603050405020304" pitchFamily="18" charset="0"/>
              </a:rPr>
              <a:t> nay ?</a:t>
            </a:r>
            <a:endParaRPr lang="en-US" sz="48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7" name="Cloud 6">
            <a:extLst>
              <a:ext uri="{FF2B5EF4-FFF2-40B4-BE49-F238E27FC236}">
                <a16:creationId xmlns:a16="http://schemas.microsoft.com/office/drawing/2014/main" id="{8D879D4E-4B99-2198-F4D1-D606953CDDC5}"/>
              </a:ext>
            </a:extLst>
          </p:cNvPr>
          <p:cNvSpPr/>
          <p:nvPr/>
        </p:nvSpPr>
        <p:spPr>
          <a:xfrm>
            <a:off x="773179" y="3517775"/>
            <a:ext cx="3998518"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A.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Thờ</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cúng</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tổ</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tiên</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8" name="Cloud 7">
            <a:extLst>
              <a:ext uri="{FF2B5EF4-FFF2-40B4-BE49-F238E27FC236}">
                <a16:creationId xmlns:a16="http://schemas.microsoft.com/office/drawing/2014/main" id="{98FB455B-9546-E789-ACB6-336230A54E07}"/>
              </a:ext>
            </a:extLst>
          </p:cNvPr>
          <p:cNvSpPr/>
          <p:nvPr/>
        </p:nvSpPr>
        <p:spPr>
          <a:xfrm>
            <a:off x="773179" y="5199267"/>
            <a:ext cx="3893414"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C.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Lễ</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hội</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cà</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chua</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313F529C-E7FB-5B78-A360-5787E7307899}"/>
              </a:ext>
            </a:extLst>
          </p:cNvPr>
          <p:cNvSpPr/>
          <p:nvPr/>
        </p:nvSpPr>
        <p:spPr>
          <a:xfrm>
            <a:off x="5109476" y="3477075"/>
            <a:ext cx="4150137"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B.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Lễ</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Halowen</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p>
        </p:txBody>
      </p:sp>
      <p:sp>
        <p:nvSpPr>
          <p:cNvPr id="13" name="Cloud 12">
            <a:hlinkClick r:id="rId3" action="ppaction://hlinksldjump"/>
            <a:extLst>
              <a:ext uri="{FF2B5EF4-FFF2-40B4-BE49-F238E27FC236}">
                <a16:creationId xmlns:a16="http://schemas.microsoft.com/office/drawing/2014/main" id="{79F70F08-AEA5-9D6A-278C-88D05C72802D}"/>
              </a:ext>
            </a:extLst>
          </p:cNvPr>
          <p:cNvSpPr/>
          <p:nvPr/>
        </p:nvSpPr>
        <p:spPr>
          <a:xfrm>
            <a:off x="10869973" y="5949822"/>
            <a:ext cx="1097695" cy="733181"/>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6B086D5A-A936-71A6-3426-97AB9A3B5CF3}"/>
              </a:ext>
            </a:extLst>
          </p:cNvPr>
          <p:cNvSpPr/>
          <p:nvPr/>
        </p:nvSpPr>
        <p:spPr>
          <a:xfrm>
            <a:off x="5109477" y="5153464"/>
            <a:ext cx="4150136" cy="15927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D.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Cả</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3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câu</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trên</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đều</a:t>
            </a:r>
            <a:r>
              <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rPr>
              <a:t> </a:t>
            </a:r>
            <a:r>
              <a:rPr lang="en-US" sz="3200" dirty="0" err="1">
                <a:ln>
                  <a:solidFill>
                    <a:schemeClr val="accent5"/>
                  </a:solidFill>
                </a:ln>
                <a:solidFill>
                  <a:schemeClr val="accent1"/>
                </a:solidFill>
                <a:latin typeface="Times New Roman" panose="02020603050405020304" pitchFamily="18" charset="0"/>
                <a:cs typeface="Times New Roman" panose="02020603050405020304" pitchFamily="18" charset="0"/>
              </a:rPr>
              <a:t>đúng</a:t>
            </a:r>
            <a:endParaRPr lang="en-US" sz="3200" dirty="0">
              <a:ln>
                <a:solidFill>
                  <a:schemeClr val="accent5"/>
                </a:solidFill>
              </a:ln>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457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FFF0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rgbClr val="FF0000"/>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FF0000"/>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
                                        </p:tgtEl>
                                        <p:attrNameLst>
                                          <p:attrName>fillcolor</p:attrName>
                                        </p:attrNameLst>
                                      </p:cBhvr>
                                      <p:to>
                                        <a:srgbClr val="FF0000"/>
                                      </p:to>
                                    </p:animClr>
                                    <p:set>
                                      <p:cBhvr>
                                        <p:cTn id="28" dur="2000" fill="hold"/>
                                        <p:tgtEl>
                                          <p:spTgt spid="2"/>
                                        </p:tgtEl>
                                        <p:attrNameLst>
                                          <p:attrName>fill.type</p:attrName>
                                        </p:attrNameLst>
                                      </p:cBhvr>
                                      <p:to>
                                        <p:strVal val="solid"/>
                                      </p:to>
                                    </p:set>
                                    <p:set>
                                      <p:cBhvr>
                                        <p:cTn id="29"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47143" y="2299586"/>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0BFFF7F-B6B9-89D1-7817-8E79729049C0}"/>
              </a:ext>
            </a:extLst>
          </p:cNvPr>
          <p:cNvSpPr/>
          <p:nvPr/>
        </p:nvSpPr>
        <p:spPr>
          <a:xfrm>
            <a:off x="137675" y="2868874"/>
            <a:ext cx="11590180" cy="584775"/>
          </a:xfrm>
          <a:prstGeom prst="rect">
            <a:avLst/>
          </a:prstGeom>
        </p:spPr>
        <p:txBody>
          <a:bodyPr wrap="square">
            <a:spAutoFit/>
          </a:bodyPr>
          <a:lstStyle/>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nghiệp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lúa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nước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dụng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kéo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trâu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bò</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phổ</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biến</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b="1"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3E618DF-09A3-70B2-15D7-4628E3BA94CF}"/>
              </a:ext>
            </a:extLst>
          </p:cNvPr>
          <p:cNvSpPr/>
          <p:nvPr/>
        </p:nvSpPr>
        <p:spPr>
          <a:xfrm>
            <a:off x="137716" y="3479483"/>
            <a:ext cx="11257909" cy="1189108"/>
          </a:xfrm>
          <a:prstGeom prst="rect">
            <a:avLst/>
          </a:prstGeom>
        </p:spPr>
        <p:txBody>
          <a:bodyPr wrap="square">
            <a:spAutoFit/>
          </a:bodyPr>
          <a:lstStyle/>
          <a:p>
            <a:pPr algn="just">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Thủ</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thuôc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92912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9642" y="165426"/>
            <a:ext cx="10681096"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8" name="Rounded Rectangle 7"/>
          <p:cNvSpPr/>
          <p:nvPr/>
        </p:nvSpPr>
        <p:spPr>
          <a:xfrm>
            <a:off x="1301262" y="415176"/>
            <a:ext cx="8044869"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6256414" y="5051249"/>
          <a:ext cx="5881277" cy="1884172"/>
        </p:xfrm>
        <a:graphic>
          <a:graphicData uri="http://schemas.openxmlformats.org/drawingml/2006/table">
            <a:tbl>
              <a:tblPr firstRow="1" firstCol="1" bandRow="1">
                <a:tableStyleId>{5940675A-B579-460E-94D1-54222C63F5DA}</a:tableStyleId>
              </a:tblPr>
              <a:tblGrid>
                <a:gridCol w="2671455">
                  <a:extLst>
                    <a:ext uri="{9D8B030D-6E8A-4147-A177-3AD203B41FA5}">
                      <a16:colId xmlns:a16="http://schemas.microsoft.com/office/drawing/2014/main" val="20000"/>
                    </a:ext>
                  </a:extLst>
                </a:gridCol>
                <a:gridCol w="1660973">
                  <a:extLst>
                    <a:ext uri="{9D8B030D-6E8A-4147-A177-3AD203B41FA5}">
                      <a16:colId xmlns:a16="http://schemas.microsoft.com/office/drawing/2014/main" val="20001"/>
                    </a:ext>
                  </a:extLst>
                </a:gridCol>
                <a:gridCol w="1548849">
                  <a:extLst>
                    <a:ext uri="{9D8B030D-6E8A-4147-A177-3AD203B41FA5}">
                      <a16:colId xmlns:a16="http://schemas.microsoft.com/office/drawing/2014/main" val="20002"/>
                    </a:ext>
                  </a:extLst>
                </a:gridCol>
              </a:tblGrid>
              <a:tr h="217805">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0"/>
                  </a:ext>
                </a:extLst>
              </a:tr>
              <a:tr h="217805">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Thủ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28575" marR="28575"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6182444" y="2496704"/>
            <a:ext cx="5955248" cy="2554545"/>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32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SGK/83,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sz="3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C:\Users\Admin\Pictures\Screenshots\Screenshot (63).png"/>
          <p:cNvPicPr/>
          <p:nvPr/>
        </p:nvPicPr>
        <p:blipFill>
          <a:blip r:embed="rId3">
            <a:extLst>
              <a:ext uri="{28A0092B-C50C-407E-A947-70E740481C1C}">
                <a14:useLocalDpi xmlns:a14="http://schemas.microsoft.com/office/drawing/2010/main" val="0"/>
              </a:ext>
            </a:extLst>
          </a:blip>
          <a:srcRect l="19832" t="41579" r="38983" b="34200"/>
          <a:stretch>
            <a:fillRect/>
          </a:stretch>
        </p:blipFill>
        <p:spPr bwMode="auto">
          <a:xfrm>
            <a:off x="6256415" y="672441"/>
            <a:ext cx="5893435" cy="1952625"/>
          </a:xfrm>
          <a:prstGeom prst="rect">
            <a:avLst/>
          </a:prstGeom>
          <a:noFill/>
          <a:ln>
            <a:noFill/>
          </a:ln>
        </p:spPr>
      </p:pic>
      <p:sp>
        <p:nvSpPr>
          <p:cNvPr id="5" name="Rectangle 4"/>
          <p:cNvSpPr/>
          <p:nvPr/>
        </p:nvSpPr>
        <p:spPr>
          <a:xfrm>
            <a:off x="83123" y="845125"/>
            <a:ext cx="5984062" cy="2321726"/>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09642" y="3009607"/>
            <a:ext cx="5857543" cy="1755417"/>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thuôc</a:t>
            </a:r>
            <a:r>
              <a:rPr lang="en-US" sz="3200" dirty="0">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180827" y="4630471"/>
            <a:ext cx="5828728" cy="2062103"/>
          </a:xfrm>
          <a:prstGeom prst="rect">
            <a:avLst/>
          </a:prstGeom>
        </p:spPr>
        <p:txBody>
          <a:bodyPr wrap="square">
            <a:spAutoFit/>
          </a:bodyPr>
          <a:lstStyle/>
          <a:p>
            <a:r>
              <a:rPr lang="en-US" sz="3200" dirty="0">
                <a:latin typeface="Times New Roman" panose="02020603050405020304" pitchFamily="18" charset="0"/>
                <a:ea typeface="Calibri" panose="020F0502020204030204" pitchFamily="34" charset="0"/>
              </a:rPr>
              <a:t>-</a:t>
            </a:r>
            <a:r>
              <a:rPr lang="en-US" sz="3200" dirty="0" err="1">
                <a:latin typeface="Times New Roman" panose="02020603050405020304" pitchFamily="18" charset="0"/>
                <a:ea typeface="Calibri" panose="020F0502020204030204" pitchFamily="34" charset="0"/>
              </a:rPr>
              <a:t>Buôn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bán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hàng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hóa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trao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đổi</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chợ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Thương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Trung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Quốc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Độ</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Giava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trao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đổi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buôn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bán</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80897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47143" y="2299586"/>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0BFFF7F-B6B9-89D1-7817-8E79729049C0}"/>
              </a:ext>
            </a:extLst>
          </p:cNvPr>
          <p:cNvSpPr/>
          <p:nvPr/>
        </p:nvSpPr>
        <p:spPr>
          <a:xfrm>
            <a:off x="137675" y="2868874"/>
            <a:ext cx="11590180" cy="584775"/>
          </a:xfrm>
          <a:prstGeom prst="rect">
            <a:avLst/>
          </a:prstGeom>
        </p:spPr>
        <p:txBody>
          <a:bodyPr wrap="square">
            <a:spAutoFit/>
          </a:bodyPr>
          <a:lstStyle/>
          <a:p>
            <a:pPr algn="just">
              <a:spcBef>
                <a:spcPts val="600"/>
              </a:spcBef>
              <a:spcAft>
                <a:spcPts val="600"/>
              </a:spcAft>
              <a:tabLst>
                <a:tab pos="2628900" algn="l"/>
              </a:tabLs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nghiệp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lúa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nước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dụng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kéo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trâu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bò</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phổ</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biến</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b="1"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3E618DF-09A3-70B2-15D7-4628E3BA94CF}"/>
              </a:ext>
            </a:extLst>
          </p:cNvPr>
          <p:cNvSpPr/>
          <p:nvPr/>
        </p:nvSpPr>
        <p:spPr>
          <a:xfrm>
            <a:off x="137716" y="3479483"/>
            <a:ext cx="11257909" cy="1189108"/>
          </a:xfrm>
          <a:prstGeom prst="rect">
            <a:avLst/>
          </a:prstGeom>
        </p:spPr>
        <p:txBody>
          <a:bodyPr wrap="square">
            <a:spAutoFit/>
          </a:bodyPr>
          <a:lstStyle/>
          <a:p>
            <a:pPr algn="just">
              <a:lnSpc>
                <a:spcPct val="115000"/>
              </a:lnSpc>
              <a:spcAft>
                <a:spcPts val="10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Thủ</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thuôc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65E4B25-FEB2-93E6-51D3-7DAE68E8BC8F}"/>
              </a:ext>
            </a:extLst>
          </p:cNvPr>
          <p:cNvSpPr/>
          <p:nvPr/>
        </p:nvSpPr>
        <p:spPr>
          <a:xfrm>
            <a:off x="180826" y="4630471"/>
            <a:ext cx="11547029" cy="1077218"/>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a:t>
            </a:r>
            <a:r>
              <a:rPr lang="en-US" sz="3200" b="1" dirty="0" err="1">
                <a:solidFill>
                  <a:srgbClr val="0070C0"/>
                </a:solidFill>
                <a:latin typeface="Times New Roman" panose="02020603050405020304" pitchFamily="18" charset="0"/>
                <a:ea typeface="Calibri" panose="020F0502020204030204" pitchFamily="34" charset="0"/>
              </a:rPr>
              <a:t>Buôn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bán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hàng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hóa</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được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trao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đổi</a:t>
            </a:r>
            <a:r>
              <a:rPr lang="en-US" sz="3200" b="1" dirty="0">
                <a:solidFill>
                  <a:srgbClr val="0070C0"/>
                </a:solidFill>
                <a:latin typeface="Times New Roman" panose="02020603050405020304" pitchFamily="18" charset="0"/>
                <a:ea typeface="Calibri" panose="020F0502020204030204" pitchFamily="34" charset="0"/>
              </a:rPr>
              <a:t> ở </a:t>
            </a:r>
            <a:r>
              <a:rPr lang="en-US" sz="3200" b="1" dirty="0" err="1">
                <a:solidFill>
                  <a:srgbClr val="0070C0"/>
                </a:solidFill>
                <a:latin typeface="Times New Roman" panose="02020603050405020304" pitchFamily="18" charset="0"/>
                <a:ea typeface="Calibri" panose="020F0502020204030204" pitchFamily="34" charset="0"/>
              </a:rPr>
              <a:t>chợ</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làng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chợ</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phiên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Thương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nhân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Trung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Quốc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Ấn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Độ</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Giava</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đến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trao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đổi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buôn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bán</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endParaRPr>
          </a:p>
        </p:txBody>
      </p:sp>
    </p:spTree>
    <p:extLst>
      <p:ext uri="{BB962C8B-B14F-4D97-AF65-F5344CB8AC3E}">
        <p14:creationId xmlns:p14="http://schemas.microsoft.com/office/powerpoint/2010/main" val="299891663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413" y="114470"/>
            <a:ext cx="11562853"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09673" y="625364"/>
            <a:ext cx="7983462"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Cloud Callout 8"/>
          <p:cNvSpPr/>
          <p:nvPr/>
        </p:nvSpPr>
        <p:spPr>
          <a:xfrm>
            <a:off x="7127600" y="1226026"/>
            <a:ext cx="4858074" cy="5006610"/>
          </a:xfrm>
          <a:prstGeom prst="cloudCallout">
            <a:avLst>
              <a:gd name="adj1" fmla="val -48986"/>
              <a:gd name="adj2" fmla="val 3079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000000"/>
                </a:solidFill>
                <a:latin typeface="Times New Roman" panose="02020603050405020304" pitchFamily="18" charset="0"/>
                <a:ea typeface="Calibri" panose="020F0502020204030204" pitchFamily="34" charset="0"/>
              </a:rPr>
              <a:t>Việc đồ đồng Đông Sơn vẫn phát triển ở nhiều nơi trên đất nước ta trong thời kì Bắc thuộc có ý nghĩa như thế nào? </a:t>
            </a:r>
            <a:endParaRPr lang="en-US" sz="3200" dirty="0"/>
          </a:p>
        </p:txBody>
      </p:sp>
      <p:pic>
        <p:nvPicPr>
          <p:cNvPr id="15" name="Picture 14" descr="C:\Users\HP\OneDrive\Desktop\Screenshot_34.png"/>
          <p:cNvPicPr/>
          <p:nvPr/>
        </p:nvPicPr>
        <p:blipFill>
          <a:blip r:embed="rId2">
            <a:extLst>
              <a:ext uri="{28A0092B-C50C-407E-A947-70E740481C1C}">
                <a14:useLocalDpi xmlns:a14="http://schemas.microsoft.com/office/drawing/2010/main" val="0"/>
              </a:ext>
            </a:extLst>
          </a:blip>
          <a:srcRect/>
          <a:stretch>
            <a:fillRect/>
          </a:stretch>
        </p:blipFill>
        <p:spPr bwMode="auto">
          <a:xfrm>
            <a:off x="143724" y="1226026"/>
            <a:ext cx="6848407" cy="2572252"/>
          </a:xfrm>
          <a:prstGeom prst="rect">
            <a:avLst/>
          </a:prstGeom>
          <a:noFill/>
          <a:ln>
            <a:noFill/>
          </a:ln>
        </p:spPr>
      </p:pic>
      <p:pic>
        <p:nvPicPr>
          <p:cNvPr id="16" name="Picture 15" descr="C:\Users\HP\OneDrive\Desktop\Screenshot_35.png"/>
          <p:cNvPicPr/>
          <p:nvPr/>
        </p:nvPicPr>
        <p:blipFill>
          <a:blip r:embed="rId3">
            <a:extLst>
              <a:ext uri="{28A0092B-C50C-407E-A947-70E740481C1C}">
                <a14:useLocalDpi xmlns:a14="http://schemas.microsoft.com/office/drawing/2010/main" val="0"/>
              </a:ext>
            </a:extLst>
          </a:blip>
          <a:srcRect/>
          <a:stretch>
            <a:fillRect/>
          </a:stretch>
        </p:blipFill>
        <p:spPr bwMode="auto">
          <a:xfrm>
            <a:off x="146961" y="3798277"/>
            <a:ext cx="6829359" cy="2993865"/>
          </a:xfrm>
          <a:prstGeom prst="rect">
            <a:avLst/>
          </a:prstGeom>
          <a:noFill/>
          <a:ln>
            <a:noFill/>
          </a:ln>
        </p:spPr>
      </p:pic>
    </p:spTree>
    <p:extLst>
      <p:ext uri="{BB962C8B-B14F-4D97-AF65-F5344CB8AC3E}">
        <p14:creationId xmlns:p14="http://schemas.microsoft.com/office/powerpoint/2010/main" val="36044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413" y="114470"/>
            <a:ext cx="11562853"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NHỮNG CHUYỂN BIẾN VỀ KINH TẾ, VĂN HÓA, XÃ 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509673" y="625364"/>
            <a:ext cx="7983462" cy="459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11C936-17B2-F070-E0D6-96330AD3444C}"/>
              </a:ext>
            </a:extLst>
          </p:cNvPr>
          <p:cNvSpPr/>
          <p:nvPr/>
        </p:nvSpPr>
        <p:spPr>
          <a:xfrm>
            <a:off x="0" y="2826807"/>
            <a:ext cx="6450090" cy="3272691"/>
          </a:xfrm>
          <a:prstGeom prst="rect">
            <a:avLst/>
          </a:prstGeom>
          <a:solidFill>
            <a:schemeClr val="accent3"/>
          </a:solidFill>
        </p:spPr>
        <p:txBody>
          <a:bodyPr wrap="square">
            <a:spAutoFit/>
          </a:bodyPr>
          <a:lstStyle/>
          <a:p>
            <a:pPr lvl="1" algn="ctr">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“Mộc miên hoa ánh tùng từ tiễu.</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gn="ctr">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 cầm thanh lí, xuân quang hiểu.</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gn="ctr">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 cổ dữ man ca.</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gn="ctr">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nhân kì trai đa”</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gn="ctr">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(Tôn Quang Hiến)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DA27312-1DC1-7C9A-D571-953E67C02C4A}"/>
              </a:ext>
            </a:extLst>
          </p:cNvPr>
          <p:cNvSpPr/>
          <p:nvPr/>
        </p:nvSpPr>
        <p:spPr>
          <a:xfrm>
            <a:off x="6450089" y="1237769"/>
            <a:ext cx="5659017" cy="4883388"/>
          </a:xfrm>
          <a:prstGeom prst="rect">
            <a:avLst/>
          </a:prstGeom>
          <a:solidFill>
            <a:schemeClr val="accent3"/>
          </a:solidFill>
        </p:spPr>
        <p:txBody>
          <a:bodyPr wrap="square">
            <a:spAutoFit/>
          </a:bodyPr>
          <a:lstStyle/>
          <a:p>
            <a:pPr algn="just">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 mộc miên óng ánh cạnh đền nhỏ. Tiếng chim Việt líu lo trong nắng xuân. Hát xướng với tiếng trống đồng kêu. Người Nam cầu cúng nhiều”</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Trần Quốc Vượng, Theo dòng lịch sử, NXB. Văn hoá, Hà Nội, 1996, tr. 23 - 24).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8D53C1D-A166-E76F-268F-A57BA53EDE23}"/>
              </a:ext>
            </a:extLst>
          </p:cNvPr>
          <p:cNvSpPr txBox="1"/>
          <p:nvPr/>
        </p:nvSpPr>
        <p:spPr>
          <a:xfrm>
            <a:off x="0" y="1272945"/>
            <a:ext cx="6450089" cy="1569660"/>
          </a:xfrm>
          <a:prstGeom prst="rect">
            <a:avLst/>
          </a:prstGeom>
          <a:solidFill>
            <a:schemeClr val="accent3"/>
          </a:solidFill>
        </p:spPr>
        <p:txBody>
          <a:bodyPr wrap="square">
            <a:spAutoFit/>
          </a:bodyPr>
          <a:lstStyle/>
          <a:p>
            <a:pPr algn="just"/>
            <a:r>
              <a:rPr lang="nl-NL" sz="3200" dirty="0">
                <a:solidFill>
                  <a:srgbClr val="000000"/>
                </a:solidFill>
                <a:latin typeface="Times New Roman" panose="02020603050405020304" pitchFamily="18" charset="0"/>
                <a:ea typeface="Calibri" panose="020F0502020204030204" pitchFamily="34" charset="0"/>
              </a:rPr>
              <a:t>M</a:t>
            </a:r>
            <a:r>
              <a:rPr lang="nl-NL" sz="3200" dirty="0">
                <a:solidFill>
                  <a:srgbClr val="000000"/>
                </a:solidFill>
                <a:effectLst/>
                <a:latin typeface="Times New Roman" panose="02020603050405020304" pitchFamily="18" charset="0"/>
                <a:ea typeface="Calibri" panose="020F0502020204030204" pitchFamily="34" charset="0"/>
              </a:rPr>
              <a:t>ột số câu thơ Đường ngợi ca trống đồng của người Việt thời kì này: </a:t>
            </a:r>
          </a:p>
          <a:p>
            <a:pPr algn="just"/>
            <a:endParaRPr lang="en-US" sz="3200" dirty="0"/>
          </a:p>
        </p:txBody>
      </p:sp>
    </p:spTree>
    <p:extLst>
      <p:ext uri="{BB962C8B-B14F-4D97-AF65-F5344CB8AC3E}">
        <p14:creationId xmlns:p14="http://schemas.microsoft.com/office/powerpoint/2010/main" val="936415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498085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237" y="1205297"/>
            <a:ext cx="9211763" cy="54863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2007311" cy="1537855"/>
          </a:xfrm>
          <a:prstGeom prst="rect">
            <a:avLst/>
          </a:prstGeom>
        </p:spPr>
      </p:pic>
      <p:sp>
        <p:nvSpPr>
          <p:cNvPr id="6" name="Rectangle 5"/>
          <p:cNvSpPr/>
          <p:nvPr/>
        </p:nvSpPr>
        <p:spPr>
          <a:xfrm>
            <a:off x="67764" y="2909455"/>
            <a:ext cx="2912474" cy="3046988"/>
          </a:xfrm>
          <a:prstGeom prst="rect">
            <a:avLst/>
          </a:prstGeom>
        </p:spPr>
        <p:txBody>
          <a:bodyPr wrap="square">
            <a:spAutoFit/>
          </a:bodyPr>
          <a:lstStyle/>
          <a:p>
            <a:pPr algn="just"/>
            <a:r>
              <a:rPr lang="vi-VN" sz="3200" dirty="0">
                <a:solidFill>
                  <a:srgbClr val="0000CC"/>
                </a:solidFill>
                <a:latin typeface="Times New Roman" panose="02020603050405020304" pitchFamily="18" charset="0"/>
                <a:cs typeface="Times New Roman" panose="02020603050405020304" pitchFamily="18" charset="0"/>
              </a:rPr>
              <a:t>Dựa vào </a:t>
            </a:r>
            <a:r>
              <a:rPr lang="en-US" sz="3200" dirty="0" err="1">
                <a:solidFill>
                  <a:srgbClr val="0000CC"/>
                </a:solidFill>
                <a:latin typeface="Times New Roman" panose="02020603050405020304" pitchFamily="18" charset="0"/>
                <a:cs typeface="Times New Roman" panose="02020603050405020304" pitchFamily="18" charset="0"/>
              </a:rPr>
              <a:t>bảng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mô</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tả</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bên, em hãy</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n</a:t>
            </a:r>
            <a:r>
              <a:rPr lang="en-US" sz="3200" dirty="0" err="1">
                <a:solidFill>
                  <a:srgbClr val="0000CC"/>
                </a:solidFill>
                <a:latin typeface="Times New Roman" panose="02020603050405020304" pitchFamily="18" charset="0"/>
                <a:cs typeface="Times New Roman" panose="02020603050405020304" pitchFamily="18" charset="0"/>
              </a:rPr>
              <a:t>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những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chuyển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biến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xã hội</a:t>
            </a:r>
            <a:r>
              <a:rPr lang="en-US" sz="3200" dirty="0">
                <a:solidFill>
                  <a:srgbClr val="0000CC"/>
                </a:solidFill>
                <a:latin typeface="Times New Roman" panose="02020603050405020304" pitchFamily="18" charset="0"/>
                <a:cs typeface="Times New Roman" panose="02020603050405020304" pitchFamily="18" charset="0"/>
              </a:rPr>
              <a:t> Việt Nam </a:t>
            </a:r>
            <a:r>
              <a:rPr lang="en-US" sz="3200" dirty="0" err="1">
                <a:solidFill>
                  <a:srgbClr val="0000CC"/>
                </a:solidFill>
                <a:latin typeface="Times New Roman" panose="02020603050405020304" pitchFamily="18" charset="0"/>
                <a:cs typeface="Times New Roman" panose="02020603050405020304" pitchFamily="18" charset="0"/>
              </a:rPr>
              <a:t>thời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Bắc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thuộc</a:t>
            </a:r>
            <a:r>
              <a:rPr lang="en-US" sz="32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46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32656" y="2122101"/>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F675C73-7CEB-2EED-D3DC-B574E50D95A1}"/>
              </a:ext>
            </a:extLst>
          </p:cNvPr>
          <p:cNvSpPr/>
          <p:nvPr/>
        </p:nvSpPr>
        <p:spPr>
          <a:xfrm>
            <a:off x="439730" y="2637993"/>
            <a:ext cx="11198088" cy="1189108"/>
          </a:xfrm>
          <a:prstGeom prst="rect">
            <a:avLst/>
          </a:prstGeom>
        </p:spPr>
        <p:txBody>
          <a:bodyPr wrap="square">
            <a:spAutoFit/>
          </a:bodyPr>
          <a:lstStyle/>
          <a:p>
            <a:pPr algn="just">
              <a:lnSpc>
                <a:spcPct val="115000"/>
              </a:lnSpc>
              <a:spcAft>
                <a:spcPts val="1000"/>
              </a:spcAft>
            </a:pP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hầu</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lực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uy</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tín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66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632486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498085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237" y="1205297"/>
            <a:ext cx="9211763" cy="54863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2007311" cy="1537855"/>
          </a:xfrm>
          <a:prstGeom prst="rect">
            <a:avLst/>
          </a:prstGeom>
        </p:spPr>
      </p:pic>
      <p:sp>
        <p:nvSpPr>
          <p:cNvPr id="3" name="Rectangle 2">
            <a:extLst>
              <a:ext uri="{FF2B5EF4-FFF2-40B4-BE49-F238E27FC236}">
                <a16:creationId xmlns:a16="http://schemas.microsoft.com/office/drawing/2014/main" id="{5418CA94-6F54-8BAE-2DC1-EFB5A4B05482}"/>
              </a:ext>
            </a:extLst>
          </p:cNvPr>
          <p:cNvSpPr/>
          <p:nvPr/>
        </p:nvSpPr>
        <p:spPr>
          <a:xfrm>
            <a:off x="33882" y="3119587"/>
            <a:ext cx="2980237" cy="3046988"/>
          </a:xfrm>
          <a:prstGeom prst="rect">
            <a:avLst/>
          </a:prstGeom>
        </p:spPr>
        <p:txBody>
          <a:bodyPr wrap="square">
            <a:spAutoFit/>
          </a:bodyPr>
          <a:lstStyle/>
          <a:p>
            <a:pPr algn="just"/>
            <a:r>
              <a:rPr lang="vi-VN" sz="3200" dirty="0">
                <a:solidFill>
                  <a:srgbClr val="0000CC"/>
                </a:solidFill>
                <a:latin typeface="Times New Roman" panose="02020603050405020304" pitchFamily="18" charset="0"/>
                <a:cs typeface="Times New Roman" panose="02020603050405020304" pitchFamily="18" charset="0"/>
              </a:rPr>
              <a:t>Theo em tầng lớp nào bị ảnh hưởng nặng nề nhất khi bị phương Bắc đô hộ</a:t>
            </a:r>
            <a:r>
              <a:rPr lang="en-US" sz="3200" dirty="0">
                <a:solidFill>
                  <a:srgbClr val="0000CC"/>
                </a:solidFill>
                <a:latin typeface="Times New Roman" panose="02020603050405020304" pitchFamily="18" charset="0"/>
                <a:cs typeface="Times New Roman" panose="02020603050405020304" pitchFamily="18" charset="0"/>
              </a:rPr>
              <a:t>?</a:t>
            </a:r>
            <a:r>
              <a:rPr lang="vi-VN" sz="3200" dirty="0">
                <a:solidFill>
                  <a:srgbClr val="0000CC"/>
                </a:solidFill>
                <a:latin typeface="Times New Roman" panose="02020603050405020304" pitchFamily="18" charset="0"/>
                <a:cs typeface="Times New Roman" panose="02020603050405020304" pitchFamily="18" charset="0"/>
              </a:rPr>
              <a:t> Vì sao?</a:t>
            </a:r>
            <a:endParaRPr lang="en-US" sz="3200"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70254A2-9F78-9621-C907-0B93EA3420EA}"/>
              </a:ext>
            </a:extLst>
          </p:cNvPr>
          <p:cNvPicPr>
            <a:picLocks noChangeAspect="1"/>
          </p:cNvPicPr>
          <p:nvPr/>
        </p:nvPicPr>
        <p:blipFill>
          <a:blip r:embed="rId4"/>
          <a:stretch>
            <a:fillRect/>
          </a:stretch>
        </p:blipFill>
        <p:spPr>
          <a:xfrm>
            <a:off x="2990446" y="1180359"/>
            <a:ext cx="9201554" cy="5482062"/>
          </a:xfrm>
          <a:prstGeom prst="rect">
            <a:avLst/>
          </a:prstGeom>
        </p:spPr>
      </p:pic>
    </p:spTree>
    <p:extLst>
      <p:ext uri="{BB962C8B-B14F-4D97-AF65-F5344CB8AC3E}">
        <p14:creationId xmlns:p14="http://schemas.microsoft.com/office/powerpoint/2010/main" val="368268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32656" y="2122101"/>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F675C73-7CEB-2EED-D3DC-B574E50D95A1}"/>
              </a:ext>
            </a:extLst>
          </p:cNvPr>
          <p:cNvSpPr/>
          <p:nvPr/>
        </p:nvSpPr>
        <p:spPr>
          <a:xfrm>
            <a:off x="439730" y="2637993"/>
            <a:ext cx="11198088" cy="1189108"/>
          </a:xfrm>
          <a:prstGeom prst="rect">
            <a:avLst/>
          </a:prstGeom>
        </p:spPr>
        <p:txBody>
          <a:bodyPr wrap="square">
            <a:spAutoFit/>
          </a:bodyPr>
          <a:lstStyle/>
          <a:p>
            <a:pPr algn="just">
              <a:lnSpc>
                <a:spcPct val="115000"/>
              </a:lnSpc>
              <a:spcAft>
                <a:spcPts val="1000"/>
              </a:spcAft>
            </a:pP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hầu</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lực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uy</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tín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66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49FEB48-092D-6A46-9C91-9E1EE0597D24}"/>
              </a:ext>
            </a:extLst>
          </p:cNvPr>
          <p:cNvSpPr/>
          <p:nvPr/>
        </p:nvSpPr>
        <p:spPr>
          <a:xfrm>
            <a:off x="439730" y="3841164"/>
            <a:ext cx="10893546" cy="1189108"/>
          </a:xfrm>
          <a:prstGeom prst="rect">
            <a:avLst/>
          </a:prstGeom>
        </p:spPr>
        <p:txBody>
          <a:bodyPr wrap="square">
            <a:spAutoFit/>
          </a:bodyPr>
          <a:lstStyle/>
          <a:p>
            <a:pPr algn="just">
              <a:lnSpc>
                <a:spcPct val="115000"/>
              </a:lnSpc>
              <a:spcAft>
                <a:spcPts val="1000"/>
              </a:spcAft>
            </a:pP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Nông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Chịu</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nề</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sách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cướp</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đoạt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66F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01596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498085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237" y="1371600"/>
            <a:ext cx="9211763" cy="54863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288"/>
            <a:ext cx="2007311" cy="2024742"/>
          </a:xfrm>
          <a:prstGeom prst="rect">
            <a:avLst/>
          </a:prstGeom>
        </p:spPr>
      </p:pic>
      <p:sp>
        <p:nvSpPr>
          <p:cNvPr id="6" name="Rectangle 5"/>
          <p:cNvSpPr/>
          <p:nvPr/>
        </p:nvSpPr>
        <p:spPr>
          <a:xfrm>
            <a:off x="0" y="3331030"/>
            <a:ext cx="2980237" cy="3046988"/>
          </a:xfrm>
          <a:prstGeom prst="rect">
            <a:avLst/>
          </a:prstGeom>
        </p:spPr>
        <p:txBody>
          <a:bodyPr wrap="square">
            <a:spAutoFit/>
          </a:bodyPr>
          <a:lstStyle/>
          <a:p>
            <a:pPr algn="just"/>
            <a:r>
              <a:rPr lang="vi-VN" sz="3200" b="1" dirty="0">
                <a:solidFill>
                  <a:srgbClr val="0000CC"/>
                </a:solidFill>
                <a:latin typeface="Times New Roman" panose="02020603050405020304" pitchFamily="18" charset="0"/>
                <a:cs typeface="Times New Roman" panose="02020603050405020304" pitchFamily="18" charset="0"/>
              </a:rPr>
              <a:t>Mâu thuẫn giữa nhân dân ta với chính quyền đô hộ được giải quyết như thế nào?</a:t>
            </a:r>
            <a:endParaRPr lang="en-US"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55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271240-5A2E-7C47-CB62-A5314670370D}"/>
              </a:ext>
            </a:extLst>
          </p:cNvPr>
          <p:cNvPicPr>
            <a:picLocks noGrp="1" noChangeAspect="1"/>
          </p:cNvPicPr>
          <p:nvPr>
            <p:ph idx="1"/>
          </p:nvPr>
        </p:nvPicPr>
        <p:blipFill>
          <a:blip r:embed="rId2"/>
          <a:stretch>
            <a:fillRect/>
          </a:stretch>
        </p:blipFill>
        <p:spPr>
          <a:xfrm>
            <a:off x="684736" y="122949"/>
            <a:ext cx="10789676" cy="5279368"/>
          </a:xfrm>
          <a:prstGeom prst="rect">
            <a:avLst/>
          </a:prstGeom>
        </p:spPr>
      </p:pic>
      <p:sp>
        <p:nvSpPr>
          <p:cNvPr id="5" name="TextBox 4">
            <a:extLst>
              <a:ext uri="{FF2B5EF4-FFF2-40B4-BE49-F238E27FC236}">
                <a16:creationId xmlns:a16="http://schemas.microsoft.com/office/drawing/2014/main" id="{3A42FDCE-2C02-8E41-C96B-5DBF32FB3AB2}"/>
              </a:ext>
            </a:extLst>
          </p:cNvPr>
          <p:cNvSpPr txBox="1"/>
          <p:nvPr/>
        </p:nvSpPr>
        <p:spPr>
          <a:xfrm>
            <a:off x="2667000" y="5825679"/>
            <a:ext cx="6506737"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TRỌNG THỦY- MỴ CHÂU</a:t>
            </a:r>
          </a:p>
        </p:txBody>
      </p:sp>
    </p:spTree>
    <p:extLst>
      <p:ext uri="{BB962C8B-B14F-4D97-AF65-F5344CB8AC3E}">
        <p14:creationId xmlns:p14="http://schemas.microsoft.com/office/powerpoint/2010/main" val="10561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16764"/>
            <a:ext cx="498085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543" y="616764"/>
            <a:ext cx="6814457" cy="6241235"/>
          </a:xfrm>
          <a:prstGeom prst="rect">
            <a:avLst/>
          </a:prstGeom>
        </p:spPr>
      </p:pic>
      <p:sp>
        <p:nvSpPr>
          <p:cNvPr id="4" name="Rectangle 3"/>
          <p:cNvSpPr/>
          <p:nvPr/>
        </p:nvSpPr>
        <p:spPr>
          <a:xfrm>
            <a:off x="108858" y="1187440"/>
            <a:ext cx="5138059" cy="5570756"/>
          </a:xfrm>
          <a:prstGeom prst="rect">
            <a:avLst/>
          </a:prstGeom>
        </p:spPr>
        <p:txBody>
          <a:bodyPr wrap="square">
            <a:spAutoFit/>
          </a:bodyPr>
          <a:lstStyle/>
          <a:p>
            <a:pPr algn="just">
              <a:spcBef>
                <a:spcPts val="600"/>
              </a:spcBef>
              <a:spcAft>
                <a:spcPts val="600"/>
              </a:spcAft>
              <a:tabLst>
                <a:tab pos="262890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Việt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ép</a:t>
            </a:r>
            <a:r>
              <a:rPr lang="en-US" sz="2800" dirty="0">
                <a:latin typeface="Times New Roman" panose="02020603050405020304" pitchFamily="18" charset="0"/>
                <a:ea typeface="Times New Roman" panose="02020603050405020304" pitchFamily="18" charset="0"/>
              </a:rPr>
              <a:t>.</a:t>
            </a:r>
          </a:p>
          <a:p>
            <a:pPr algn="just">
              <a:spcBef>
                <a:spcPts val="600"/>
              </a:spcBef>
              <a:spcAft>
                <a:spcPts val="600"/>
              </a:spcAft>
              <a:tabLst>
                <a:tab pos="262890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ruộng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a:t>
            </a:r>
            <a:r>
              <a:rPr lang="en-US" sz="2800" dirty="0">
                <a:latin typeface="Times New Roman" panose="02020603050405020304" pitchFamily="18" charset="0"/>
                <a:ea typeface="Times New Roman" panose="02020603050405020304" pitchFamily="18" charset="0"/>
              </a:rPr>
              <a:t>.</a:t>
            </a:r>
          </a:p>
          <a:p>
            <a:pPr algn="just">
              <a:spcBef>
                <a:spcPts val="600"/>
              </a:spcBef>
              <a:spcAft>
                <a:spcPts val="600"/>
              </a:spcAft>
              <a:tabLst>
                <a:tab pos="262890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Việt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7119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63" y="4338"/>
            <a:ext cx="77171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7763" y="682077"/>
            <a:ext cx="498085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288"/>
            <a:ext cx="2007311" cy="2024742"/>
          </a:xfrm>
          <a:prstGeom prst="rect">
            <a:avLst/>
          </a:prstGeom>
        </p:spPr>
      </p:pic>
      <p:sp>
        <p:nvSpPr>
          <p:cNvPr id="3" name="Cloud Callout 24">
            <a:extLst>
              <a:ext uri="{FF2B5EF4-FFF2-40B4-BE49-F238E27FC236}">
                <a16:creationId xmlns:a16="http://schemas.microsoft.com/office/drawing/2014/main" id="{12888D21-4817-4CD4-6961-92DEA276529B}"/>
              </a:ext>
            </a:extLst>
          </p:cNvPr>
          <p:cNvSpPr/>
          <p:nvPr/>
        </p:nvSpPr>
        <p:spPr>
          <a:xfrm>
            <a:off x="2558188" y="1691208"/>
            <a:ext cx="8082103" cy="3279644"/>
          </a:xfrm>
          <a:prstGeom prst="cloudCallout">
            <a:avLst>
              <a:gd name="adj1" fmla="val -46493"/>
              <a:gd name="adj2" fmla="val 6515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Theo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tầng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khởi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nghĩa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lập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sao</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288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93105" y="-971273"/>
            <a:ext cx="4702113" cy="6042072"/>
          </a:xfrm>
          <a:prstGeom prst="rect">
            <a:avLst/>
          </a:prstGeom>
        </p:spPr>
      </p:pic>
      <p:grpSp>
        <p:nvGrpSpPr>
          <p:cNvPr id="3" name="Group 3"/>
          <p:cNvGrpSpPr/>
          <p:nvPr/>
        </p:nvGrpSpPr>
        <p:grpSpPr>
          <a:xfrm>
            <a:off x="0" y="0"/>
            <a:ext cx="12085561" cy="6634510"/>
            <a:chOff x="0" y="0"/>
            <a:chExt cx="13836260" cy="8153893"/>
          </a:xfrm>
        </p:grpSpPr>
        <p:sp>
          <p:nvSpPr>
            <p:cNvPr id="4" name="Freeform 4"/>
            <p:cNvSpPr/>
            <p:nvPr/>
          </p:nvSpPr>
          <p:spPr>
            <a:xfrm>
              <a:off x="31750" y="31750"/>
              <a:ext cx="13772759" cy="8090393"/>
            </a:xfrm>
            <a:custGeom>
              <a:avLst/>
              <a:gdLst/>
              <a:ahLst/>
              <a:cxnLst/>
              <a:rect l="l" t="t" r="r" b="b"/>
              <a:pathLst>
                <a:path w="13772759" h="8090393">
                  <a:moveTo>
                    <a:pt x="13680050" y="8090393"/>
                  </a:moveTo>
                  <a:lnTo>
                    <a:pt x="92710" y="8090393"/>
                  </a:lnTo>
                  <a:cubicBezTo>
                    <a:pt x="41910" y="8090393"/>
                    <a:pt x="0" y="8048482"/>
                    <a:pt x="0" y="7997682"/>
                  </a:cubicBezTo>
                  <a:lnTo>
                    <a:pt x="0" y="92710"/>
                  </a:lnTo>
                  <a:cubicBezTo>
                    <a:pt x="0" y="41910"/>
                    <a:pt x="41910" y="0"/>
                    <a:pt x="92710" y="0"/>
                  </a:cubicBezTo>
                  <a:lnTo>
                    <a:pt x="13678779" y="0"/>
                  </a:lnTo>
                  <a:cubicBezTo>
                    <a:pt x="13729579" y="0"/>
                    <a:pt x="13771490" y="41910"/>
                    <a:pt x="13771490" y="92710"/>
                  </a:cubicBezTo>
                  <a:lnTo>
                    <a:pt x="13771490" y="7996413"/>
                  </a:lnTo>
                  <a:cubicBezTo>
                    <a:pt x="13772759" y="8048482"/>
                    <a:pt x="13730850" y="8090393"/>
                    <a:pt x="13680050" y="8090393"/>
                  </a:cubicBezTo>
                  <a:close/>
                </a:path>
              </a:pathLst>
            </a:custGeom>
            <a:solidFill>
              <a:srgbClr val="FFFFFF"/>
            </a:solidFill>
          </p:spPr>
        </p:sp>
        <p:sp>
          <p:nvSpPr>
            <p:cNvPr id="5" name="Freeform 5"/>
            <p:cNvSpPr/>
            <p:nvPr/>
          </p:nvSpPr>
          <p:spPr>
            <a:xfrm>
              <a:off x="0" y="0"/>
              <a:ext cx="13836259" cy="8153893"/>
            </a:xfrm>
            <a:custGeom>
              <a:avLst/>
              <a:gdLst/>
              <a:ahLst/>
              <a:cxnLst/>
              <a:rect l="l" t="t" r="r" b="b"/>
              <a:pathLst>
                <a:path w="13836259" h="8153893">
                  <a:moveTo>
                    <a:pt x="13711800" y="59690"/>
                  </a:moveTo>
                  <a:cubicBezTo>
                    <a:pt x="13747359" y="59690"/>
                    <a:pt x="13776570" y="88900"/>
                    <a:pt x="13776570" y="124460"/>
                  </a:cubicBezTo>
                  <a:lnTo>
                    <a:pt x="13776570" y="8029432"/>
                  </a:lnTo>
                  <a:cubicBezTo>
                    <a:pt x="13776570" y="8064993"/>
                    <a:pt x="13747359" y="8094203"/>
                    <a:pt x="13711800" y="8094203"/>
                  </a:cubicBezTo>
                  <a:lnTo>
                    <a:pt x="124460" y="8094203"/>
                  </a:lnTo>
                  <a:cubicBezTo>
                    <a:pt x="88900" y="8094203"/>
                    <a:pt x="59690" y="8064993"/>
                    <a:pt x="59690" y="8029432"/>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8029432"/>
                  </a:lnTo>
                  <a:cubicBezTo>
                    <a:pt x="0" y="8098013"/>
                    <a:pt x="55880" y="8153893"/>
                    <a:pt x="124460" y="8153893"/>
                  </a:cubicBezTo>
                  <a:lnTo>
                    <a:pt x="13711800" y="8153893"/>
                  </a:lnTo>
                  <a:cubicBezTo>
                    <a:pt x="13780379" y="8153893"/>
                    <a:pt x="13836259" y="8098013"/>
                    <a:pt x="13836259" y="8029432"/>
                  </a:cubicBezTo>
                  <a:lnTo>
                    <a:pt x="13836259" y="124460"/>
                  </a:lnTo>
                  <a:cubicBezTo>
                    <a:pt x="13836259" y="55880"/>
                    <a:pt x="13780379" y="0"/>
                    <a:pt x="13711800" y="0"/>
                  </a:cubicBezTo>
                  <a:close/>
                </a:path>
              </a:pathLst>
            </a:custGeom>
            <a:solidFill>
              <a:srgbClr val="403C38"/>
            </a:solidFill>
          </p:spPr>
        </p:sp>
      </p:gr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730" y="1174436"/>
            <a:ext cx="546705" cy="546705"/>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435" y="516422"/>
            <a:ext cx="756439" cy="756439"/>
          </a:xfrm>
          <a:prstGeom prst="rect">
            <a:avLst/>
          </a:prstGeom>
        </p:spPr>
      </p:pic>
      <p:sp>
        <p:nvSpPr>
          <p:cNvPr id="24" name="TextBox 23">
            <a:extLst>
              <a:ext uri="{FF2B5EF4-FFF2-40B4-BE49-F238E27FC236}">
                <a16:creationId xmlns:a16="http://schemas.microsoft.com/office/drawing/2014/main" id="{21B76431-5696-8DF7-679F-79243674BE4C}"/>
              </a:ext>
            </a:extLst>
          </p:cNvPr>
          <p:cNvSpPr txBox="1"/>
          <p:nvPr/>
        </p:nvSpPr>
        <p:spPr>
          <a:xfrm>
            <a:off x="200066" y="109811"/>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4AAC01-5E59-3EA8-327A-53178530BCDE}"/>
              </a:ext>
            </a:extLst>
          </p:cNvPr>
          <p:cNvSpPr/>
          <p:nvPr/>
        </p:nvSpPr>
        <p:spPr>
          <a:xfrm>
            <a:off x="247144" y="1621847"/>
            <a:ext cx="1179619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0C34FB3-7F48-AF03-C603-C57B1ACDECEA}"/>
              </a:ext>
            </a:extLst>
          </p:cNvPr>
          <p:cNvSpPr/>
          <p:nvPr/>
        </p:nvSpPr>
        <p:spPr>
          <a:xfrm>
            <a:off x="232656" y="2122101"/>
            <a:ext cx="7816201"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F675C73-7CEB-2EED-D3DC-B574E50D95A1}"/>
              </a:ext>
            </a:extLst>
          </p:cNvPr>
          <p:cNvSpPr/>
          <p:nvPr/>
        </p:nvSpPr>
        <p:spPr>
          <a:xfrm>
            <a:off x="439730" y="2637993"/>
            <a:ext cx="11198088" cy="1189108"/>
          </a:xfrm>
          <a:prstGeom prst="rect">
            <a:avLst/>
          </a:prstGeom>
        </p:spPr>
        <p:txBody>
          <a:bodyPr wrap="square">
            <a:spAutoFit/>
          </a:bodyPr>
          <a:lstStyle/>
          <a:p>
            <a:pPr algn="just">
              <a:lnSpc>
                <a:spcPct val="115000"/>
              </a:lnSpc>
              <a:spcAft>
                <a:spcPts val="1000"/>
              </a:spcAft>
            </a:pP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Lạc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hầu</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lực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uy</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tín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66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49FEB48-092D-6A46-9C91-9E1EE0597D24}"/>
              </a:ext>
            </a:extLst>
          </p:cNvPr>
          <p:cNvSpPr/>
          <p:nvPr/>
        </p:nvSpPr>
        <p:spPr>
          <a:xfrm>
            <a:off x="439730" y="3841164"/>
            <a:ext cx="10893546" cy="1189108"/>
          </a:xfrm>
          <a:prstGeom prst="rect">
            <a:avLst/>
          </a:prstGeom>
        </p:spPr>
        <p:txBody>
          <a:bodyPr wrap="square">
            <a:spAutoFit/>
          </a:bodyPr>
          <a:lstStyle/>
          <a:p>
            <a:pPr algn="just">
              <a:lnSpc>
                <a:spcPct val="115000"/>
              </a:lnSpc>
              <a:spcAft>
                <a:spcPts val="1000"/>
              </a:spcAft>
            </a:pP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Nông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Chịu</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nề</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sách</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cướp</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đoạt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66FF"/>
              </a:solidFill>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465F1CE-841C-7DD2-C886-5744F63980F3}"/>
              </a:ext>
            </a:extLst>
          </p:cNvPr>
          <p:cNvSpPr/>
          <p:nvPr/>
        </p:nvSpPr>
        <p:spPr>
          <a:xfrm>
            <a:off x="439730" y="4977381"/>
            <a:ext cx="10893546" cy="1077218"/>
          </a:xfrm>
          <a:prstGeom prst="rect">
            <a:avLst/>
          </a:prstGeom>
        </p:spPr>
        <p:txBody>
          <a:bodyPr wrap="square">
            <a:spAutoFit/>
          </a:bodyPr>
          <a:lstStyle/>
          <a:p>
            <a:pPr algn="just"/>
            <a:r>
              <a:rPr lang="en-US" sz="3200" b="1" dirty="0">
                <a:solidFill>
                  <a:srgbClr val="0066FF"/>
                </a:solidFill>
                <a:latin typeface="Times New Roman" panose="02020603050405020304" pitchFamily="18" charset="0"/>
                <a:ea typeface="Calibri" panose="020F0502020204030204" pitchFamily="34" charset="0"/>
              </a:rPr>
              <a:t>-</a:t>
            </a:r>
            <a:r>
              <a:rPr lang="en-US" sz="3200" b="1" dirty="0" err="1">
                <a:solidFill>
                  <a:srgbClr val="0066FF"/>
                </a:solidFill>
                <a:latin typeface="Times New Roman" panose="02020603050405020304" pitchFamily="18" charset="0"/>
                <a:ea typeface="Calibri" panose="020F0502020204030204" pitchFamily="34" charset="0"/>
              </a:rPr>
              <a:t>Mâu</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thuẫn</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dân</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tộc</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sâu</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sắc</a:t>
            </a:r>
            <a:r>
              <a:rPr lang="en-US" sz="32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Người</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Việt</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đứng</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lên</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lật</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đổ</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ách</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đô</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hộ</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giành</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quyền</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tự</a:t>
            </a:r>
            <a:r>
              <a:rPr lang="en-US" sz="3200" b="1" dirty="0">
                <a:solidFill>
                  <a:srgbClr val="0066FF"/>
                </a:solidFill>
                <a:latin typeface="Times New Roman" panose="02020603050405020304" pitchFamily="18" charset="0"/>
                <a:ea typeface="Calibri" panose="020F0502020204030204" pitchFamily="34" charset="0"/>
              </a:rPr>
              <a:t> </a:t>
            </a:r>
            <a:r>
              <a:rPr lang="en-US" sz="3200" b="1" dirty="0" err="1">
                <a:solidFill>
                  <a:srgbClr val="0066FF"/>
                </a:solidFill>
                <a:latin typeface="Times New Roman" panose="02020603050405020304" pitchFamily="18" charset="0"/>
                <a:ea typeface="Calibri" panose="020F0502020204030204" pitchFamily="34" charset="0"/>
              </a:rPr>
              <a:t>chủ</a:t>
            </a:r>
            <a:r>
              <a:rPr lang="en-US" sz="3200" b="1" dirty="0">
                <a:solidFill>
                  <a:srgbClr val="0066FF"/>
                </a:solidFill>
                <a:latin typeface="Times New Roman" panose="02020603050405020304" pitchFamily="18" charset="0"/>
                <a:ea typeface="Calibri" panose="020F0502020204030204" pitchFamily="34" charset="0"/>
              </a:rPr>
              <a:t>.</a:t>
            </a:r>
            <a:endParaRPr lang="en-US" sz="3200" b="1" dirty="0">
              <a:solidFill>
                <a:srgbClr val="0066FF"/>
              </a:solidFill>
            </a:endParaRPr>
          </a:p>
        </p:txBody>
      </p:sp>
    </p:spTree>
    <p:extLst>
      <p:ext uri="{BB962C8B-B14F-4D97-AF65-F5344CB8AC3E}">
        <p14:creationId xmlns:p14="http://schemas.microsoft.com/office/powerpoint/2010/main" val="417022657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1" y="158044"/>
            <a:ext cx="9558213" cy="4163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descr="C:\Users\Admin\Pictures\Screenshots\Screenshot (60).png"/>
          <p:cNvPicPr/>
          <p:nvPr/>
        </p:nvPicPr>
        <p:blipFill rotWithShape="1">
          <a:blip r:embed="rId2">
            <a:extLst>
              <a:ext uri="{28A0092B-C50C-407E-A947-70E740481C1C}">
                <a14:useLocalDpi xmlns:a14="http://schemas.microsoft.com/office/drawing/2010/main" val="0"/>
              </a:ext>
            </a:extLst>
          </a:blip>
          <a:srcRect l="32712" t="67126" r="30531" b="7730"/>
          <a:stretch/>
        </p:blipFill>
        <p:spPr bwMode="auto">
          <a:xfrm>
            <a:off x="0" y="879230"/>
            <a:ext cx="11770822" cy="5820726"/>
          </a:xfrm>
          <a:prstGeom prst="rect">
            <a:avLst/>
          </a:prstGeom>
          <a:noFill/>
          <a:ln>
            <a:noFill/>
          </a:ln>
        </p:spPr>
      </p:pic>
    </p:spTree>
    <p:extLst>
      <p:ext uri="{BB962C8B-B14F-4D97-AF65-F5344CB8AC3E}">
        <p14:creationId xmlns:p14="http://schemas.microsoft.com/office/powerpoint/2010/main" val="1213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615" y="2113080"/>
            <a:ext cx="1410221" cy="2098431"/>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Lĩnh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vực</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a:cxnSpLocks/>
            <a:stCxn id="4" idx="3"/>
            <a:endCxn id="9" idx="1"/>
          </p:cNvCxnSpPr>
          <p:nvPr/>
        </p:nvCxnSpPr>
        <p:spPr>
          <a:xfrm flipV="1">
            <a:off x="1468836" y="1509342"/>
            <a:ext cx="946117" cy="16529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414953" y="905603"/>
            <a:ext cx="1540797" cy="1207477"/>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Kinh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tế</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cxnSpLocks/>
            <a:stCxn id="4" idx="3"/>
            <a:endCxn id="13" idx="1"/>
          </p:cNvCxnSpPr>
          <p:nvPr/>
        </p:nvCxnSpPr>
        <p:spPr>
          <a:xfrm>
            <a:off x="1468836" y="3162296"/>
            <a:ext cx="946118" cy="609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414954" y="3168157"/>
            <a:ext cx="1593028" cy="1207477"/>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Chính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trị</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14" name="Straight Arrow Connector 13"/>
          <p:cNvCxnSpPr>
            <a:cxnSpLocks/>
            <a:stCxn id="4" idx="3"/>
            <a:endCxn id="19" idx="1"/>
          </p:cNvCxnSpPr>
          <p:nvPr/>
        </p:nvCxnSpPr>
        <p:spPr>
          <a:xfrm>
            <a:off x="1468836" y="3162296"/>
            <a:ext cx="946118" cy="26728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414954" y="5231418"/>
            <a:ext cx="1593028" cy="1207477"/>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21" name="Straight Arrow Connector 20"/>
          <p:cNvCxnSpPr>
            <a:cxnSpLocks/>
            <a:stCxn id="9" idx="3"/>
            <a:endCxn id="24" idx="1"/>
          </p:cNvCxnSpPr>
          <p:nvPr/>
        </p:nvCxnSpPr>
        <p:spPr>
          <a:xfrm flipV="1">
            <a:off x="3955750" y="797163"/>
            <a:ext cx="499020" cy="7121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54770" y="378062"/>
            <a:ext cx="7432430" cy="838201"/>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Times New Roman" panose="02020603050405020304" pitchFamily="18" charset="0"/>
                <a:cs typeface="Times New Roman" panose="02020603050405020304" pitchFamily="18" charset="0"/>
              </a:rPr>
              <a:t>Chiếm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ruộng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ấp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trại</a:t>
            </a:r>
            <a:r>
              <a:rPr lang="en-US" sz="3200" dirty="0">
                <a:solidFill>
                  <a:srgbClr val="FF0000"/>
                </a:solidFill>
                <a:latin typeface="Times New Roman" panose="02020603050405020304" pitchFamily="18" charset="0"/>
                <a:cs typeface="Times New Roman" panose="02020603050405020304" pitchFamily="18" charset="0"/>
              </a:rPr>
              <a:t>.</a:t>
            </a:r>
          </a:p>
        </p:txBody>
      </p:sp>
      <p:cxnSp>
        <p:nvCxnSpPr>
          <p:cNvPr id="25" name="Straight Arrow Connector 24"/>
          <p:cNvCxnSpPr>
            <a:cxnSpLocks/>
            <a:stCxn id="9" idx="3"/>
            <a:endCxn id="27" idx="1"/>
          </p:cNvCxnSpPr>
          <p:nvPr/>
        </p:nvCxnSpPr>
        <p:spPr>
          <a:xfrm>
            <a:off x="3955750" y="1509342"/>
            <a:ext cx="499020" cy="489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454770" y="1485895"/>
            <a:ext cx="7183048" cy="1025766"/>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Times New Roman" panose="02020603050405020304" pitchFamily="18" charset="0"/>
                <a:cs typeface="Times New Roman" panose="02020603050405020304" pitchFamily="18" charset="0"/>
              </a:rPr>
              <a:t>Bắt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cống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nặng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sắt</a:t>
            </a:r>
            <a:r>
              <a:rPr lang="en-US" sz="3200" dirty="0">
                <a:solidFill>
                  <a:srgbClr val="FF0000"/>
                </a:solidFill>
                <a:latin typeface="Times New Roman" panose="02020603050405020304" pitchFamily="18" charset="0"/>
                <a:cs typeface="Times New Roman" panose="02020603050405020304" pitchFamily="18" charset="0"/>
              </a:rPr>
              <a:t>. </a:t>
            </a:r>
          </a:p>
        </p:txBody>
      </p:sp>
      <p:cxnSp>
        <p:nvCxnSpPr>
          <p:cNvPr id="35" name="Straight Arrow Connector 34"/>
          <p:cNvCxnSpPr>
            <a:cxnSpLocks/>
            <a:stCxn id="13" idx="3"/>
            <a:endCxn id="38" idx="1"/>
          </p:cNvCxnSpPr>
          <p:nvPr/>
        </p:nvCxnSpPr>
        <p:spPr>
          <a:xfrm flipV="1">
            <a:off x="4007982" y="3264870"/>
            <a:ext cx="446788" cy="507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4454770" y="2831114"/>
            <a:ext cx="7183048" cy="867511"/>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Times New Roman" panose="02020603050405020304" pitchFamily="18" charset="0"/>
                <a:cs typeface="Times New Roman" panose="02020603050405020304" pitchFamily="18" charset="0"/>
              </a:rPr>
              <a:t>Sáp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r>
              <a:rPr lang="en-US" sz="3200" dirty="0">
                <a:solidFill>
                  <a:srgbClr val="FF0000"/>
                </a:solidFill>
                <a:latin typeface="Times New Roman" panose="02020603050405020304" pitchFamily="18" charset="0"/>
                <a:cs typeface="Times New Roman" panose="02020603050405020304" pitchFamily="18" charset="0"/>
              </a:rPr>
              <a:t>. </a:t>
            </a:r>
          </a:p>
        </p:txBody>
      </p:sp>
      <p:cxnSp>
        <p:nvCxnSpPr>
          <p:cNvPr id="39" name="Straight Arrow Connector 38"/>
          <p:cNvCxnSpPr>
            <a:cxnSpLocks/>
            <a:stCxn id="13" idx="3"/>
            <a:endCxn id="42" idx="1"/>
          </p:cNvCxnSpPr>
          <p:nvPr/>
        </p:nvCxnSpPr>
        <p:spPr>
          <a:xfrm>
            <a:off x="4007982" y="3771896"/>
            <a:ext cx="446788" cy="5304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4454770" y="3897916"/>
            <a:ext cx="7183048" cy="808893"/>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Times New Roman" panose="02020603050405020304" pitchFamily="18" charset="0"/>
                <a:cs typeface="Times New Roman" panose="02020603050405020304" pitchFamily="18" charset="0"/>
              </a:rPr>
              <a:t>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khắc</a:t>
            </a:r>
            <a:r>
              <a:rPr lang="en-US" sz="3200" dirty="0">
                <a:solidFill>
                  <a:srgbClr val="FF0000"/>
                </a:solidFill>
                <a:latin typeface="Times New Roman" panose="02020603050405020304" pitchFamily="18" charset="0"/>
                <a:cs typeface="Times New Roman" panose="02020603050405020304" pitchFamily="18" charset="0"/>
              </a:rPr>
              <a:t>.</a:t>
            </a:r>
          </a:p>
        </p:txBody>
      </p:sp>
      <p:cxnSp>
        <p:nvCxnSpPr>
          <p:cNvPr id="48" name="Straight Arrow Connector 47"/>
          <p:cNvCxnSpPr/>
          <p:nvPr/>
        </p:nvCxnSpPr>
        <p:spPr>
          <a:xfrm>
            <a:off x="5111262" y="5764818"/>
            <a:ext cx="633047" cy="29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4454770" y="5213836"/>
            <a:ext cx="7432430" cy="1502847"/>
          </a:xfrm>
          <a:prstGeom prst="round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Times New Roman" panose="02020603050405020304" pitchFamily="18" charset="0"/>
                <a:cs typeface="Times New Roman" panose="02020603050405020304" pitchFamily="18" charset="0"/>
              </a:rPr>
              <a:t>Truyền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bắt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thay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đổi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tục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Hán</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92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1000"/>
                                        <p:tgtEl>
                                          <p:spTgt spid="39"/>
                                        </p:tgtEl>
                                      </p:cBhvr>
                                    </p:animEffect>
                                    <p:anim calcmode="lin" valueType="num">
                                      <p:cBhvr>
                                        <p:cTn id="99" dur="1000" fill="hold"/>
                                        <p:tgtEl>
                                          <p:spTgt spid="39"/>
                                        </p:tgtEl>
                                        <p:attrNameLst>
                                          <p:attrName>ppt_x</p:attrName>
                                        </p:attrNameLst>
                                      </p:cBhvr>
                                      <p:tavLst>
                                        <p:tav tm="0">
                                          <p:val>
                                            <p:strVal val="#ppt_x"/>
                                          </p:val>
                                        </p:tav>
                                        <p:tav tm="100000">
                                          <p:val>
                                            <p:strVal val="#ppt_x"/>
                                          </p:val>
                                        </p:tav>
                                      </p:tavLst>
                                    </p:anim>
                                    <p:anim calcmode="lin" valueType="num">
                                      <p:cBhvr>
                                        <p:cTn id="10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1000"/>
                                        <p:tgtEl>
                                          <p:spTgt spid="42"/>
                                        </p:tgtEl>
                                      </p:cBhvr>
                                    </p:animEffect>
                                    <p:anim calcmode="lin" valueType="num">
                                      <p:cBhvr>
                                        <p:cTn id="106" dur="1000" fill="hold"/>
                                        <p:tgtEl>
                                          <p:spTgt spid="42"/>
                                        </p:tgtEl>
                                        <p:attrNameLst>
                                          <p:attrName>ppt_x</p:attrName>
                                        </p:attrNameLst>
                                      </p:cBhvr>
                                      <p:tavLst>
                                        <p:tav tm="0">
                                          <p:val>
                                            <p:strVal val="#ppt_x"/>
                                          </p:val>
                                        </p:tav>
                                        <p:tav tm="100000">
                                          <p:val>
                                            <p:strVal val="#ppt_x"/>
                                          </p:val>
                                        </p:tav>
                                      </p:tavLst>
                                    </p:anim>
                                    <p:anim calcmode="lin" valueType="num">
                                      <p:cBhvr>
                                        <p:cTn id="10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1000"/>
                                        <p:tgtEl>
                                          <p:spTgt spid="48"/>
                                        </p:tgtEl>
                                      </p:cBhvr>
                                    </p:animEffect>
                                    <p:anim calcmode="lin" valueType="num">
                                      <p:cBhvr>
                                        <p:cTn id="113" dur="1000" fill="hold"/>
                                        <p:tgtEl>
                                          <p:spTgt spid="48"/>
                                        </p:tgtEl>
                                        <p:attrNameLst>
                                          <p:attrName>ppt_x</p:attrName>
                                        </p:attrNameLst>
                                      </p:cBhvr>
                                      <p:tavLst>
                                        <p:tav tm="0">
                                          <p:val>
                                            <p:strVal val="#ppt_x"/>
                                          </p:val>
                                        </p:tav>
                                        <p:tav tm="100000">
                                          <p:val>
                                            <p:strVal val="#ppt_x"/>
                                          </p:val>
                                        </p:tav>
                                      </p:tavLst>
                                    </p:anim>
                                    <p:anim calcmode="lin" valueType="num">
                                      <p:cBhvr>
                                        <p:cTn id="11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1000"/>
                                        <p:tgtEl>
                                          <p:spTgt spid="51"/>
                                        </p:tgtEl>
                                      </p:cBhvr>
                                    </p:animEffect>
                                    <p:anim calcmode="lin" valueType="num">
                                      <p:cBhvr>
                                        <p:cTn id="120" dur="1000" fill="hold"/>
                                        <p:tgtEl>
                                          <p:spTgt spid="51"/>
                                        </p:tgtEl>
                                        <p:attrNameLst>
                                          <p:attrName>ppt_x</p:attrName>
                                        </p:attrNameLst>
                                      </p:cBhvr>
                                      <p:tavLst>
                                        <p:tav tm="0">
                                          <p:val>
                                            <p:strVal val="#ppt_x"/>
                                          </p:val>
                                        </p:tav>
                                        <p:tav tm="100000">
                                          <p:val>
                                            <p:strVal val="#ppt_x"/>
                                          </p:val>
                                        </p:tav>
                                      </p:tavLst>
                                    </p:anim>
                                    <p:anim calcmode="lin" valueType="num">
                                      <p:cBhvr>
                                        <p:cTn id="1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9" grpId="0" animBg="1"/>
      <p:bldP spid="24" grpId="0" animBg="1"/>
      <p:bldP spid="27" grpId="0" animBg="1"/>
      <p:bldP spid="38" grpId="0" animBg="1"/>
      <p:bldP spid="42" grpId="0" animBg="1"/>
      <p:bldP spid="5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vi-VN" sz="2800" b="1" dirty="0">
                <a:latin typeface="Times New Roman" panose="02020603050405020304" pitchFamily="18" charset="0"/>
                <a:cs typeface="Times New Roman" panose="02020603050405020304" pitchFamily="18" charset="0"/>
              </a:rPr>
              <a:t> 1</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thời kì Bắc thuộc,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nông dân nước ta bị </a:t>
            </a:r>
            <a:r>
              <a:rPr lang="en-US" sz="2800" dirty="0" err="1">
                <a:latin typeface="Times New Roman" panose="02020603050405020304" pitchFamily="18" charset="0"/>
                <a:cs typeface="Times New Roman" panose="02020603050405020304" pitchFamily="18" charset="0"/>
              </a:rPr>
              <a:t>cướp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trở thành </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3002219"/>
            <a:ext cx="5172733"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địa 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156465" y="4831551"/>
            <a:ext cx="533587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nông dân lệ thuộc, nô tì.</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7" y="3603386"/>
            <a:ext cx="5286110"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64592" y="4213996"/>
            <a:ext cx="5362561"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116647"/>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576503"/>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923" y="472302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3002219"/>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28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2552 0.00162 " pathEditMode="relative" rAng="0" ptsTypes="AA">
                                      <p:cBhvr>
                                        <p:cTn id="29" dur="10" fill="hold"/>
                                        <p:tgtEl>
                                          <p:spTgt spid="12"/>
                                        </p:tgtEl>
                                        <p:attrNameLst>
                                          <p:attrName>ppt_x</p:attrName>
                                          <p:attrName>ppt_y</p:attrName>
                                        </p:attrNameLst>
                                      </p:cBhvr>
                                      <p:rCtr x="21224" y="13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7 L 0.44258 0.00555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113312" y="1396693"/>
            <a:ext cx="8882741"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Việt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3295502"/>
            <a:ext cx="594369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5196372" y="2532314"/>
            <a:ext cx="557068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5" y="4057229"/>
            <a:ext cx="644612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4030346"/>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792" y="2392194"/>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3295502"/>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35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6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116 L 0.51732 0.00509 " pathEditMode="relative" rAng="0" ptsTypes="AA">
                                      <p:cBhvr>
                                        <p:cTn id="29" dur="10" fill="hold"/>
                                        <p:tgtEl>
                                          <p:spTgt spid="12"/>
                                        </p:tgtEl>
                                        <p:attrNameLst>
                                          <p:attrName>ppt_x</p:attrName>
                                          <p:attrName>ppt_y</p:attrName>
                                        </p:attrNameLst>
                                      </p:cBhvr>
                                      <p:rCtr x="25820" y="301"/>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39669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a:t>
            </a:r>
          </a:p>
        </p:txBody>
      </p:sp>
      <p:sp>
        <p:nvSpPr>
          <p:cNvPr id="6" name="Rectangle 5"/>
          <p:cNvSpPr/>
          <p:nvPr/>
        </p:nvSpPr>
        <p:spPr>
          <a:xfrm>
            <a:off x="5029102" y="2511730"/>
            <a:ext cx="576952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456146" y="4034549"/>
            <a:ext cx="669695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phương Bắc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p>
        </p:txBody>
      </p:sp>
      <p:sp>
        <p:nvSpPr>
          <p:cNvPr id="8" name="Rectangle 7"/>
          <p:cNvSpPr/>
          <p:nvPr/>
        </p:nvSpPr>
        <p:spPr>
          <a:xfrm>
            <a:off x="4706976" y="3273457"/>
            <a:ext cx="6265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246574"/>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073" y="389442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511730"/>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8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5925 0.01041 " pathEditMode="relative" rAng="0" ptsTypes="AA">
                                      <p:cBhvr>
                                        <p:cTn id="29" dur="10" fill="hold"/>
                                        <p:tgtEl>
                                          <p:spTgt spid="12"/>
                                        </p:tgtEl>
                                        <p:attrNameLst>
                                          <p:attrName>ppt_x</p:attrName>
                                          <p:attrName>ppt_y</p:attrName>
                                        </p:attrNameLst>
                                      </p:cBhvr>
                                      <p:rCtr x="22917" y="57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39669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Phần lớn nông dân nước 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vi-VN" sz="2800" dirty="0">
                <a:latin typeface="Times New Roman" panose="02020603050405020304" pitchFamily="18" charset="0"/>
                <a:cs typeface="Times New Roman" panose="02020603050405020304" pitchFamily="18" charset="0"/>
              </a:rPr>
              <a:t> bị trở thành nông dân lệ thuộc hoặc nô tì vì</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511730"/>
            <a:ext cx="5769527"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thiếu công cụ lao động.</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456146" y="4034549"/>
            <a:ext cx="6696958" cy="523220"/>
          </a:xfrm>
          <a:prstGeom prst="rect">
            <a:avLst/>
          </a:prstGeom>
          <a:solidFill>
            <a:schemeClr val="bg1">
              <a:lumMod val="95000"/>
            </a:schemeClr>
          </a:solidFill>
        </p:spPr>
        <p:txBody>
          <a:bodyPr wrap="square">
            <a:spAutoFit/>
          </a:bodyPr>
          <a:lstStyle/>
          <a:p>
            <a:pPr>
              <a:spcBef>
                <a:spcPts val="600"/>
              </a:spcBef>
              <a:spcAft>
                <a:spcPts val="600"/>
              </a:spcAft>
              <a:tabLst>
                <a:tab pos="2628900" algn="l"/>
                <a:tab pos="3314700" algn="l"/>
              </a:tabLst>
            </a:pPr>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tô thuế nặng nề.</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6" y="3273457"/>
            <a:ext cx="6265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kĩ thuật canh tác lạc hậu</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28733" y="4765807"/>
            <a:ext cx="7125949" cy="523220"/>
          </a:xfrm>
          <a:prstGeom prst="rect">
            <a:avLst/>
          </a:prstGeom>
          <a:solidFill>
            <a:schemeClr val="bg1">
              <a:lumMod val="95000"/>
            </a:schemeClr>
          </a:solidFill>
        </p:spPr>
        <p:txBody>
          <a:bodyPr wrap="square">
            <a:spAutoFit/>
          </a:bodyPr>
          <a:lstStyle/>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hạn hán lũ lụt thường xuyên.</a:t>
            </a:r>
            <a:endParaRPr lang="en-US" sz="2800" dirty="0">
              <a:latin typeface="Times New Roman" panose="02020603050405020304" pitchFamily="18" charset="0"/>
              <a:cs typeface="Times New Roman" panose="02020603050405020304" pitchFamily="18" charset="0"/>
            </a:endParaRP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668458"/>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246574"/>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073" y="389442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511730"/>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4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6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5925 0.01041 " pathEditMode="relative" rAng="0" ptsTypes="AA">
                                      <p:cBhvr>
                                        <p:cTn id="29" dur="10" fill="hold"/>
                                        <p:tgtEl>
                                          <p:spTgt spid="12"/>
                                        </p:tgtEl>
                                        <p:attrNameLst>
                                          <p:attrName>ppt_x</p:attrName>
                                          <p:attrName>ppt_y</p:attrName>
                                        </p:attrNameLst>
                                      </p:cBhvr>
                                      <p:rCtr x="22917" y="57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vi-VN" sz="2800" b="1" dirty="0">
                <a:latin typeface="Times New Roman" panose="02020603050405020304" pitchFamily="18" charset="0"/>
                <a:cs typeface="Times New Roman" panose="02020603050405020304" pitchFamily="18" charset="0"/>
              </a:rPr>
              <a:t> 5</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Mâu thuẫn bao trùm trong xã hội nước ta thời Bắc thuộc là mâu thuẫn giữa</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705039"/>
            <a:ext cx="5172733"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giàu với người nghèo</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156464" y="4831551"/>
            <a:ext cx="7022075"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706976" y="3374786"/>
            <a:ext cx="6060083"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miền núi với người đồng bằng.</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364592" y="4122556"/>
            <a:ext cx="656248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kinh với người dân tộc thiểu số</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25207"/>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9" y="3347903"/>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923" y="472302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705039"/>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10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0.00156 -0.00047 L 0.47565 -0.0041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1 -0.00116 L 0.42552 0.00162 " pathEditMode="relative" rAng="0" ptsTypes="AA">
                                      <p:cBhvr>
                                        <p:cTn id="29" dur="10" fill="hold"/>
                                        <p:tgtEl>
                                          <p:spTgt spid="12"/>
                                        </p:tgtEl>
                                        <p:attrNameLst>
                                          <p:attrName>ppt_x</p:attrName>
                                          <p:attrName>ppt_y</p:attrName>
                                        </p:attrNameLst>
                                      </p:cBhvr>
                                      <p:rCtr x="21224" y="139"/>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092 0.00278 L 0.51003 -0.00972 " pathEditMode="relative" rAng="0" ptsTypes="AA">
                                      <p:cBhvr>
                                        <p:cTn id="34" dur="10" fill="hold"/>
                                        <p:tgtEl>
                                          <p:spTgt spid="13"/>
                                        </p:tgtEl>
                                        <p:attrNameLst>
                                          <p:attrName>ppt_x</p:attrName>
                                          <p:attrName>ppt_y</p:attrName>
                                        </p:attrNameLst>
                                      </p:cBhvr>
                                      <p:rCtr x="25456" y="-625"/>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117 -0.00069 L 0.44258 0.00556 " pathEditMode="relative" rAng="0" ptsTypes="AA">
                                      <p:cBhvr>
                                        <p:cTn id="39" dur="10" fill="hold"/>
                                        <p:tgtEl>
                                          <p:spTgt spid="10"/>
                                        </p:tgtEl>
                                        <p:attrNameLst>
                                          <p:attrName>ppt_x</p:attrName>
                                          <p:attrName>ppt_y</p:attrName>
                                        </p:attrNameLst>
                                      </p:cBhvr>
                                      <p:rCtr x="22070" y="301"/>
                                    </p:animMotion>
                                  </p:childTnLst>
                                  <p:subTnLst>
                                    <p:audio>
                                      <p:cMediaNode>
                                        <p:cTn display="0" masterRel="sameClick">
                                          <p:stCondLst>
                                            <p:cond evt="begin" delay="0">
                                              <p:tn val="3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a:extLst>
              <a:ext uri="{FF2B5EF4-FFF2-40B4-BE49-F238E27FC236}">
                <a16:creationId xmlns:a16="http://schemas.microsoft.com/office/drawing/2014/main" id="{B1065164-9393-CA89-5817-7824889ACD30}"/>
              </a:ext>
            </a:extLst>
          </p:cNvPr>
          <p:cNvSpPr txBox="1">
            <a:spLocks noChangeArrowheads="1"/>
          </p:cNvSpPr>
          <p:nvPr/>
        </p:nvSpPr>
        <p:spPr bwMode="auto">
          <a:xfrm>
            <a:off x="6934200" y="59436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800">
              <a:latin typeface="Times New Roman" panose="02020603050405020304" pitchFamily="18" charset="0"/>
            </a:endParaRPr>
          </a:p>
        </p:txBody>
      </p:sp>
      <p:sp>
        <p:nvSpPr>
          <p:cNvPr id="2" name="TextBox 1">
            <a:extLst>
              <a:ext uri="{FF2B5EF4-FFF2-40B4-BE49-F238E27FC236}">
                <a16:creationId xmlns:a16="http://schemas.microsoft.com/office/drawing/2014/main" id="{2045B681-4F81-F780-D44B-3F95A25C1C64}"/>
              </a:ext>
            </a:extLst>
          </p:cNvPr>
          <p:cNvSpPr txBox="1"/>
          <p:nvPr/>
        </p:nvSpPr>
        <p:spPr>
          <a:xfrm>
            <a:off x="588581" y="172489"/>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5598B9C-BC87-8CE5-D321-2C474FBE0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363" y="2540654"/>
            <a:ext cx="3668232" cy="3583171"/>
          </a:xfrm>
          <a:prstGeom prst="rect">
            <a:avLst/>
          </a:prstGeom>
        </p:spPr>
      </p:pic>
      <p:pic>
        <p:nvPicPr>
          <p:cNvPr id="4" name="Picture 3">
            <a:extLst>
              <a:ext uri="{FF2B5EF4-FFF2-40B4-BE49-F238E27FC236}">
                <a16:creationId xmlns:a16="http://schemas.microsoft.com/office/drawing/2014/main" id="{4F14C70B-7735-DF30-4304-E597BBDC1AC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61983" y="2540655"/>
            <a:ext cx="4051004" cy="3583171"/>
          </a:xfrm>
          <a:prstGeom prst="rect">
            <a:avLst/>
          </a:prstGeom>
        </p:spPr>
      </p:pic>
      <p:pic>
        <p:nvPicPr>
          <p:cNvPr id="5" name="Picture 4" descr="C:\Users\HP\OneDrive\Desktop\Screenshot_35.png">
            <a:extLst>
              <a:ext uri="{FF2B5EF4-FFF2-40B4-BE49-F238E27FC236}">
                <a16:creationId xmlns:a16="http://schemas.microsoft.com/office/drawing/2014/main" id="{1318966F-8531-EEF2-BE23-4941C99E8F0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237" y="2540654"/>
            <a:ext cx="4198679" cy="3583172"/>
          </a:xfrm>
          <a:prstGeom prst="rect">
            <a:avLst/>
          </a:prstGeom>
          <a:solidFill>
            <a:srgbClr val="FF0000"/>
          </a:solidFill>
          <a:ln w="3175">
            <a:solidFill>
              <a:schemeClr val="tx1"/>
            </a:solidFill>
          </a:ln>
        </p:spPr>
      </p:pic>
    </p:spTree>
  </p:cSld>
  <p:clrMapOvr>
    <a:masterClrMapping/>
  </p:clrMapOvr>
  <p:transition spd="med">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502672" y="1530043"/>
            <a:ext cx="8023726" cy="954107"/>
          </a:xfrm>
          <a:prstGeom prst="rect">
            <a:avLst/>
          </a:prstGeom>
          <a:solidFill>
            <a:schemeClr val="bg1">
              <a:lumMod val="95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5029102" y="2689265"/>
            <a:ext cx="547753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p>
        </p:txBody>
      </p:sp>
      <p:sp>
        <p:nvSpPr>
          <p:cNvPr id="7" name="Rectangle 6"/>
          <p:cNvSpPr/>
          <p:nvPr/>
        </p:nvSpPr>
        <p:spPr>
          <a:xfrm>
            <a:off x="4156465" y="4755351"/>
            <a:ext cx="5570688"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706976" y="3412892"/>
            <a:ext cx="5503824"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4364592" y="4102420"/>
            <a:ext cx="5563179" cy="523220"/>
          </a:xfrm>
          <a:prstGeom prst="rect">
            <a:avLst/>
          </a:prstGeom>
          <a:solidFill>
            <a:schemeClr val="bg1">
              <a:lumMod val="95000"/>
            </a:schemeClr>
          </a:solidFill>
        </p:spPr>
        <p:txBody>
          <a:bodyPr wrap="square">
            <a:spAutoFit/>
          </a:bodyPr>
          <a:lstStyle/>
          <a:p>
            <a:r>
              <a:rPr lang="vi-VN"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cày</a:t>
            </a:r>
            <a:r>
              <a:rPr lang="en-US" sz="2800" dirty="0">
                <a:latin typeface="Times New Roman" panose="02020603050405020304" pitchFamily="18" charset="0"/>
                <a:cs typeface="Times New Roman" panose="02020603050405020304" pitchFamily="18" charset="0"/>
              </a:rPr>
              <a:t>.</a:t>
            </a:r>
          </a:p>
        </p:txBody>
      </p:sp>
      <p:pic>
        <p:nvPicPr>
          <p:cNvPr id="10" name="Picture 7"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5964" y="4005071"/>
            <a:ext cx="589860" cy="5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608" y="4675460"/>
            <a:ext cx="603111" cy="6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mileys-applause-735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622" y="318913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tQK6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3112" y="2689265"/>
            <a:ext cx="595124" cy="5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72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100000" fill="hold" nodeType="clickEffect">
                                  <p:stCondLst>
                                    <p:cond delay="0"/>
                                  </p:stCondLst>
                                  <p:childTnLst>
                                    <p:animMotion origin="layout" path="M -3.75E-6 -4.44444E-6 L 0.47409 -0.0037 " pathEditMode="relative" rAng="0" ptsTypes="AA">
                                      <p:cBhvr>
                                        <p:cTn id="24" dur="10" fill="hold"/>
                                        <p:tgtEl>
                                          <p:spTgt spid="11"/>
                                        </p:tgtEl>
                                        <p:attrNameLst>
                                          <p:attrName>ppt_x</p:attrName>
                                          <p:attrName>ppt_y</p:attrName>
                                        </p:attrNameLst>
                                      </p:cBhvr>
                                      <p:rCtr x="23698" y="-185"/>
                                    </p:animMotion>
                                  </p:childTnLst>
                                  <p:subTnLst>
                                    <p:audio>
                                      <p:cMediaNode>
                                        <p:cTn display="0" masterRel="sameClick">
                                          <p:stCondLst>
                                            <p:cond evt="begin" delay="0">
                                              <p:tn val="2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63" presetClass="path" presetSubtype="0" accel="100000" fill="hold" nodeType="clickEffect">
                                  <p:stCondLst>
                                    <p:cond delay="0"/>
                                  </p:stCondLst>
                                  <p:childTnLst>
                                    <p:animMotion origin="layout" path="M 0.00092 0.00277 L 0.51003 -0.00973 " pathEditMode="relative" rAng="0" ptsTypes="AA">
                                      <p:cBhvr>
                                        <p:cTn id="29" dur="10" fill="hold"/>
                                        <p:tgtEl>
                                          <p:spTgt spid="13"/>
                                        </p:tgtEl>
                                        <p:attrNameLst>
                                          <p:attrName>ppt_x</p:attrName>
                                          <p:attrName>ppt_y</p:attrName>
                                        </p:attrNameLst>
                                      </p:cBhvr>
                                      <p:rCtr x="25456" y="-625"/>
                                    </p:animMotion>
                                  </p:childTnLst>
                                  <p:subTnLst>
                                    <p:audio>
                                      <p:cMediaNode>
                                        <p:cTn display="0" masterRel="sameClick">
                                          <p:stCondLst>
                                            <p:cond evt="begin" delay="0">
                                              <p:tn val="28"/>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100000" fill="hold" nodeType="clickEffect">
                                  <p:stCondLst>
                                    <p:cond delay="0"/>
                                  </p:stCondLst>
                                  <p:childTnLst>
                                    <p:animMotion origin="layout" path="M 0.00117 -0.00069 L 0.44258 0.00556 " pathEditMode="relative" rAng="0" ptsTypes="AA">
                                      <p:cBhvr>
                                        <p:cTn id="34" dur="10" fill="hold"/>
                                        <p:tgtEl>
                                          <p:spTgt spid="10"/>
                                        </p:tgtEl>
                                        <p:attrNameLst>
                                          <p:attrName>ppt_x</p:attrName>
                                          <p:attrName>ppt_y</p:attrName>
                                        </p:attrNameLst>
                                      </p:cBhvr>
                                      <p:rCtr x="22070" y="301"/>
                                    </p:animMotion>
                                  </p:childTnLst>
                                  <p:subTnLst>
                                    <p:audio>
                                      <p:cMediaNode>
                                        <p:cTn display="0" masterRel="sameClick">
                                          <p:stCondLst>
                                            <p:cond evt="begin" delay="0">
                                              <p:tn val="33"/>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100000" fill="hold" nodeType="clickEffect">
                                  <p:stCondLst>
                                    <p:cond delay="0"/>
                                  </p:stCondLst>
                                  <p:childTnLst>
                                    <p:animMotion origin="layout" path="M 0.00091 -0.00116 L 0.48451 0.00556 " pathEditMode="relative" rAng="0" ptsTypes="AA">
                                      <p:cBhvr>
                                        <p:cTn id="39" dur="10" fill="hold"/>
                                        <p:tgtEl>
                                          <p:spTgt spid="12"/>
                                        </p:tgtEl>
                                        <p:attrNameLst>
                                          <p:attrName>ppt_x</p:attrName>
                                          <p:attrName>ppt_y</p:attrName>
                                        </p:attrNameLst>
                                      </p:cBhvr>
                                      <p:rCtr x="24180" y="32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1" y="158044"/>
            <a:ext cx="9558213" cy="4163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VẬN DỤNG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C:\Users\Admin\Pictures\Screenshots\Screenshot (62).png"/>
          <p:cNvPicPr/>
          <p:nvPr/>
        </p:nvPicPr>
        <p:blipFill rotWithShape="1">
          <a:blip r:embed="rId2">
            <a:extLst>
              <a:ext uri="{28A0092B-C50C-407E-A947-70E740481C1C}">
                <a14:useLocalDpi xmlns:a14="http://schemas.microsoft.com/office/drawing/2010/main" val="0"/>
              </a:ext>
            </a:extLst>
          </a:blip>
          <a:srcRect l="32695" t="38329" r="30416" b="17522"/>
          <a:stretch/>
        </p:blipFill>
        <p:spPr bwMode="auto">
          <a:xfrm>
            <a:off x="249382" y="729784"/>
            <a:ext cx="11942618" cy="5970171"/>
          </a:xfrm>
          <a:prstGeom prst="rect">
            <a:avLst/>
          </a:prstGeom>
          <a:noFill/>
          <a:ln>
            <a:noFill/>
          </a:ln>
        </p:spPr>
      </p:pic>
    </p:spTree>
    <p:extLst>
      <p:ext uri="{BB962C8B-B14F-4D97-AF65-F5344CB8AC3E}">
        <p14:creationId xmlns:p14="http://schemas.microsoft.com/office/powerpoint/2010/main" val="220635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Pictures\Screenshots\Screenshot (65).png"/>
          <p:cNvPicPr/>
          <p:nvPr/>
        </p:nvPicPr>
        <p:blipFill>
          <a:blip r:embed="rId2">
            <a:extLst>
              <a:ext uri="{28A0092B-C50C-407E-A947-70E740481C1C}">
                <a14:useLocalDpi xmlns:a14="http://schemas.microsoft.com/office/drawing/2010/main" val="0"/>
              </a:ext>
            </a:extLst>
          </a:blip>
          <a:srcRect l="24419" t="14392" r="23894" b="14908"/>
          <a:stretch>
            <a:fillRect/>
          </a:stretch>
        </p:blipFill>
        <p:spPr bwMode="auto">
          <a:xfrm>
            <a:off x="0" y="154817"/>
            <a:ext cx="12192000" cy="6609398"/>
          </a:xfrm>
          <a:prstGeom prst="rect">
            <a:avLst/>
          </a:prstGeom>
          <a:noFill/>
          <a:ln>
            <a:noFill/>
          </a:ln>
        </p:spPr>
      </p:pic>
    </p:spTree>
    <p:extLst>
      <p:ext uri="{BB962C8B-B14F-4D97-AF65-F5344CB8AC3E}">
        <p14:creationId xmlns:p14="http://schemas.microsoft.com/office/powerpoint/2010/main" val="230906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23883259"/>
              </p:ext>
            </p:extLst>
          </p:nvPr>
        </p:nvGraphicFramePr>
        <p:xfrm>
          <a:off x="1135912" y="2226827"/>
          <a:ext cx="9920176" cy="3707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4057435" y="1641747"/>
            <a:ext cx="5334000"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b="1" cap="all" dirty="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latin typeface="Times New Roman" pitchFamily="18" charset="0"/>
                <a:cs typeface="Times New Roman" pitchFamily="18" charset="0"/>
              </a:rPr>
              <a:t> </a:t>
            </a:r>
            <a:r>
              <a:rPr lang="vi-VN"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Times New Roman" pitchFamily="18" charset="0"/>
                <a:cs typeface="Times New Roman" pitchFamily="18" charset="0"/>
              </a:rPr>
              <a:t>NỘI DUNG BÀI HỌC</a:t>
            </a:r>
            <a:endParaRPr lang="en-US"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54DD338-1575-76C3-3062-BB1B8A1001A6}"/>
              </a:ext>
            </a:extLst>
          </p:cNvPr>
          <p:cNvSpPr txBox="1"/>
          <p:nvPr/>
        </p:nvSpPr>
        <p:spPr>
          <a:xfrm>
            <a:off x="588581" y="45967"/>
            <a:ext cx="11133210" cy="1569660"/>
          </a:xfrm>
          <a:prstGeom prst="rect">
            <a:avLst/>
          </a:prstGeom>
          <a:noFill/>
          <a:ln w="19050">
            <a:solidFill>
              <a:srgbClr val="92D050"/>
            </a:solidFill>
          </a:ln>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16     </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CHÍNH SÁCH CAI TRỊ CỦA CÁC TRIỀU ĐẠI PHONG KIẾN PHƯƠNG BẮC  VÀ CHUYỂN BIẾN CỦA VIỆT NAM THỜI KÌ BẮC THUỘC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3188126"/>
      </p:ext>
    </p:extLst>
  </p:cSld>
  <p:clrMapOvr>
    <a:masterClrMapping/>
  </p:clrMapOvr>
  <p:transition spd="slow" advTm="24292">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2.2"/>
</p:tagLst>
</file>

<file path=ppt/tags/tag10.xml><?xml version="1.0" encoding="utf-8"?>
<p:tagLst xmlns:a="http://schemas.openxmlformats.org/drawingml/2006/main" xmlns:r="http://schemas.openxmlformats.org/officeDocument/2006/relationships" xmlns:p="http://schemas.openxmlformats.org/presentationml/2006/main">
  <p:tag name="TIMING" val="|0.3|5.8|3"/>
</p:tagLst>
</file>

<file path=ppt/tags/tag11.xml><?xml version="1.0" encoding="utf-8"?>
<p:tagLst xmlns:a="http://schemas.openxmlformats.org/drawingml/2006/main" xmlns:r="http://schemas.openxmlformats.org/officeDocument/2006/relationships" xmlns:p="http://schemas.openxmlformats.org/presentationml/2006/main">
  <p:tag name="TIMING" val="|0.3|5.8|3"/>
</p:tagLst>
</file>

<file path=ppt/tags/tag2.xml><?xml version="1.0" encoding="utf-8"?>
<p:tagLst xmlns:a="http://schemas.openxmlformats.org/drawingml/2006/main" xmlns:r="http://schemas.openxmlformats.org/officeDocument/2006/relationships" xmlns:p="http://schemas.openxmlformats.org/presentationml/2006/main">
  <p:tag name="TIMING" val="|10.2|2.2"/>
</p:tagLst>
</file>

<file path=ppt/tags/tag3.xml><?xml version="1.0" encoding="utf-8"?>
<p:tagLst xmlns:a="http://schemas.openxmlformats.org/drawingml/2006/main" xmlns:r="http://schemas.openxmlformats.org/officeDocument/2006/relationships" xmlns:p="http://schemas.openxmlformats.org/presentationml/2006/main">
  <p:tag name="TIMING" val="|8.1|9.4|8.2|7.1|46.1|1.4|24.7|0.7"/>
</p:tagLst>
</file>

<file path=ppt/tags/tag4.xml><?xml version="1.0" encoding="utf-8"?>
<p:tagLst xmlns:a="http://schemas.openxmlformats.org/drawingml/2006/main" xmlns:r="http://schemas.openxmlformats.org/officeDocument/2006/relationships" xmlns:p="http://schemas.openxmlformats.org/presentationml/2006/main">
  <p:tag name="TIMING" val="|8.1|9.4|8.2|7.1|46.1|1.4|24.7|0.7"/>
</p:tagLst>
</file>

<file path=ppt/tags/tag5.xml><?xml version="1.0" encoding="utf-8"?>
<p:tagLst xmlns:a="http://schemas.openxmlformats.org/drawingml/2006/main" xmlns:r="http://schemas.openxmlformats.org/officeDocument/2006/relationships" xmlns:p="http://schemas.openxmlformats.org/presentationml/2006/main">
  <p:tag name="TIMING" val="|8.1|9.4|8.2|7.1|46.1|1.4|24.7|0.7"/>
</p:tagLst>
</file>

<file path=ppt/tags/tag6.xml><?xml version="1.0" encoding="utf-8"?>
<p:tagLst xmlns:a="http://schemas.openxmlformats.org/drawingml/2006/main" xmlns:r="http://schemas.openxmlformats.org/officeDocument/2006/relationships" xmlns:p="http://schemas.openxmlformats.org/presentationml/2006/main">
  <p:tag name="TIMING" val="|8.1|9.4|8.2|7.1|46.1|1.4|24.7|0.7"/>
</p:tagLst>
</file>

<file path=ppt/tags/tag7.xml><?xml version="1.0" encoding="utf-8"?>
<p:tagLst xmlns:a="http://schemas.openxmlformats.org/drawingml/2006/main" xmlns:r="http://schemas.openxmlformats.org/officeDocument/2006/relationships" xmlns:p="http://schemas.openxmlformats.org/presentationml/2006/main">
  <p:tag name="TIMING" val="|8.1|9.4|8.2|7.1|46.1|1.4|24.7|0.7"/>
</p:tagLst>
</file>

<file path=ppt/tags/tag8.xml><?xml version="1.0" encoding="utf-8"?>
<p:tagLst xmlns:a="http://schemas.openxmlformats.org/drawingml/2006/main" xmlns:r="http://schemas.openxmlformats.org/officeDocument/2006/relationships" xmlns:p="http://schemas.openxmlformats.org/presentationml/2006/main">
  <p:tag name="TIMING" val="|0.8"/>
</p:tagLst>
</file>

<file path=ppt/tags/tag9.xml><?xml version="1.0" encoding="utf-8"?>
<p:tagLst xmlns:a="http://schemas.openxmlformats.org/drawingml/2006/main" xmlns:r="http://schemas.openxmlformats.org/officeDocument/2006/relationships" xmlns:p="http://schemas.openxmlformats.org/presentationml/2006/main">
  <p:tag name="TIMING" val="|0.3|5.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2738</TotalTime>
  <Words>4693</Words>
  <Application>Microsoft Office PowerPoint</Application>
  <PresentationFormat>Widescreen</PresentationFormat>
  <Paragraphs>426</Paragraphs>
  <Slides>82</Slides>
  <Notes>12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82</vt:i4>
      </vt:variant>
    </vt:vector>
  </HeadingPairs>
  <TitlesOfParts>
    <vt:vector size="91" baseType="lpstr">
      <vt:lpstr>Arial</vt:lpstr>
      <vt:lpstr>Calibri</vt:lpstr>
      <vt:lpstr>Calibri Light</vt:lpstr>
      <vt:lpstr>Georgia</vt:lpstr>
      <vt:lpstr>Times New Roman</vt:lpstr>
      <vt:lpstr>Trebuchet MS</vt:lpstr>
      <vt:lpstr>Webdings</vt:lpstr>
      <vt:lpstr>Office Theme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Phuong Anh</dc:creator>
  <dc:description>9Slide.vn</dc:description>
  <cp:lastModifiedBy>Administrator</cp:lastModifiedBy>
  <cp:revision>215</cp:revision>
  <dcterms:created xsi:type="dcterms:W3CDTF">2021-07-16T03:19:13Z</dcterms:created>
  <dcterms:modified xsi:type="dcterms:W3CDTF">2024-02-19T15:37:18Z</dcterms:modified>
  <cp:category>9Slide.vn</cp:category>
</cp:coreProperties>
</file>