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7.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75" r:id="rId3"/>
    <p:sldMasterId id="2147483687" r:id="rId4"/>
    <p:sldMasterId id="2147483693" r:id="rId5"/>
    <p:sldMasterId id="2147483705" r:id="rId6"/>
    <p:sldMasterId id="2147483717" r:id="rId7"/>
    <p:sldMasterId id="2147483730" r:id="rId8"/>
  </p:sldMasterIdLst>
  <p:notesMasterIdLst>
    <p:notesMasterId r:id="rId48"/>
  </p:notesMasterIdLst>
  <p:sldIdLst>
    <p:sldId id="11088630" r:id="rId9"/>
    <p:sldId id="11088631" r:id="rId10"/>
    <p:sldId id="11088525" r:id="rId11"/>
    <p:sldId id="11088512" r:id="rId12"/>
    <p:sldId id="262" r:id="rId13"/>
    <p:sldId id="11088632" r:id="rId14"/>
    <p:sldId id="257" r:id="rId15"/>
    <p:sldId id="295" r:id="rId16"/>
    <p:sldId id="11088810" r:id="rId17"/>
    <p:sldId id="11088811" r:id="rId18"/>
    <p:sldId id="11088526" r:id="rId19"/>
    <p:sldId id="287" r:id="rId20"/>
    <p:sldId id="288" r:id="rId21"/>
    <p:sldId id="289" r:id="rId22"/>
    <p:sldId id="299" r:id="rId23"/>
    <p:sldId id="290" r:id="rId24"/>
    <p:sldId id="292" r:id="rId25"/>
    <p:sldId id="11088633" r:id="rId26"/>
    <p:sldId id="11088808" r:id="rId27"/>
    <p:sldId id="485" r:id="rId28"/>
    <p:sldId id="297" r:id="rId29"/>
    <p:sldId id="302" r:id="rId30"/>
    <p:sldId id="11088634" r:id="rId31"/>
    <p:sldId id="293" r:id="rId32"/>
    <p:sldId id="482" r:id="rId33"/>
    <p:sldId id="484" r:id="rId34"/>
    <p:sldId id="483" r:id="rId35"/>
    <p:sldId id="11088635" r:id="rId36"/>
    <p:sldId id="11088809" r:id="rId37"/>
    <p:sldId id="477" r:id="rId38"/>
    <p:sldId id="11088527" r:id="rId39"/>
    <p:sldId id="11088807" r:id="rId40"/>
    <p:sldId id="280" r:id="rId41"/>
    <p:sldId id="312" r:id="rId42"/>
    <p:sldId id="313" r:id="rId43"/>
    <p:sldId id="11088528" r:id="rId44"/>
    <p:sldId id="11088529" r:id="rId45"/>
    <p:sldId id="563" r:id="rId46"/>
    <p:sldId id="11088804"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6" autoAdjust="0"/>
    <p:restoredTop sz="94660"/>
  </p:normalViewPr>
  <p:slideViewPr>
    <p:cSldViewPr snapToGrid="0" showGuides="1">
      <p:cViewPr varScale="1">
        <p:scale>
          <a:sx n="55" d="100"/>
          <a:sy n="55" d="100"/>
        </p:scale>
        <p:origin x="42" y="1002"/>
      </p:cViewPr>
      <p:guideLst>
        <p:guide orient="horz" pos="2160"/>
        <p:guide pos="38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AA05F0-5BC7-41DB-94CE-9A25ACCC7DD2}" type="datetimeFigureOut">
              <a:rPr lang="en-US" smtClean="0"/>
              <a:t>8/16/2023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13A01F-60E1-4184-94B8-26C21B0E9013}" type="slidenum">
              <a:rPr lang="en-US" smtClean="0"/>
              <a:t>‹#›</a:t>
            </a:fld>
            <a:endParaRPr lang="en-US"/>
          </a:p>
        </p:txBody>
      </p:sp>
    </p:spTree>
    <p:extLst>
      <p:ext uri="{BB962C8B-B14F-4D97-AF65-F5344CB8AC3E}">
        <p14:creationId xmlns:p14="http://schemas.microsoft.com/office/powerpoint/2010/main" val="3763303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Arial"/>
                <a:sym typeface="Arial"/>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Arial"/>
              <a:sym typeface="Arial"/>
            </a:endParaRPr>
          </a:p>
        </p:txBody>
      </p:sp>
    </p:spTree>
    <p:extLst>
      <p:ext uri="{BB962C8B-B14F-4D97-AF65-F5344CB8AC3E}">
        <p14:creationId xmlns:p14="http://schemas.microsoft.com/office/powerpoint/2010/main" val="33869078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26945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3720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5822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131126CC-E4F3-BA4D-B7C4-C1465D041E27}"/>
              </a:ext>
            </a:extLst>
          </p:cNvPr>
          <p:cNvSpPr>
            <a:spLocks noGrp="1" noRot="1" noChangeAspect="1" noChangeArrowheads="1" noTextEdit="1"/>
          </p:cNvSpPr>
          <p:nvPr>
            <p:ph type="sldImg"/>
          </p:nvPr>
        </p:nvSpPr>
        <p:spPr>
          <a:xfrm>
            <a:off x="381000" y="685800"/>
            <a:ext cx="6096000" cy="3429000"/>
          </a:xfrm>
          <a:ln/>
        </p:spPr>
      </p:sp>
      <p:sp>
        <p:nvSpPr>
          <p:cNvPr id="19459" name="Notes Placeholder 2">
            <a:extLst>
              <a:ext uri="{FF2B5EF4-FFF2-40B4-BE49-F238E27FC236}">
                <a16:creationId xmlns:a16="http://schemas.microsoft.com/office/drawing/2014/main" id="{72D4E5BD-80BB-4B42-A0A6-7F8E4DD4EDE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19460" name="Slide Number Placeholder 3">
            <a:extLst>
              <a:ext uri="{FF2B5EF4-FFF2-40B4-BE49-F238E27FC236}">
                <a16:creationId xmlns:a16="http://schemas.microsoft.com/office/drawing/2014/main" id="{FE18EE28-A951-CA46-88FF-0F4539C5886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FBF000-D5E2-6E4F-BF02-EB43DBC2AA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0DB44D52-D281-B54F-A9D7-117676B7743F}"/>
              </a:ext>
            </a:extLst>
          </p:cNvPr>
          <p:cNvSpPr>
            <a:spLocks noGrp="1" noRot="1" noChangeAspect="1" noChangeArrowheads="1" noTextEdit="1"/>
          </p:cNvSpPr>
          <p:nvPr>
            <p:ph type="sldImg"/>
          </p:nvPr>
        </p:nvSpPr>
        <p:spPr>
          <a:xfrm>
            <a:off x="381000" y="685800"/>
            <a:ext cx="6096000" cy="3429000"/>
          </a:xfrm>
          <a:ln/>
        </p:spPr>
      </p:sp>
      <p:sp>
        <p:nvSpPr>
          <p:cNvPr id="20483" name="Notes Placeholder 2">
            <a:extLst>
              <a:ext uri="{FF2B5EF4-FFF2-40B4-BE49-F238E27FC236}">
                <a16:creationId xmlns:a16="http://schemas.microsoft.com/office/drawing/2014/main" id="{6CC9ECB6-F6E0-1448-A6C6-E3B9970057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0484" name="Slide Number Placeholder 3">
            <a:extLst>
              <a:ext uri="{FF2B5EF4-FFF2-40B4-BE49-F238E27FC236}">
                <a16:creationId xmlns:a16="http://schemas.microsoft.com/office/drawing/2014/main" id="{E62DFDD7-684D-144A-B68A-D58D987C445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98D036-6ED5-EE4B-9016-53EE2C57F9B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4255AB54-81F8-694B-A7C4-BC766AB7B47A}"/>
              </a:ext>
            </a:extLst>
          </p:cNvPr>
          <p:cNvSpPr>
            <a:spLocks noGrp="1" noRot="1" noChangeAspect="1" noChangeArrowheads="1" noTextEdit="1"/>
          </p:cNvSpPr>
          <p:nvPr>
            <p:ph type="sldImg"/>
          </p:nvPr>
        </p:nvSpPr>
        <p:spPr>
          <a:xfrm>
            <a:off x="381000" y="685800"/>
            <a:ext cx="6096000" cy="3429000"/>
          </a:xfrm>
          <a:ln/>
        </p:spPr>
      </p:sp>
      <p:sp>
        <p:nvSpPr>
          <p:cNvPr id="21507" name="Notes Placeholder 2">
            <a:extLst>
              <a:ext uri="{FF2B5EF4-FFF2-40B4-BE49-F238E27FC236}">
                <a16:creationId xmlns:a16="http://schemas.microsoft.com/office/drawing/2014/main" id="{202C67D4-F6C3-4746-B4AA-949EB5A6970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1508" name="Slide Number Placeholder 3">
            <a:extLst>
              <a:ext uri="{FF2B5EF4-FFF2-40B4-BE49-F238E27FC236}">
                <a16:creationId xmlns:a16="http://schemas.microsoft.com/office/drawing/2014/main" id="{47B94342-3764-D64C-B5FF-46A14EC7E36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EE9EAD-1E3D-2740-831C-31BF0D67D64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C5BD2C2F-209C-9146-B6B8-5E860AB0CE26}"/>
              </a:ext>
            </a:extLst>
          </p:cNvPr>
          <p:cNvSpPr>
            <a:spLocks noGrp="1" noRot="1" noChangeAspect="1" noChangeArrowheads="1" noTextEdit="1"/>
          </p:cNvSpPr>
          <p:nvPr>
            <p:ph type="sldImg"/>
          </p:nvPr>
        </p:nvSpPr>
        <p:spPr>
          <a:xfrm>
            <a:off x="381000" y="685800"/>
            <a:ext cx="6096000" cy="3429000"/>
          </a:xfrm>
          <a:ln/>
        </p:spPr>
      </p:sp>
      <p:sp>
        <p:nvSpPr>
          <p:cNvPr id="22531" name="Notes Placeholder 2">
            <a:extLst>
              <a:ext uri="{FF2B5EF4-FFF2-40B4-BE49-F238E27FC236}">
                <a16:creationId xmlns:a16="http://schemas.microsoft.com/office/drawing/2014/main" id="{188A0281-E10C-EA46-8F82-07D0AE846B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
        <p:nvSpPr>
          <p:cNvPr id="22532" name="Slide Number Placeholder 3">
            <a:extLst>
              <a:ext uri="{FF2B5EF4-FFF2-40B4-BE49-F238E27FC236}">
                <a16:creationId xmlns:a16="http://schemas.microsoft.com/office/drawing/2014/main" id="{0DCA00BE-03B0-B449-9081-95611F418FA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9467AE-4795-9E47-9B4C-03261C518035}"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391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1563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33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1498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5224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4418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9367"/>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sym typeface="Calibri" pitchFamily="34" charset="0"/>
            </a:endParaRP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5A00F0E-102E-B94B-BD64-EFAF5AC55EE5}"/>
              </a:ext>
            </a:extLst>
          </p:cNvPr>
          <p:cNvSpPr>
            <a:spLocks noGrp="1"/>
          </p:cNvSpPr>
          <p:nvPr>
            <p:ph type="dt" sz="half" idx="10"/>
          </p:nvPr>
        </p:nvSpPr>
        <p:spPr/>
        <p:txBody>
          <a:bodyPr/>
          <a:lstStyle>
            <a:lvl1pPr>
              <a:defRPr/>
            </a:lvl1pPr>
          </a:lstStyle>
          <a:p>
            <a:pPr>
              <a:defRPr/>
            </a:pPr>
            <a:fld id="{FCCBC133-0855-5C4B-928B-C5601EA42CC1}" type="datetime1">
              <a:rPr lang="en-US" altLang="en-US"/>
              <a:pPr>
                <a:defRPr/>
              </a:pPr>
              <a:t>8/16/2023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78C1B30-C9A1-9840-A232-7D841FDE2AB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B7CAFB2B-4A42-054D-A326-B7253A941E4E}"/>
              </a:ext>
            </a:extLst>
          </p:cNvPr>
          <p:cNvSpPr>
            <a:spLocks noGrp="1"/>
          </p:cNvSpPr>
          <p:nvPr>
            <p:ph type="sldNum" sz="quarter" idx="12"/>
          </p:nvPr>
        </p:nvSpPr>
        <p:spPr/>
        <p:txBody>
          <a:bodyPr/>
          <a:lstStyle>
            <a:lvl1pPr>
              <a:defRPr/>
            </a:lvl1pPr>
          </a:lstStyle>
          <a:p>
            <a:fld id="{BC5DDEF0-44C9-DB46-B05E-B752C9D70E1A}"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17733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B7E88-1B23-F14C-B51A-CD1211E42849}"/>
              </a:ext>
            </a:extLst>
          </p:cNvPr>
          <p:cNvSpPr>
            <a:spLocks noGrp="1"/>
          </p:cNvSpPr>
          <p:nvPr>
            <p:ph type="dt" sz="half" idx="10"/>
          </p:nvPr>
        </p:nvSpPr>
        <p:spPr/>
        <p:txBody>
          <a:bodyPr/>
          <a:lstStyle>
            <a:lvl1pPr>
              <a:defRPr/>
            </a:lvl1pPr>
          </a:lstStyle>
          <a:p>
            <a:pPr>
              <a:defRPr/>
            </a:pPr>
            <a:fld id="{ED7942AB-11A3-BE40-90CC-C1E3FBD0CF12}" type="datetime1">
              <a:rPr lang="en-US" altLang="en-US"/>
              <a:pPr>
                <a:defRPr/>
              </a:pPr>
              <a:t>8/16/2023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87133DDD-8EFA-2B45-8B81-1C7063737C0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F49478D-4262-3741-9E38-E88D71F0B868}"/>
              </a:ext>
            </a:extLst>
          </p:cNvPr>
          <p:cNvSpPr>
            <a:spLocks noGrp="1"/>
          </p:cNvSpPr>
          <p:nvPr>
            <p:ph type="sldNum" sz="quarter" idx="12"/>
          </p:nvPr>
        </p:nvSpPr>
        <p:spPr/>
        <p:txBody>
          <a:bodyPr/>
          <a:lstStyle>
            <a:lvl1pPr>
              <a:defRPr/>
            </a:lvl1pPr>
          </a:lstStyle>
          <a:p>
            <a:fld id="{42748F6E-2E76-A440-A008-63EC5D46DAE0}"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2880295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B0A8F-1D88-C34E-BFAA-5C867F1F7093}"/>
              </a:ext>
            </a:extLst>
          </p:cNvPr>
          <p:cNvSpPr>
            <a:spLocks noGrp="1"/>
          </p:cNvSpPr>
          <p:nvPr>
            <p:ph type="dt" sz="half" idx="10"/>
          </p:nvPr>
        </p:nvSpPr>
        <p:spPr/>
        <p:txBody>
          <a:bodyPr/>
          <a:lstStyle>
            <a:lvl1pPr>
              <a:defRPr/>
            </a:lvl1pPr>
          </a:lstStyle>
          <a:p>
            <a:pPr>
              <a:defRPr/>
            </a:pPr>
            <a:fld id="{3518FB64-1012-B94A-815C-88A08BFF6702}" type="datetime1">
              <a:rPr lang="en-US" altLang="en-US"/>
              <a:pPr>
                <a:defRPr/>
              </a:pPr>
              <a:t>8/16/2023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AEA72633-E0ED-B542-A113-D1C2C01BFD7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670F896-E563-5E41-874C-2E9BFACFF243}"/>
              </a:ext>
            </a:extLst>
          </p:cNvPr>
          <p:cNvSpPr>
            <a:spLocks noGrp="1"/>
          </p:cNvSpPr>
          <p:nvPr>
            <p:ph type="sldNum" sz="quarter" idx="12"/>
          </p:nvPr>
        </p:nvSpPr>
        <p:spPr/>
        <p:txBody>
          <a:bodyPr/>
          <a:lstStyle>
            <a:lvl1pPr>
              <a:defRPr/>
            </a:lvl1pPr>
          </a:lstStyle>
          <a:p>
            <a:fld id="{A29FF87B-F7BE-3644-B448-A3329A6772DE}"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2094401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Date Placeholder 2">
            <a:extLst>
              <a:ext uri="{FF2B5EF4-FFF2-40B4-BE49-F238E27FC236}">
                <a16:creationId xmlns:a16="http://schemas.microsoft.com/office/drawing/2014/main" id="{139A6EF9-F74D-9748-8397-8F670877206D}"/>
              </a:ext>
            </a:extLst>
          </p:cNvPr>
          <p:cNvSpPr>
            <a:spLocks noGrp="1"/>
          </p:cNvSpPr>
          <p:nvPr>
            <p:ph type="dt" sz="half" idx="10"/>
          </p:nvPr>
        </p:nvSpPr>
        <p:spPr/>
        <p:txBody>
          <a:bodyPr/>
          <a:lstStyle>
            <a:lvl1pPr>
              <a:defRPr/>
            </a:lvl1pPr>
          </a:lstStyle>
          <a:p>
            <a:pPr>
              <a:defRPr/>
            </a:pPr>
            <a:fld id="{104128B3-DE00-C843-8749-1A3D16527AF5}" type="datetime1">
              <a:rPr lang="en-US" altLang="en-US"/>
              <a:pPr>
                <a:defRPr/>
              </a:pPr>
              <a:t>8/16/2023</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80A2DCCE-E8C9-0E47-82D8-C7B1F1761BD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5A38138F-F457-3E47-AE8F-193D73A9A618}"/>
              </a:ext>
            </a:extLst>
          </p:cNvPr>
          <p:cNvSpPr>
            <a:spLocks noGrp="1"/>
          </p:cNvSpPr>
          <p:nvPr>
            <p:ph type="sldNum" sz="quarter" idx="12"/>
          </p:nvPr>
        </p:nvSpPr>
        <p:spPr/>
        <p:txBody>
          <a:bodyPr/>
          <a:lstStyle>
            <a:lvl1pPr>
              <a:defRPr/>
            </a:lvl1pPr>
          </a:lstStyle>
          <a:p>
            <a:fld id="{A976F704-2AF5-7841-AAF8-4355B6F5602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402300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1E1A7-BE2A-4821-8BD1-246388A165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BA4416-CAFA-4893-A486-5942232A5F6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F49F51B-A2F2-482D-9C06-A092524DF03A}"/>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5" name="Footer Placeholder 4">
            <a:extLst>
              <a:ext uri="{FF2B5EF4-FFF2-40B4-BE49-F238E27FC236}">
                <a16:creationId xmlns:a16="http://schemas.microsoft.com/office/drawing/2014/main" id="{4CA563D0-A6AD-47AD-BF54-151C9EB591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BA4C79-2347-4B61-AC85-31D06AB467DA}"/>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6936306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0B6A4-6B21-43B1-BEC1-315431077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F20D95-5629-4D8C-BAAF-9C808BC44B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7F2A3B-F856-46AF-94E2-4D9A62074768}"/>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5" name="Footer Placeholder 4">
            <a:extLst>
              <a:ext uri="{FF2B5EF4-FFF2-40B4-BE49-F238E27FC236}">
                <a16:creationId xmlns:a16="http://schemas.microsoft.com/office/drawing/2014/main" id="{C0190A9B-2595-499B-A0D8-015AEB7AEE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8A7F1-8976-494B-AF2C-A110BC16559F}"/>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7024984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018C9-42EB-4190-AF3F-B1CA323CBD64}"/>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1ECB7CF-63CF-41EB-8063-D363E1D0BDAC}"/>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1A4C4E-EACE-42A6-8D5F-EE4A117A09BA}"/>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5" name="Footer Placeholder 4">
            <a:extLst>
              <a:ext uri="{FF2B5EF4-FFF2-40B4-BE49-F238E27FC236}">
                <a16:creationId xmlns:a16="http://schemas.microsoft.com/office/drawing/2014/main" id="{555A4612-D2C0-4707-8C7A-6377D8974F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AA644-A205-4BDE-BEC2-0F0B129B6DA2}"/>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403792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286E-2FC8-474D-9605-C724463B28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9E7086-50CB-4FDB-8059-6EBDA117B1D5}"/>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E87264-D1FA-40C4-8D2F-1E422BD9B796}"/>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37009-E083-4E6D-8B1F-1D7B5BA48CA2}"/>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6" name="Footer Placeholder 5">
            <a:extLst>
              <a:ext uri="{FF2B5EF4-FFF2-40B4-BE49-F238E27FC236}">
                <a16:creationId xmlns:a16="http://schemas.microsoft.com/office/drawing/2014/main" id="{BF07C21B-6526-4860-A19F-17AC4F5D37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F21CA5-3FDC-4143-87D4-D130F08B705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007940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EC685-EFF1-498C-9766-A24371084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556CF2-235F-4889-9ACE-A55CCAFE1513}"/>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9773D81-1446-48F4-BE86-1AB02C72D257}"/>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CC5920-D0CD-4A65-A44B-519785950BDD}"/>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13939DF-0A36-4D0A-9FE2-389AA2C8863A}"/>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82C1C1-98A9-4164-98F9-5F3CFFBD0C04}"/>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8" name="Footer Placeholder 7">
            <a:extLst>
              <a:ext uri="{FF2B5EF4-FFF2-40B4-BE49-F238E27FC236}">
                <a16:creationId xmlns:a16="http://schemas.microsoft.com/office/drawing/2014/main" id="{6BEA244E-3674-471E-944C-2EA16748B7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BB536-390B-4FB0-856D-8C7184548E4E}"/>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314015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2E28-AB03-471A-B91A-A50E133A707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58A5676-A4BE-45B3-B9B8-61CF14A544D1}"/>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4" name="Footer Placeholder 3">
            <a:extLst>
              <a:ext uri="{FF2B5EF4-FFF2-40B4-BE49-F238E27FC236}">
                <a16:creationId xmlns:a16="http://schemas.microsoft.com/office/drawing/2014/main" id="{1D59EDE9-B984-4C49-B666-5223BBA92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21E185-B971-4F2E-B2D9-C86B0DB06823}"/>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100292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53BE2DB-4955-2649-BCC2-01E625521431}"/>
              </a:ext>
            </a:extLst>
          </p:cNvPr>
          <p:cNvSpPr>
            <a:spLocks noGrp="1"/>
          </p:cNvSpPr>
          <p:nvPr>
            <p:ph type="dt" sz="half" idx="10"/>
          </p:nvPr>
        </p:nvSpPr>
        <p:spPr/>
        <p:txBody>
          <a:bodyPr/>
          <a:lstStyle>
            <a:lvl1pPr>
              <a:defRPr/>
            </a:lvl1pPr>
          </a:lstStyle>
          <a:p>
            <a:pPr>
              <a:defRPr/>
            </a:pPr>
            <a:fld id="{B9496D46-49CD-7745-A329-CEE963A9DD4C}" type="datetime1">
              <a:rPr lang="en-US" altLang="en-US"/>
              <a:pPr>
                <a:defRPr/>
              </a:pPr>
              <a:t>8/16/2023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A1A0E82-FA7B-4F45-AB69-308FA89852F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0ABF3B4-6531-9946-8B65-DBD9946B6C35}"/>
              </a:ext>
            </a:extLst>
          </p:cNvPr>
          <p:cNvSpPr>
            <a:spLocks noGrp="1"/>
          </p:cNvSpPr>
          <p:nvPr>
            <p:ph type="sldNum" sz="quarter" idx="12"/>
          </p:nvPr>
        </p:nvSpPr>
        <p:spPr/>
        <p:txBody>
          <a:bodyPr/>
          <a:lstStyle>
            <a:lvl1pPr>
              <a:defRPr/>
            </a:lvl1pPr>
          </a:lstStyle>
          <a:p>
            <a:fld id="{0B711058-E912-DF45-88D5-69804A20480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1285484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704910-9590-4BC3-BB88-5C62276CEB10}"/>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3" name="Footer Placeholder 2">
            <a:extLst>
              <a:ext uri="{FF2B5EF4-FFF2-40B4-BE49-F238E27FC236}">
                <a16:creationId xmlns:a16="http://schemas.microsoft.com/office/drawing/2014/main" id="{59C27E7A-16D0-4841-A2F9-2BC249F37F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72985B-4DB1-4323-9E57-FAA7D82E11F5}"/>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37043259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49D84-29D6-417F-81F2-20BBB5B6BC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40E798-AE75-466C-858F-2BE3F524895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807AA0-5EF6-4F80-AFB0-9DC09B09FCF8}"/>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5A87F80-ECA2-4385-AC5B-BA85DBD61263}"/>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6" name="Footer Placeholder 5">
            <a:extLst>
              <a:ext uri="{FF2B5EF4-FFF2-40B4-BE49-F238E27FC236}">
                <a16:creationId xmlns:a16="http://schemas.microsoft.com/office/drawing/2014/main" id="{200B74E1-5124-4579-8F9C-6F6251947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9EBF02-625D-48A4-9A48-C10170B20BB1}"/>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9006874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5FCC-6926-4633-A72C-7319DFC70B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F5A419E-1C5B-4A4C-9806-2540F72440AD}"/>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F4ED372A-0E41-4E8C-9CFF-FA8B0D17A3F9}"/>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9070A92-E8EB-4772-8E24-FA577A6553FC}"/>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6" name="Footer Placeholder 5">
            <a:extLst>
              <a:ext uri="{FF2B5EF4-FFF2-40B4-BE49-F238E27FC236}">
                <a16:creationId xmlns:a16="http://schemas.microsoft.com/office/drawing/2014/main" id="{ADC8457D-0CA3-4938-B534-82A4C887A8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6B34EF-44E3-4BEF-BCBF-BD257F3CEF76}"/>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2197963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945B-4394-405E-9CD0-93E3B0C41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160DC9-EA05-465D-A8C7-6032F8FBEA6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FB7ABC-73FC-4185-9238-2377C477B14A}"/>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5" name="Footer Placeholder 4">
            <a:extLst>
              <a:ext uri="{FF2B5EF4-FFF2-40B4-BE49-F238E27FC236}">
                <a16:creationId xmlns:a16="http://schemas.microsoft.com/office/drawing/2014/main" id="{2522FF99-8EC3-423D-B8B9-100DD7E6B3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971E0-E9CC-44ED-8D84-2EBC525AE3F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147821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A0DD7F-B25C-4A41-AF41-DCBE3153C909}"/>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52D5DC-F4B9-491F-B696-ED598291C770}"/>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FAE70A-32DE-4FD3-BF12-0372F98449BB}"/>
              </a:ext>
            </a:extLst>
          </p:cNvPr>
          <p:cNvSpPr>
            <a:spLocks noGrp="1"/>
          </p:cNvSpPr>
          <p:nvPr>
            <p:ph type="dt" sz="half" idx="10"/>
          </p:nvPr>
        </p:nvSpPr>
        <p:spPr/>
        <p:txBody>
          <a:bodyPr/>
          <a:lstStyle/>
          <a:p>
            <a:fld id="{A3C7057A-3CB6-4482-95B3-991E6705BD35}" type="datetimeFigureOut">
              <a:rPr lang="en-US" smtClean="0"/>
              <a:t>8/16/2023</a:t>
            </a:fld>
            <a:endParaRPr lang="en-US"/>
          </a:p>
        </p:txBody>
      </p:sp>
      <p:sp>
        <p:nvSpPr>
          <p:cNvPr id="5" name="Footer Placeholder 4">
            <a:extLst>
              <a:ext uri="{FF2B5EF4-FFF2-40B4-BE49-F238E27FC236}">
                <a16:creationId xmlns:a16="http://schemas.microsoft.com/office/drawing/2014/main" id="{20F44A2A-8EE7-41E5-91CF-1166C5C196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A8FD15-11B8-45D1-A628-3957418EC03B}"/>
              </a:ext>
            </a:extLst>
          </p:cNvPr>
          <p:cNvSpPr>
            <a:spLocks noGrp="1"/>
          </p:cNvSpPr>
          <p:nvPr>
            <p:ph type="sldNum" sz="quarter" idx="12"/>
          </p:nvPr>
        </p:nvSpPr>
        <p:spPr/>
        <p:txBody>
          <a:bodyPr/>
          <a:lstStyle/>
          <a:p>
            <a:fld id="{98258438-8E98-4F0D-B134-7A50166EB272}" type="slidenum">
              <a:rPr lang="en-US" smtClean="0"/>
              <a:t>‹#›</a:t>
            </a:fld>
            <a:endParaRPr lang="en-US"/>
          </a:p>
        </p:txBody>
      </p:sp>
    </p:spTree>
    <p:extLst>
      <p:ext uri="{BB962C8B-B14F-4D97-AF65-F5344CB8AC3E}">
        <p14:creationId xmlns:p14="http://schemas.microsoft.com/office/powerpoint/2010/main" val="41688827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2927200" y="2554167"/>
            <a:ext cx="7077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99231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2"/>
        <p:cNvGrpSpPr/>
        <p:nvPr/>
      </p:nvGrpSpPr>
      <p:grpSpPr>
        <a:xfrm>
          <a:off x="0" y="0"/>
          <a:ext cx="0" cy="0"/>
          <a:chOff x="0" y="0"/>
          <a:chExt cx="0" cy="0"/>
        </a:xfrm>
      </p:grpSpPr>
      <p:sp>
        <p:nvSpPr>
          <p:cNvPr id="13" name="Google Shape;13;p3"/>
          <p:cNvSpPr txBox="1">
            <a:spLocks noGrp="1"/>
          </p:cNvSpPr>
          <p:nvPr>
            <p:ph type="ctrTitle"/>
          </p:nvPr>
        </p:nvSpPr>
        <p:spPr>
          <a:xfrm>
            <a:off x="2549367" y="2822333"/>
            <a:ext cx="773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800"/>
              <a:buNone/>
              <a:defRPr sz="6400"/>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14" name="Google Shape;14;p3"/>
          <p:cNvSpPr txBox="1">
            <a:spLocks noGrp="1"/>
          </p:cNvSpPr>
          <p:nvPr>
            <p:ph type="subTitle" idx="1"/>
          </p:nvPr>
        </p:nvSpPr>
        <p:spPr>
          <a:xfrm>
            <a:off x="2549367" y="4193135"/>
            <a:ext cx="773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666666"/>
              </a:buClr>
              <a:buSzPts val="1800"/>
              <a:buNone/>
              <a:defRPr sz="2400" i="1">
                <a:solidFill>
                  <a:srgbClr val="666666"/>
                </a:solidFill>
              </a:defRPr>
            </a:lvl1pPr>
            <a:lvl2pPr lvl="1" rtl="0">
              <a:spcBef>
                <a:spcPts val="0"/>
              </a:spcBef>
              <a:spcAft>
                <a:spcPts val="0"/>
              </a:spcAft>
              <a:buClr>
                <a:srgbClr val="666666"/>
              </a:buClr>
              <a:buSzPts val="1800"/>
              <a:buNone/>
              <a:defRPr sz="2400" i="1">
                <a:solidFill>
                  <a:srgbClr val="666666"/>
                </a:solidFill>
              </a:defRPr>
            </a:lvl2pPr>
            <a:lvl3pPr lvl="2" rtl="0">
              <a:spcBef>
                <a:spcPts val="0"/>
              </a:spcBef>
              <a:spcAft>
                <a:spcPts val="0"/>
              </a:spcAft>
              <a:buClr>
                <a:srgbClr val="666666"/>
              </a:buClr>
              <a:buSzPts val="1800"/>
              <a:buNone/>
              <a:defRPr sz="2400" i="1">
                <a:solidFill>
                  <a:srgbClr val="666666"/>
                </a:solidFill>
              </a:defRPr>
            </a:lvl3pPr>
            <a:lvl4pPr lvl="3" rtl="0">
              <a:spcBef>
                <a:spcPts val="0"/>
              </a:spcBef>
              <a:spcAft>
                <a:spcPts val="0"/>
              </a:spcAft>
              <a:buClr>
                <a:srgbClr val="666666"/>
              </a:buClr>
              <a:buSzPts val="1800"/>
              <a:buNone/>
              <a:defRPr i="1">
                <a:solidFill>
                  <a:srgbClr val="666666"/>
                </a:solidFill>
              </a:defRPr>
            </a:lvl4pPr>
            <a:lvl5pPr lvl="4" rtl="0">
              <a:spcBef>
                <a:spcPts val="0"/>
              </a:spcBef>
              <a:spcAft>
                <a:spcPts val="0"/>
              </a:spcAft>
              <a:buClr>
                <a:srgbClr val="666666"/>
              </a:buClr>
              <a:buSzPts val="1800"/>
              <a:buNone/>
              <a:defRPr i="1">
                <a:solidFill>
                  <a:srgbClr val="666666"/>
                </a:solidFill>
              </a:defRPr>
            </a:lvl5pPr>
            <a:lvl6pPr lvl="5" rtl="0">
              <a:spcBef>
                <a:spcPts val="0"/>
              </a:spcBef>
              <a:spcAft>
                <a:spcPts val="0"/>
              </a:spcAft>
              <a:buClr>
                <a:srgbClr val="666666"/>
              </a:buClr>
              <a:buSzPts val="1800"/>
              <a:buNone/>
              <a:defRPr i="1">
                <a:solidFill>
                  <a:srgbClr val="666666"/>
                </a:solidFill>
              </a:defRPr>
            </a:lvl6pPr>
            <a:lvl7pPr lvl="6" rtl="0">
              <a:spcBef>
                <a:spcPts val="0"/>
              </a:spcBef>
              <a:spcAft>
                <a:spcPts val="0"/>
              </a:spcAft>
              <a:buClr>
                <a:srgbClr val="666666"/>
              </a:buClr>
              <a:buSzPts val="1800"/>
              <a:buNone/>
              <a:defRPr i="1">
                <a:solidFill>
                  <a:srgbClr val="666666"/>
                </a:solidFill>
              </a:defRPr>
            </a:lvl7pPr>
            <a:lvl8pPr lvl="7" rtl="0">
              <a:spcBef>
                <a:spcPts val="0"/>
              </a:spcBef>
              <a:spcAft>
                <a:spcPts val="0"/>
              </a:spcAft>
              <a:buClr>
                <a:srgbClr val="666666"/>
              </a:buClr>
              <a:buSzPts val="1800"/>
              <a:buNone/>
              <a:defRPr i="1">
                <a:solidFill>
                  <a:srgbClr val="666666"/>
                </a:solidFill>
              </a:defRPr>
            </a:lvl8pPr>
            <a:lvl9pPr lvl="8" rtl="0">
              <a:spcBef>
                <a:spcPts val="0"/>
              </a:spcBef>
              <a:spcAft>
                <a:spcPts val="0"/>
              </a:spcAft>
              <a:buClr>
                <a:srgbClr val="666666"/>
              </a:buClr>
              <a:buSzPts val="1800"/>
              <a:buNone/>
              <a:defRPr i="1">
                <a:solidFill>
                  <a:srgbClr val="666666"/>
                </a:solidFill>
              </a:defRPr>
            </a:lvl9pPr>
          </a:lstStyle>
          <a:p>
            <a:endParaRPr/>
          </a:p>
        </p:txBody>
      </p:sp>
      <p:sp>
        <p:nvSpPr>
          <p:cNvPr id="15" name="Google Shape;15;p3"/>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83898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074900" y="959167"/>
            <a:ext cx="8822400" cy="9332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a:lvl1pPr>
            <a:lvl2pPr lvl="1">
              <a:spcBef>
                <a:spcPts val="0"/>
              </a:spcBef>
              <a:spcAft>
                <a:spcPts val="0"/>
              </a:spcAft>
              <a:buSzPts val="2400"/>
              <a:buNone/>
              <a:defRPr/>
            </a:lvl2pPr>
            <a:lvl3pPr lvl="2">
              <a:spcBef>
                <a:spcPts val="0"/>
              </a:spcBef>
              <a:spcAft>
                <a:spcPts val="0"/>
              </a:spcAft>
              <a:buSzPts val="2400"/>
              <a:buNone/>
              <a:defRPr/>
            </a:lvl3pPr>
            <a:lvl4pPr lvl="3">
              <a:spcBef>
                <a:spcPts val="0"/>
              </a:spcBef>
              <a:spcAft>
                <a:spcPts val="0"/>
              </a:spcAft>
              <a:buSzPts val="2400"/>
              <a:buNone/>
              <a:defRPr/>
            </a:lvl4pPr>
            <a:lvl5pPr lvl="4">
              <a:spcBef>
                <a:spcPts val="0"/>
              </a:spcBef>
              <a:spcAft>
                <a:spcPts val="0"/>
              </a:spcAft>
              <a:buSzPts val="2400"/>
              <a:buNone/>
              <a:defRPr/>
            </a:lvl5pPr>
            <a:lvl6pPr lvl="5">
              <a:spcBef>
                <a:spcPts val="0"/>
              </a:spcBef>
              <a:spcAft>
                <a:spcPts val="0"/>
              </a:spcAft>
              <a:buSzPts val="2400"/>
              <a:buNone/>
              <a:defRPr/>
            </a:lvl6pPr>
            <a:lvl7pPr lvl="6">
              <a:spcBef>
                <a:spcPts val="0"/>
              </a:spcBef>
              <a:spcAft>
                <a:spcPts val="0"/>
              </a:spcAft>
              <a:buSzPts val="2400"/>
              <a:buNone/>
              <a:defRPr/>
            </a:lvl7pPr>
            <a:lvl8pPr lvl="7">
              <a:spcBef>
                <a:spcPts val="0"/>
              </a:spcBef>
              <a:spcAft>
                <a:spcPts val="0"/>
              </a:spcAft>
              <a:buSzPts val="2400"/>
              <a:buNone/>
              <a:defRPr/>
            </a:lvl8pPr>
            <a:lvl9pPr lvl="8">
              <a:spcBef>
                <a:spcPts val="0"/>
              </a:spcBef>
              <a:spcAft>
                <a:spcPts val="0"/>
              </a:spcAft>
              <a:buSzPts val="2400"/>
              <a:buNone/>
              <a:defRPr/>
            </a:lvl9pPr>
          </a:lstStyle>
          <a:p>
            <a:endParaRPr/>
          </a:p>
        </p:txBody>
      </p:sp>
      <p:sp>
        <p:nvSpPr>
          <p:cNvPr id="27" name="Google Shape;27;p6"/>
          <p:cNvSpPr txBox="1">
            <a:spLocks noGrp="1"/>
          </p:cNvSpPr>
          <p:nvPr>
            <p:ph type="body" idx="1"/>
          </p:nvPr>
        </p:nvSpPr>
        <p:spPr>
          <a:xfrm>
            <a:off x="2074900"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8" name="Google Shape;28;p6"/>
          <p:cNvSpPr txBox="1">
            <a:spLocks noGrp="1"/>
          </p:cNvSpPr>
          <p:nvPr>
            <p:ph type="body" idx="2"/>
          </p:nvPr>
        </p:nvSpPr>
        <p:spPr>
          <a:xfrm>
            <a:off x="6615029" y="1972500"/>
            <a:ext cx="4282400" cy="4798400"/>
          </a:xfrm>
          <a:prstGeom prst="rect">
            <a:avLst/>
          </a:prstGeom>
        </p:spPr>
        <p:txBody>
          <a:bodyPr spcFirstLastPara="1" wrap="square" lIns="91425" tIns="91425" rIns="91425" bIns="91425" anchor="t" anchorCtr="0">
            <a:noAutofit/>
          </a:bodyPr>
          <a:lstStyle>
            <a:lvl1pPr marL="609585" lvl="0" indent="-491054">
              <a:spcBef>
                <a:spcPts val="800"/>
              </a:spcBef>
              <a:spcAft>
                <a:spcPts val="0"/>
              </a:spcAft>
              <a:buSzPts val="2200"/>
              <a:buChar char="◈"/>
              <a:defRPr sz="2933"/>
            </a:lvl1pPr>
            <a:lvl2pPr marL="1219170" lvl="1" indent="-491054">
              <a:spcBef>
                <a:spcPts val="0"/>
              </a:spcBef>
              <a:spcAft>
                <a:spcPts val="0"/>
              </a:spcAft>
              <a:buSzPts val="2200"/>
              <a:buChar char="◆"/>
              <a:defRPr sz="2933"/>
            </a:lvl2pPr>
            <a:lvl3pPr marL="1828754" lvl="2" indent="-491054">
              <a:spcBef>
                <a:spcPts val="0"/>
              </a:spcBef>
              <a:spcAft>
                <a:spcPts val="0"/>
              </a:spcAft>
              <a:buSzPts val="2200"/>
              <a:buChar char="◇"/>
              <a:defRPr sz="2933"/>
            </a:lvl3pPr>
            <a:lvl4pPr marL="2438339" lvl="3" indent="-491054">
              <a:spcBef>
                <a:spcPts val="0"/>
              </a:spcBef>
              <a:spcAft>
                <a:spcPts val="0"/>
              </a:spcAft>
              <a:buSzPts val="2200"/>
              <a:buChar char="⬥"/>
              <a:defRPr sz="2933"/>
            </a:lvl4pPr>
            <a:lvl5pPr marL="3047924" lvl="4" indent="-491054">
              <a:spcBef>
                <a:spcPts val="0"/>
              </a:spcBef>
              <a:spcAft>
                <a:spcPts val="0"/>
              </a:spcAft>
              <a:buSzPts val="2200"/>
              <a:buChar char="⬦"/>
              <a:defRPr sz="2933"/>
            </a:lvl5pPr>
            <a:lvl6pPr marL="3657509" lvl="5" indent="-491054">
              <a:spcBef>
                <a:spcPts val="0"/>
              </a:spcBef>
              <a:spcAft>
                <a:spcPts val="0"/>
              </a:spcAft>
              <a:buSzPts val="2200"/>
              <a:buChar char="⬦"/>
              <a:defRPr sz="2933"/>
            </a:lvl6pPr>
            <a:lvl7pPr marL="4267093" lvl="6" indent="-491054">
              <a:spcBef>
                <a:spcPts val="0"/>
              </a:spcBef>
              <a:spcAft>
                <a:spcPts val="0"/>
              </a:spcAft>
              <a:buSzPts val="2200"/>
              <a:buChar char="⬦"/>
              <a:defRPr sz="2933"/>
            </a:lvl7pPr>
            <a:lvl8pPr marL="4876678" lvl="7" indent="-491054">
              <a:spcBef>
                <a:spcPts val="0"/>
              </a:spcBef>
              <a:spcAft>
                <a:spcPts val="0"/>
              </a:spcAft>
              <a:buSzPts val="2200"/>
              <a:buChar char="⬦"/>
              <a:defRPr sz="2933"/>
            </a:lvl8pPr>
            <a:lvl9pPr marL="5486263" lvl="8" indent="-491054">
              <a:spcBef>
                <a:spcPts val="0"/>
              </a:spcBef>
              <a:spcAft>
                <a:spcPts val="0"/>
              </a:spcAft>
              <a:buSzPts val="2200"/>
              <a:buChar char="⬦"/>
              <a:defRPr sz="2933"/>
            </a:lvl9pPr>
          </a:lstStyle>
          <a:p>
            <a:endParaRPr/>
          </a:p>
        </p:txBody>
      </p:sp>
      <p:sp>
        <p:nvSpPr>
          <p:cNvPr id="29" name="Google Shape;29;p6"/>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30" name="Google Shape;30;p6"/>
          <p:cNvCxnSpPr/>
          <p:nvPr/>
        </p:nvCxnSpPr>
        <p:spPr>
          <a:xfrm>
            <a:off x="2219667" y="1809500"/>
            <a:ext cx="87016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5633394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2"/>
        <p:cNvGrpSpPr/>
        <p:nvPr/>
      </p:nvGrpSpPr>
      <p:grpSpPr>
        <a:xfrm>
          <a:off x="0" y="0"/>
          <a:ext cx="0" cy="0"/>
          <a:chOff x="0" y="0"/>
          <a:chExt cx="0" cy="0"/>
        </a:xfrm>
      </p:grpSpPr>
      <p:sp>
        <p:nvSpPr>
          <p:cNvPr id="43" name="Google Shape;43;p9"/>
          <p:cNvSpPr txBox="1">
            <a:spLocks noGrp="1"/>
          </p:cNvSpPr>
          <p:nvPr>
            <p:ph type="body" idx="1"/>
          </p:nvPr>
        </p:nvSpPr>
        <p:spPr>
          <a:xfrm>
            <a:off x="2123133" y="4853700"/>
            <a:ext cx="8750000" cy="692800"/>
          </a:xfrm>
          <a:prstGeom prst="rect">
            <a:avLst/>
          </a:prstGeom>
        </p:spPr>
        <p:txBody>
          <a:bodyPr spcFirstLastPara="1" wrap="square" lIns="91425" tIns="91425" rIns="91425" bIns="91425" anchor="t" anchorCtr="0">
            <a:noAutofit/>
          </a:bodyPr>
          <a:lstStyle>
            <a:lvl1pPr marL="609585" lvl="0" indent="-304792">
              <a:spcBef>
                <a:spcPts val="480"/>
              </a:spcBef>
              <a:spcAft>
                <a:spcPts val="0"/>
              </a:spcAft>
              <a:buClr>
                <a:srgbClr val="666666"/>
              </a:buClr>
              <a:buSzPts val="1600"/>
              <a:buNone/>
              <a:defRPr sz="2133" i="1">
                <a:solidFill>
                  <a:srgbClr val="666666"/>
                </a:solidFill>
              </a:defRPr>
            </a:lvl1pPr>
          </a:lstStyle>
          <a:p>
            <a:endParaRPr/>
          </a:p>
        </p:txBody>
      </p:sp>
      <p:sp>
        <p:nvSpPr>
          <p:cNvPr id="44" name="Google Shape;44;p9"/>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cxnSp>
        <p:nvCxnSpPr>
          <p:cNvPr id="45" name="Google Shape;45;p9"/>
          <p:cNvCxnSpPr/>
          <p:nvPr/>
        </p:nvCxnSpPr>
        <p:spPr>
          <a:xfrm>
            <a:off x="2275933" y="4857500"/>
            <a:ext cx="8428400" cy="0"/>
          </a:xfrm>
          <a:prstGeom prst="straightConnector1">
            <a:avLst/>
          </a:prstGeom>
          <a:noFill/>
          <a:ln w="9525" cap="flat" cmpd="sng">
            <a:solidFill>
              <a:srgbClr val="CCCCCC"/>
            </a:solidFill>
            <a:prstDash val="solid"/>
            <a:round/>
            <a:headEnd type="none" w="med" len="med"/>
            <a:tailEnd type="none" w="med" len="med"/>
          </a:ln>
        </p:spPr>
      </p:cxnSp>
    </p:spTree>
    <p:extLst>
      <p:ext uri="{BB962C8B-B14F-4D97-AF65-F5344CB8AC3E}">
        <p14:creationId xmlns:p14="http://schemas.microsoft.com/office/powerpoint/2010/main" val="1345530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1"/>
          <p:cNvSpPr txBox="1">
            <a:spLocks noGrp="1"/>
          </p:cNvSpPr>
          <p:nvPr>
            <p:ph type="sldNum" idx="12"/>
          </p:nvPr>
        </p:nvSpPr>
        <p:spPr>
          <a:xfrm>
            <a:off x="10532467" y="5464568"/>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03086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60141A-EB36-D842-9D30-6CF09EA4ABAC}"/>
              </a:ext>
            </a:extLst>
          </p:cNvPr>
          <p:cNvSpPr>
            <a:spLocks noGrp="1"/>
          </p:cNvSpPr>
          <p:nvPr>
            <p:ph type="dt" sz="half" idx="10"/>
          </p:nvPr>
        </p:nvSpPr>
        <p:spPr/>
        <p:txBody>
          <a:bodyPr/>
          <a:lstStyle>
            <a:lvl1pPr>
              <a:defRPr/>
            </a:lvl1pPr>
          </a:lstStyle>
          <a:p>
            <a:pPr>
              <a:defRPr/>
            </a:pPr>
            <a:fld id="{469748FD-71CA-F94C-B9B6-E2E7306E7B8A}" type="datetime1">
              <a:rPr lang="en-US" altLang="en-US"/>
              <a:pPr>
                <a:defRPr/>
              </a:pPr>
              <a:t>8/16/2023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F798E1AF-E491-5C46-8793-193EA50C13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3CA31515-1A5A-1A4D-B535-071E70DA64CD}"/>
              </a:ext>
            </a:extLst>
          </p:cNvPr>
          <p:cNvSpPr>
            <a:spLocks noGrp="1"/>
          </p:cNvSpPr>
          <p:nvPr>
            <p:ph type="sldNum" sz="quarter" idx="12"/>
          </p:nvPr>
        </p:nvSpPr>
        <p:spPr/>
        <p:txBody>
          <a:bodyPr/>
          <a:lstStyle>
            <a:lvl1pPr>
              <a:defRPr/>
            </a:lvl1pPr>
          </a:lstStyle>
          <a:p>
            <a:fld id="{3FD64B2F-F9CF-4C42-B385-FCBCCC418283}"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8139574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47140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70" lvl="0" indent="-423312" algn="ctr">
              <a:spcBef>
                <a:spcPts val="0"/>
              </a:spcBef>
              <a:spcAft>
                <a:spcPts val="0"/>
              </a:spcAft>
              <a:buSzPts val="14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2786872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70" lvl="0" indent="-406381">
              <a:lnSpc>
                <a:spcPct val="115000"/>
              </a:lnSpc>
              <a:spcBef>
                <a:spcPts val="0"/>
              </a:spcBef>
              <a:spcAft>
                <a:spcPts val="0"/>
              </a:spcAft>
              <a:buClr>
                <a:schemeClr val="accent6"/>
              </a:buClr>
              <a:buSzPts val="1200"/>
              <a:buChar char="■"/>
              <a:defRPr sz="2133"/>
            </a:lvl1pPr>
            <a:lvl2pPr marL="1219140" lvl="1" indent="-406381">
              <a:spcBef>
                <a:spcPts val="0"/>
              </a:spcBef>
              <a:spcAft>
                <a:spcPts val="0"/>
              </a:spcAft>
              <a:buSzPts val="1200"/>
              <a:buChar char="○"/>
              <a:defRPr sz="1600"/>
            </a:lvl2pPr>
            <a:lvl3pPr marL="1828709" lvl="2" indent="-406381">
              <a:spcBef>
                <a:spcPts val="0"/>
              </a:spcBef>
              <a:spcAft>
                <a:spcPts val="0"/>
              </a:spcAft>
              <a:buSzPts val="1200"/>
              <a:buChar char="■"/>
              <a:defRPr sz="1600"/>
            </a:lvl3pPr>
            <a:lvl4pPr marL="2438278" lvl="3" indent="-406381">
              <a:spcBef>
                <a:spcPts val="0"/>
              </a:spcBef>
              <a:spcAft>
                <a:spcPts val="0"/>
              </a:spcAft>
              <a:buSzPts val="1200"/>
              <a:buChar char="●"/>
              <a:defRPr sz="1600"/>
            </a:lvl4pPr>
            <a:lvl5pPr marL="3047848" lvl="4" indent="-406381">
              <a:spcBef>
                <a:spcPts val="0"/>
              </a:spcBef>
              <a:spcAft>
                <a:spcPts val="0"/>
              </a:spcAft>
              <a:buSzPts val="1200"/>
              <a:buChar char="○"/>
              <a:defRPr sz="1600"/>
            </a:lvl5pPr>
            <a:lvl6pPr marL="3657418" lvl="5" indent="-406381">
              <a:spcBef>
                <a:spcPts val="0"/>
              </a:spcBef>
              <a:spcAft>
                <a:spcPts val="0"/>
              </a:spcAft>
              <a:buSzPts val="1200"/>
              <a:buChar char="■"/>
              <a:defRPr sz="1600"/>
            </a:lvl6pPr>
            <a:lvl7pPr marL="4266987" lvl="6" indent="-406381">
              <a:spcBef>
                <a:spcPts val="0"/>
              </a:spcBef>
              <a:spcAft>
                <a:spcPts val="0"/>
              </a:spcAft>
              <a:buSzPts val="1200"/>
              <a:buChar char="●"/>
              <a:defRPr sz="1600"/>
            </a:lvl7pPr>
            <a:lvl8pPr marL="4876557" lvl="7" indent="-406381">
              <a:spcBef>
                <a:spcPts val="0"/>
              </a:spcBef>
              <a:spcAft>
                <a:spcPts val="0"/>
              </a:spcAft>
              <a:buSzPts val="1200"/>
              <a:buChar char="○"/>
              <a:defRPr sz="1600"/>
            </a:lvl8pPr>
            <a:lvl9pPr marL="5486126" lvl="8" indent="-406381">
              <a:spcBef>
                <a:spcPts val="0"/>
              </a:spcBef>
              <a:spcAft>
                <a:spcPts val="0"/>
              </a:spcAft>
              <a:buSzPts val="1200"/>
              <a:buChar char="■"/>
              <a:defRPr sz="1600"/>
            </a:lvl9pPr>
          </a:lstStyle>
          <a:p>
            <a:endParaRPr/>
          </a:p>
        </p:txBody>
      </p:sp>
      <p:grpSp>
        <p:nvGrpSpPr>
          <p:cNvPr id="113" name="Google Shape;113;p7"/>
          <p:cNvGrpSpPr/>
          <p:nvPr/>
        </p:nvGrpSpPr>
        <p:grpSpPr>
          <a:xfrm>
            <a:off x="-3772918"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559674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881931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2642247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6771493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597935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4" y="-891658"/>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259214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23282308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818130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9036F5F8-1F49-AF42-BE09-E5ECB0765BCE}"/>
              </a:ext>
            </a:extLst>
          </p:cNvPr>
          <p:cNvSpPr>
            <a:spLocks noGrp="1"/>
          </p:cNvSpPr>
          <p:nvPr>
            <p:ph type="dt" sz="half" idx="10"/>
          </p:nvPr>
        </p:nvSpPr>
        <p:spPr/>
        <p:txBody>
          <a:bodyPr/>
          <a:lstStyle>
            <a:lvl1pPr>
              <a:defRPr/>
            </a:lvl1pPr>
          </a:lstStyle>
          <a:p>
            <a:pPr>
              <a:defRPr/>
            </a:pPr>
            <a:fld id="{52D68CCF-FAE0-EB40-A11B-37F137502870}" type="datetime1">
              <a:rPr lang="en-US" altLang="en-US"/>
              <a:pPr>
                <a:defRPr/>
              </a:pPr>
              <a:t>8/16/2023</a:t>
            </a:fld>
            <a:endParaRPr lang="en-US" sz="1800">
              <a:solidFill>
                <a:schemeClr val="tx1"/>
              </a:solidFill>
              <a:latin typeface="Arial" pitchFamily="34" charset="0"/>
            </a:endParaRPr>
          </a:p>
        </p:txBody>
      </p:sp>
      <p:sp>
        <p:nvSpPr>
          <p:cNvPr id="5" name="Footer Placeholder 4">
            <a:extLst>
              <a:ext uri="{FF2B5EF4-FFF2-40B4-BE49-F238E27FC236}">
                <a16:creationId xmlns:a16="http://schemas.microsoft.com/office/drawing/2014/main" id="{E9F07DAC-3488-934B-9F6F-C8F65C2A278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30B67C2-B713-1F4B-BB8D-A3693B449487}"/>
              </a:ext>
            </a:extLst>
          </p:cNvPr>
          <p:cNvSpPr>
            <a:spLocks noGrp="1"/>
          </p:cNvSpPr>
          <p:nvPr>
            <p:ph type="sldNum" sz="quarter" idx="12"/>
          </p:nvPr>
        </p:nvSpPr>
        <p:spPr/>
        <p:txBody>
          <a:bodyPr/>
          <a:lstStyle>
            <a:lvl1pPr>
              <a:defRPr/>
            </a:lvl1pPr>
          </a:lstStyle>
          <a:p>
            <a:fld id="{2DE21EFD-3D17-4D42-A540-08DD3CBE43DF}"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0485960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4" y="-891658"/>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076176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B6397A39-51EB-D848-A05B-B506F2799914}"/>
              </a:ext>
            </a:extLst>
          </p:cNvPr>
          <p:cNvSpPr>
            <a:spLocks noGrp="1"/>
          </p:cNvSpPr>
          <p:nvPr>
            <p:ph type="dt" sz="half" idx="10"/>
          </p:nvPr>
        </p:nvSpPr>
        <p:spPr/>
        <p:txBody>
          <a:bodyPr/>
          <a:lstStyle>
            <a:lvl1pPr>
              <a:defRPr/>
            </a:lvl1pPr>
          </a:lstStyle>
          <a:p>
            <a:pPr>
              <a:defRPr/>
            </a:pPr>
            <a:fld id="{79EB4B81-2035-194E-A1A4-FF74902ECD56}" type="datetimeFigureOut">
              <a:rPr lang="en-US"/>
              <a:pPr>
                <a:defRPr/>
              </a:pPr>
              <a:t>8/16/2023</a:t>
            </a:fld>
            <a:endParaRPr lang="en-US"/>
          </a:p>
        </p:txBody>
      </p:sp>
      <p:sp>
        <p:nvSpPr>
          <p:cNvPr id="5" name="Footer Placeholder 4">
            <a:extLst>
              <a:ext uri="{FF2B5EF4-FFF2-40B4-BE49-F238E27FC236}">
                <a16:creationId xmlns:a16="http://schemas.microsoft.com/office/drawing/2014/main" id="{470A95F7-E9CC-6D45-A7DF-F8D8178BD5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C93E336-7661-AF46-8A53-ADE7199FDAB1}"/>
              </a:ext>
            </a:extLst>
          </p:cNvPr>
          <p:cNvSpPr>
            <a:spLocks noGrp="1"/>
          </p:cNvSpPr>
          <p:nvPr>
            <p:ph type="sldNum" sz="quarter" idx="12"/>
          </p:nvPr>
        </p:nvSpPr>
        <p:spPr/>
        <p:txBody>
          <a:bodyPr/>
          <a:lstStyle>
            <a:lvl1pPr>
              <a:defRPr/>
            </a:lvl1pPr>
          </a:lstStyle>
          <a:p>
            <a:fld id="{7BC9D40C-D58F-C944-958D-7DA23F1470C9}" type="slidenum">
              <a:rPr lang="en-US" altLang="en-US"/>
              <a:pPr/>
              <a:t>‹#›</a:t>
            </a:fld>
            <a:endParaRPr lang="en-US" altLang="en-US"/>
          </a:p>
        </p:txBody>
      </p:sp>
    </p:spTree>
    <p:extLst>
      <p:ext uri="{BB962C8B-B14F-4D97-AF65-F5344CB8AC3E}">
        <p14:creationId xmlns:p14="http://schemas.microsoft.com/office/powerpoint/2010/main" val="3577963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80401-DAD3-1246-B69D-44E2514AEF31}"/>
              </a:ext>
            </a:extLst>
          </p:cNvPr>
          <p:cNvSpPr>
            <a:spLocks noGrp="1"/>
          </p:cNvSpPr>
          <p:nvPr>
            <p:ph type="dt" sz="half" idx="10"/>
          </p:nvPr>
        </p:nvSpPr>
        <p:spPr/>
        <p:txBody>
          <a:bodyPr/>
          <a:lstStyle>
            <a:lvl1pPr>
              <a:defRPr/>
            </a:lvl1pPr>
          </a:lstStyle>
          <a:p>
            <a:pPr>
              <a:defRPr/>
            </a:pPr>
            <a:fld id="{CCCDBC61-071B-F041-980E-8BC2B32C0357}" type="datetimeFigureOut">
              <a:rPr lang="en-US"/>
              <a:pPr>
                <a:defRPr/>
              </a:pPr>
              <a:t>8/16/2023</a:t>
            </a:fld>
            <a:endParaRPr lang="en-US"/>
          </a:p>
        </p:txBody>
      </p:sp>
      <p:sp>
        <p:nvSpPr>
          <p:cNvPr id="5" name="Footer Placeholder 4">
            <a:extLst>
              <a:ext uri="{FF2B5EF4-FFF2-40B4-BE49-F238E27FC236}">
                <a16:creationId xmlns:a16="http://schemas.microsoft.com/office/drawing/2014/main" id="{65B6B535-3354-774C-8C03-AB4A35D79BA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B025D5B-57BF-9244-A1CB-1AF84A512E63}"/>
              </a:ext>
            </a:extLst>
          </p:cNvPr>
          <p:cNvSpPr>
            <a:spLocks noGrp="1"/>
          </p:cNvSpPr>
          <p:nvPr>
            <p:ph type="sldNum" sz="quarter" idx="12"/>
          </p:nvPr>
        </p:nvSpPr>
        <p:spPr/>
        <p:txBody>
          <a:bodyPr/>
          <a:lstStyle>
            <a:lvl1pPr>
              <a:defRPr/>
            </a:lvl1pPr>
          </a:lstStyle>
          <a:p>
            <a:fld id="{7D7FC6FC-381C-2E41-8F7C-15725029A58D}" type="slidenum">
              <a:rPr lang="en-US" altLang="en-US"/>
              <a:pPr/>
              <a:t>‹#›</a:t>
            </a:fld>
            <a:endParaRPr lang="en-US" altLang="en-US"/>
          </a:p>
        </p:txBody>
      </p:sp>
    </p:spTree>
    <p:extLst>
      <p:ext uri="{BB962C8B-B14F-4D97-AF65-F5344CB8AC3E}">
        <p14:creationId xmlns:p14="http://schemas.microsoft.com/office/powerpoint/2010/main" val="2077564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010D2D-6CE5-9249-B7D3-3E794F1F6490}"/>
              </a:ext>
            </a:extLst>
          </p:cNvPr>
          <p:cNvSpPr>
            <a:spLocks noGrp="1"/>
          </p:cNvSpPr>
          <p:nvPr>
            <p:ph type="dt" sz="half" idx="10"/>
          </p:nvPr>
        </p:nvSpPr>
        <p:spPr/>
        <p:txBody>
          <a:bodyPr/>
          <a:lstStyle>
            <a:lvl1pPr>
              <a:defRPr/>
            </a:lvl1pPr>
          </a:lstStyle>
          <a:p>
            <a:pPr>
              <a:defRPr/>
            </a:pPr>
            <a:fld id="{BDD7AEF3-E4AC-C84B-8674-F77CB2D166D6}" type="datetimeFigureOut">
              <a:rPr lang="en-US"/>
              <a:pPr>
                <a:defRPr/>
              </a:pPr>
              <a:t>8/16/2023</a:t>
            </a:fld>
            <a:endParaRPr lang="en-US"/>
          </a:p>
        </p:txBody>
      </p:sp>
      <p:sp>
        <p:nvSpPr>
          <p:cNvPr id="5" name="Footer Placeholder 4">
            <a:extLst>
              <a:ext uri="{FF2B5EF4-FFF2-40B4-BE49-F238E27FC236}">
                <a16:creationId xmlns:a16="http://schemas.microsoft.com/office/drawing/2014/main" id="{C94B0FD1-1975-E84E-B49E-B4F56707D62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7C58FD7-B97B-FB43-A887-F9090E30D09C}"/>
              </a:ext>
            </a:extLst>
          </p:cNvPr>
          <p:cNvSpPr>
            <a:spLocks noGrp="1"/>
          </p:cNvSpPr>
          <p:nvPr>
            <p:ph type="sldNum" sz="quarter" idx="12"/>
          </p:nvPr>
        </p:nvSpPr>
        <p:spPr/>
        <p:txBody>
          <a:bodyPr/>
          <a:lstStyle>
            <a:lvl1pPr>
              <a:defRPr/>
            </a:lvl1pPr>
          </a:lstStyle>
          <a:p>
            <a:fld id="{C179E145-925B-8E49-B218-F5DF7BE1CF4C}" type="slidenum">
              <a:rPr lang="en-US" altLang="en-US"/>
              <a:pPr/>
              <a:t>‹#›</a:t>
            </a:fld>
            <a:endParaRPr lang="en-US" altLang="en-US"/>
          </a:p>
        </p:txBody>
      </p:sp>
    </p:spTree>
    <p:extLst>
      <p:ext uri="{BB962C8B-B14F-4D97-AF65-F5344CB8AC3E}">
        <p14:creationId xmlns:p14="http://schemas.microsoft.com/office/powerpoint/2010/main" val="2478810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83453A4-6764-784F-A2B0-110196AA33BB}"/>
              </a:ext>
            </a:extLst>
          </p:cNvPr>
          <p:cNvSpPr>
            <a:spLocks noGrp="1"/>
          </p:cNvSpPr>
          <p:nvPr>
            <p:ph type="dt" sz="half" idx="10"/>
          </p:nvPr>
        </p:nvSpPr>
        <p:spPr/>
        <p:txBody>
          <a:bodyPr/>
          <a:lstStyle>
            <a:lvl1pPr>
              <a:defRPr/>
            </a:lvl1pPr>
          </a:lstStyle>
          <a:p>
            <a:pPr>
              <a:defRPr/>
            </a:pPr>
            <a:fld id="{8C2A9957-CF73-094F-8B29-527C3BFFE68E}" type="datetimeFigureOut">
              <a:rPr lang="en-US"/>
              <a:pPr>
                <a:defRPr/>
              </a:pPr>
              <a:t>8/16/2023</a:t>
            </a:fld>
            <a:endParaRPr lang="en-US"/>
          </a:p>
        </p:txBody>
      </p:sp>
      <p:sp>
        <p:nvSpPr>
          <p:cNvPr id="6" name="Footer Placeholder 4">
            <a:extLst>
              <a:ext uri="{FF2B5EF4-FFF2-40B4-BE49-F238E27FC236}">
                <a16:creationId xmlns:a16="http://schemas.microsoft.com/office/drawing/2014/main" id="{A6F14FCF-BAC3-CB44-BD8F-754E019E615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C7785F2-1CCD-7042-B286-5E4B50124FFF}"/>
              </a:ext>
            </a:extLst>
          </p:cNvPr>
          <p:cNvSpPr>
            <a:spLocks noGrp="1"/>
          </p:cNvSpPr>
          <p:nvPr>
            <p:ph type="sldNum" sz="quarter" idx="12"/>
          </p:nvPr>
        </p:nvSpPr>
        <p:spPr/>
        <p:txBody>
          <a:bodyPr/>
          <a:lstStyle>
            <a:lvl1pPr>
              <a:defRPr/>
            </a:lvl1pPr>
          </a:lstStyle>
          <a:p>
            <a:fld id="{A3506FEE-C771-134F-B975-1F52E4960835}" type="slidenum">
              <a:rPr lang="en-US" altLang="en-US"/>
              <a:pPr/>
              <a:t>‹#›</a:t>
            </a:fld>
            <a:endParaRPr lang="en-US" altLang="en-US"/>
          </a:p>
        </p:txBody>
      </p:sp>
    </p:spTree>
    <p:extLst>
      <p:ext uri="{BB962C8B-B14F-4D97-AF65-F5344CB8AC3E}">
        <p14:creationId xmlns:p14="http://schemas.microsoft.com/office/powerpoint/2010/main" val="28604373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467CE5C-564F-994A-BEF1-FFEF63C3BBC2}"/>
              </a:ext>
            </a:extLst>
          </p:cNvPr>
          <p:cNvSpPr>
            <a:spLocks noGrp="1"/>
          </p:cNvSpPr>
          <p:nvPr>
            <p:ph type="dt" sz="half" idx="10"/>
          </p:nvPr>
        </p:nvSpPr>
        <p:spPr/>
        <p:txBody>
          <a:bodyPr/>
          <a:lstStyle>
            <a:lvl1pPr>
              <a:defRPr/>
            </a:lvl1pPr>
          </a:lstStyle>
          <a:p>
            <a:pPr>
              <a:defRPr/>
            </a:pPr>
            <a:fld id="{C70B8C74-9611-624A-BBB5-6E0EE378289C}" type="datetimeFigureOut">
              <a:rPr lang="en-US"/>
              <a:pPr>
                <a:defRPr/>
              </a:pPr>
              <a:t>8/16/2023</a:t>
            </a:fld>
            <a:endParaRPr lang="en-US"/>
          </a:p>
        </p:txBody>
      </p:sp>
      <p:sp>
        <p:nvSpPr>
          <p:cNvPr id="8" name="Footer Placeholder 4">
            <a:extLst>
              <a:ext uri="{FF2B5EF4-FFF2-40B4-BE49-F238E27FC236}">
                <a16:creationId xmlns:a16="http://schemas.microsoft.com/office/drawing/2014/main" id="{B9C01E35-74D6-2F48-8F98-E74FD9C566DE}"/>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127C0A1-8587-3942-8A58-AE7CDB43124F}"/>
              </a:ext>
            </a:extLst>
          </p:cNvPr>
          <p:cNvSpPr>
            <a:spLocks noGrp="1"/>
          </p:cNvSpPr>
          <p:nvPr>
            <p:ph type="sldNum" sz="quarter" idx="12"/>
          </p:nvPr>
        </p:nvSpPr>
        <p:spPr/>
        <p:txBody>
          <a:bodyPr/>
          <a:lstStyle>
            <a:lvl1pPr>
              <a:defRPr/>
            </a:lvl1pPr>
          </a:lstStyle>
          <a:p>
            <a:fld id="{AE09F2EC-70E3-E74B-8947-FF14485EABD8}" type="slidenum">
              <a:rPr lang="en-US" altLang="en-US"/>
              <a:pPr/>
              <a:t>‹#›</a:t>
            </a:fld>
            <a:endParaRPr lang="en-US" altLang="en-US"/>
          </a:p>
        </p:txBody>
      </p:sp>
    </p:spTree>
    <p:extLst>
      <p:ext uri="{BB962C8B-B14F-4D97-AF65-F5344CB8AC3E}">
        <p14:creationId xmlns:p14="http://schemas.microsoft.com/office/powerpoint/2010/main" val="17499745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113ECE-2A83-0B49-A7D9-D5D69639EAC8}"/>
              </a:ext>
            </a:extLst>
          </p:cNvPr>
          <p:cNvSpPr>
            <a:spLocks noGrp="1"/>
          </p:cNvSpPr>
          <p:nvPr>
            <p:ph type="dt" sz="half" idx="10"/>
          </p:nvPr>
        </p:nvSpPr>
        <p:spPr/>
        <p:txBody>
          <a:bodyPr/>
          <a:lstStyle>
            <a:lvl1pPr>
              <a:defRPr/>
            </a:lvl1pPr>
          </a:lstStyle>
          <a:p>
            <a:pPr>
              <a:defRPr/>
            </a:pPr>
            <a:fld id="{28EFA6F2-7C77-834F-BA39-86417D02A064}" type="datetimeFigureOut">
              <a:rPr lang="en-US"/>
              <a:pPr>
                <a:defRPr/>
              </a:pPr>
              <a:t>8/16/2023</a:t>
            </a:fld>
            <a:endParaRPr lang="en-US"/>
          </a:p>
        </p:txBody>
      </p:sp>
      <p:sp>
        <p:nvSpPr>
          <p:cNvPr id="4" name="Footer Placeholder 4">
            <a:extLst>
              <a:ext uri="{FF2B5EF4-FFF2-40B4-BE49-F238E27FC236}">
                <a16:creationId xmlns:a16="http://schemas.microsoft.com/office/drawing/2014/main" id="{53882E53-548E-984D-A582-E986AEDB4EA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F760140-C371-7F41-B02D-9DEB18592C2C}"/>
              </a:ext>
            </a:extLst>
          </p:cNvPr>
          <p:cNvSpPr>
            <a:spLocks noGrp="1"/>
          </p:cNvSpPr>
          <p:nvPr>
            <p:ph type="sldNum" sz="quarter" idx="12"/>
          </p:nvPr>
        </p:nvSpPr>
        <p:spPr/>
        <p:txBody>
          <a:bodyPr/>
          <a:lstStyle>
            <a:lvl1pPr>
              <a:defRPr/>
            </a:lvl1pPr>
          </a:lstStyle>
          <a:p>
            <a:fld id="{BC7DC762-128C-F848-B5BB-F83D00311C8E}" type="slidenum">
              <a:rPr lang="en-US" altLang="en-US"/>
              <a:pPr/>
              <a:t>‹#›</a:t>
            </a:fld>
            <a:endParaRPr lang="en-US" altLang="en-US"/>
          </a:p>
        </p:txBody>
      </p:sp>
    </p:spTree>
    <p:extLst>
      <p:ext uri="{BB962C8B-B14F-4D97-AF65-F5344CB8AC3E}">
        <p14:creationId xmlns:p14="http://schemas.microsoft.com/office/powerpoint/2010/main" val="40086923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8F92CC0-FA9B-5F44-89A9-24774EC63E1C}"/>
              </a:ext>
            </a:extLst>
          </p:cNvPr>
          <p:cNvSpPr>
            <a:spLocks noGrp="1"/>
          </p:cNvSpPr>
          <p:nvPr>
            <p:ph type="dt" sz="half" idx="10"/>
          </p:nvPr>
        </p:nvSpPr>
        <p:spPr/>
        <p:txBody>
          <a:bodyPr/>
          <a:lstStyle>
            <a:lvl1pPr>
              <a:defRPr/>
            </a:lvl1pPr>
          </a:lstStyle>
          <a:p>
            <a:pPr>
              <a:defRPr/>
            </a:pPr>
            <a:fld id="{C1DFD6F0-6B45-3944-A262-7D5C5D725EA3}" type="datetimeFigureOut">
              <a:rPr lang="en-US"/>
              <a:pPr>
                <a:defRPr/>
              </a:pPr>
              <a:t>8/16/2023</a:t>
            </a:fld>
            <a:endParaRPr lang="en-US"/>
          </a:p>
        </p:txBody>
      </p:sp>
      <p:sp>
        <p:nvSpPr>
          <p:cNvPr id="3" name="Footer Placeholder 4">
            <a:extLst>
              <a:ext uri="{FF2B5EF4-FFF2-40B4-BE49-F238E27FC236}">
                <a16:creationId xmlns:a16="http://schemas.microsoft.com/office/drawing/2014/main" id="{A7A51DC0-F555-3345-BCF9-59CD6D1DB63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DBDBACA-B2CD-6B4E-8D60-85E0DFB71D1A}"/>
              </a:ext>
            </a:extLst>
          </p:cNvPr>
          <p:cNvSpPr>
            <a:spLocks noGrp="1"/>
          </p:cNvSpPr>
          <p:nvPr>
            <p:ph type="sldNum" sz="quarter" idx="12"/>
          </p:nvPr>
        </p:nvSpPr>
        <p:spPr/>
        <p:txBody>
          <a:bodyPr/>
          <a:lstStyle>
            <a:lvl1pPr>
              <a:defRPr/>
            </a:lvl1pPr>
          </a:lstStyle>
          <a:p>
            <a:fld id="{7C588003-F98B-144E-8807-B7D4C23977D9}" type="slidenum">
              <a:rPr lang="en-US" altLang="en-US"/>
              <a:pPr/>
              <a:t>‹#›</a:t>
            </a:fld>
            <a:endParaRPr lang="en-US" altLang="en-US"/>
          </a:p>
        </p:txBody>
      </p:sp>
    </p:spTree>
    <p:extLst>
      <p:ext uri="{BB962C8B-B14F-4D97-AF65-F5344CB8AC3E}">
        <p14:creationId xmlns:p14="http://schemas.microsoft.com/office/powerpoint/2010/main" val="129447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E48A5FD3-FC6B-1E44-8964-DF8089F82A0F}"/>
              </a:ext>
            </a:extLst>
          </p:cNvPr>
          <p:cNvSpPr>
            <a:spLocks noGrp="1"/>
          </p:cNvSpPr>
          <p:nvPr>
            <p:ph type="dt" sz="half" idx="10"/>
          </p:nvPr>
        </p:nvSpPr>
        <p:spPr/>
        <p:txBody>
          <a:bodyPr/>
          <a:lstStyle>
            <a:lvl1pPr>
              <a:defRPr/>
            </a:lvl1pPr>
          </a:lstStyle>
          <a:p>
            <a:pPr>
              <a:defRPr/>
            </a:pPr>
            <a:fld id="{59287E7C-4D8E-404D-A6D9-BDA45251A723}" type="datetimeFigureOut">
              <a:rPr lang="en-US"/>
              <a:pPr>
                <a:defRPr/>
              </a:pPr>
              <a:t>8/16/2023</a:t>
            </a:fld>
            <a:endParaRPr lang="en-US"/>
          </a:p>
        </p:txBody>
      </p:sp>
      <p:sp>
        <p:nvSpPr>
          <p:cNvPr id="6" name="Footer Placeholder 4">
            <a:extLst>
              <a:ext uri="{FF2B5EF4-FFF2-40B4-BE49-F238E27FC236}">
                <a16:creationId xmlns:a16="http://schemas.microsoft.com/office/drawing/2014/main" id="{1BF190D1-98E4-0B46-8F2E-B35638B3E96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030C0E0-4CDE-2E48-BED2-11C1B51A2930}"/>
              </a:ext>
            </a:extLst>
          </p:cNvPr>
          <p:cNvSpPr>
            <a:spLocks noGrp="1"/>
          </p:cNvSpPr>
          <p:nvPr>
            <p:ph type="sldNum" sz="quarter" idx="12"/>
          </p:nvPr>
        </p:nvSpPr>
        <p:spPr/>
        <p:txBody>
          <a:bodyPr/>
          <a:lstStyle>
            <a:lvl1pPr>
              <a:defRPr/>
            </a:lvl1pPr>
          </a:lstStyle>
          <a:p>
            <a:fld id="{0A453647-55C3-4B4A-A0A6-BF97B9546DA7}" type="slidenum">
              <a:rPr lang="en-US" altLang="en-US"/>
              <a:pPr/>
              <a:t>‹#›</a:t>
            </a:fld>
            <a:endParaRPr lang="en-US" altLang="en-US"/>
          </a:p>
        </p:txBody>
      </p:sp>
    </p:spTree>
    <p:extLst>
      <p:ext uri="{BB962C8B-B14F-4D97-AF65-F5344CB8AC3E}">
        <p14:creationId xmlns:p14="http://schemas.microsoft.com/office/powerpoint/2010/main" val="40903220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rtlCol="0">
            <a:normAutofit/>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en-US"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3">
            <a:extLst>
              <a:ext uri="{FF2B5EF4-FFF2-40B4-BE49-F238E27FC236}">
                <a16:creationId xmlns:a16="http://schemas.microsoft.com/office/drawing/2014/main" id="{924F4D2D-1145-E541-939A-3C2BFFFB8074}"/>
              </a:ext>
            </a:extLst>
          </p:cNvPr>
          <p:cNvSpPr>
            <a:spLocks noGrp="1"/>
          </p:cNvSpPr>
          <p:nvPr>
            <p:ph type="dt" sz="half" idx="10"/>
          </p:nvPr>
        </p:nvSpPr>
        <p:spPr/>
        <p:txBody>
          <a:bodyPr/>
          <a:lstStyle>
            <a:lvl1pPr>
              <a:defRPr/>
            </a:lvl1pPr>
          </a:lstStyle>
          <a:p>
            <a:pPr>
              <a:defRPr/>
            </a:pPr>
            <a:fld id="{4E2418BB-A2FC-EC48-9838-8AB0C59FD455}" type="datetimeFigureOut">
              <a:rPr lang="en-US"/>
              <a:pPr>
                <a:defRPr/>
              </a:pPr>
              <a:t>8/16/2023</a:t>
            </a:fld>
            <a:endParaRPr lang="en-US"/>
          </a:p>
        </p:txBody>
      </p:sp>
      <p:sp>
        <p:nvSpPr>
          <p:cNvPr id="6" name="Footer Placeholder 4">
            <a:extLst>
              <a:ext uri="{FF2B5EF4-FFF2-40B4-BE49-F238E27FC236}">
                <a16:creationId xmlns:a16="http://schemas.microsoft.com/office/drawing/2014/main" id="{8A02BB13-4E63-BC47-988A-2BB9DC4AA3A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A2D25E-43DE-7345-ACA8-2FF1EF84EBC0}"/>
              </a:ext>
            </a:extLst>
          </p:cNvPr>
          <p:cNvSpPr>
            <a:spLocks noGrp="1"/>
          </p:cNvSpPr>
          <p:nvPr>
            <p:ph type="sldNum" sz="quarter" idx="12"/>
          </p:nvPr>
        </p:nvSpPr>
        <p:spPr/>
        <p:txBody>
          <a:bodyPr/>
          <a:lstStyle>
            <a:lvl1pPr>
              <a:defRPr/>
            </a:lvl1pPr>
          </a:lstStyle>
          <a:p>
            <a:fld id="{7163455E-673C-E54A-B232-08F046FA2F54}" type="slidenum">
              <a:rPr lang="en-US" altLang="en-US"/>
              <a:pPr/>
              <a:t>‹#›</a:t>
            </a:fld>
            <a:endParaRPr lang="en-US" altLang="en-US"/>
          </a:p>
        </p:txBody>
      </p:sp>
    </p:spTree>
    <p:extLst>
      <p:ext uri="{BB962C8B-B14F-4D97-AF65-F5344CB8AC3E}">
        <p14:creationId xmlns:p14="http://schemas.microsoft.com/office/powerpoint/2010/main" val="12137617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0FEAB4D-395B-CF4D-B1EA-8D9899A43520}"/>
              </a:ext>
            </a:extLst>
          </p:cNvPr>
          <p:cNvSpPr>
            <a:spLocks noGrp="1"/>
          </p:cNvSpPr>
          <p:nvPr>
            <p:ph type="dt" sz="half" idx="10"/>
          </p:nvPr>
        </p:nvSpPr>
        <p:spPr/>
        <p:txBody>
          <a:bodyPr/>
          <a:lstStyle>
            <a:lvl1pPr>
              <a:defRPr/>
            </a:lvl1pPr>
          </a:lstStyle>
          <a:p>
            <a:pPr>
              <a:defRPr/>
            </a:pPr>
            <a:fld id="{63F0826E-A6E0-F047-A445-7FEAC4E198CD}" type="datetime1">
              <a:rPr lang="en-US" altLang="en-US"/>
              <a:pPr>
                <a:defRPr/>
              </a:pPr>
              <a:t>8/16/2023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083053AC-A731-9943-87CD-ECB9ECDE94F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1AD03D1D-0AAA-0048-A956-3C1FC58F077E}"/>
              </a:ext>
            </a:extLst>
          </p:cNvPr>
          <p:cNvSpPr>
            <a:spLocks noGrp="1"/>
          </p:cNvSpPr>
          <p:nvPr>
            <p:ph type="sldNum" sz="quarter" idx="12"/>
          </p:nvPr>
        </p:nvSpPr>
        <p:spPr/>
        <p:txBody>
          <a:bodyPr/>
          <a:lstStyle>
            <a:lvl1pPr>
              <a:defRPr/>
            </a:lvl1pPr>
          </a:lstStyle>
          <a:p>
            <a:fld id="{B6D534D2-5B7C-D445-9614-5A1943FCACB5}"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2034603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8C4992-940E-BF42-8D31-614C0F67ED06}"/>
              </a:ext>
            </a:extLst>
          </p:cNvPr>
          <p:cNvSpPr>
            <a:spLocks noGrp="1"/>
          </p:cNvSpPr>
          <p:nvPr>
            <p:ph type="dt" sz="half" idx="10"/>
          </p:nvPr>
        </p:nvSpPr>
        <p:spPr/>
        <p:txBody>
          <a:bodyPr/>
          <a:lstStyle>
            <a:lvl1pPr>
              <a:defRPr/>
            </a:lvl1pPr>
          </a:lstStyle>
          <a:p>
            <a:pPr>
              <a:defRPr/>
            </a:pPr>
            <a:fld id="{9B1D9F1F-97D2-C94A-920F-4B45330384B0}" type="datetimeFigureOut">
              <a:rPr lang="en-US"/>
              <a:pPr>
                <a:defRPr/>
              </a:pPr>
              <a:t>8/16/2023</a:t>
            </a:fld>
            <a:endParaRPr lang="en-US"/>
          </a:p>
        </p:txBody>
      </p:sp>
      <p:sp>
        <p:nvSpPr>
          <p:cNvPr id="5" name="Footer Placeholder 4">
            <a:extLst>
              <a:ext uri="{FF2B5EF4-FFF2-40B4-BE49-F238E27FC236}">
                <a16:creationId xmlns:a16="http://schemas.microsoft.com/office/drawing/2014/main" id="{B3DE3462-5FE2-8C4A-AA1E-0D7CFE4E451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F714C45-2486-E443-A83D-E99785076289}"/>
              </a:ext>
            </a:extLst>
          </p:cNvPr>
          <p:cNvSpPr>
            <a:spLocks noGrp="1"/>
          </p:cNvSpPr>
          <p:nvPr>
            <p:ph type="sldNum" sz="quarter" idx="12"/>
          </p:nvPr>
        </p:nvSpPr>
        <p:spPr/>
        <p:txBody>
          <a:bodyPr/>
          <a:lstStyle>
            <a:lvl1pPr>
              <a:defRPr/>
            </a:lvl1pPr>
          </a:lstStyle>
          <a:p>
            <a:fld id="{1945F7D9-7027-FD42-BCD0-BA3817054B76}" type="slidenum">
              <a:rPr lang="en-US" altLang="en-US"/>
              <a:pPr/>
              <a:t>‹#›</a:t>
            </a:fld>
            <a:endParaRPr lang="en-US" altLang="en-US"/>
          </a:p>
        </p:txBody>
      </p:sp>
    </p:spTree>
    <p:extLst>
      <p:ext uri="{BB962C8B-B14F-4D97-AF65-F5344CB8AC3E}">
        <p14:creationId xmlns:p14="http://schemas.microsoft.com/office/powerpoint/2010/main" val="23651774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19732D-E1D3-DF44-BB11-AEC90E6C0454}"/>
              </a:ext>
            </a:extLst>
          </p:cNvPr>
          <p:cNvSpPr>
            <a:spLocks noGrp="1"/>
          </p:cNvSpPr>
          <p:nvPr>
            <p:ph type="dt" sz="half" idx="10"/>
          </p:nvPr>
        </p:nvSpPr>
        <p:spPr/>
        <p:txBody>
          <a:bodyPr/>
          <a:lstStyle>
            <a:lvl1pPr>
              <a:defRPr/>
            </a:lvl1pPr>
          </a:lstStyle>
          <a:p>
            <a:pPr>
              <a:defRPr/>
            </a:pPr>
            <a:fld id="{F31516A1-465D-9245-83CA-021DC5E57A0E}" type="datetimeFigureOut">
              <a:rPr lang="en-US"/>
              <a:pPr>
                <a:defRPr/>
              </a:pPr>
              <a:t>8/16/2023</a:t>
            </a:fld>
            <a:endParaRPr lang="en-US"/>
          </a:p>
        </p:txBody>
      </p:sp>
      <p:sp>
        <p:nvSpPr>
          <p:cNvPr id="5" name="Footer Placeholder 4">
            <a:extLst>
              <a:ext uri="{FF2B5EF4-FFF2-40B4-BE49-F238E27FC236}">
                <a16:creationId xmlns:a16="http://schemas.microsoft.com/office/drawing/2014/main" id="{8CFE454B-0319-DD45-B046-429415ECE8F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B1B161-B669-D34D-A632-8E597919CEE6}"/>
              </a:ext>
            </a:extLst>
          </p:cNvPr>
          <p:cNvSpPr>
            <a:spLocks noGrp="1"/>
          </p:cNvSpPr>
          <p:nvPr>
            <p:ph type="sldNum" sz="quarter" idx="12"/>
          </p:nvPr>
        </p:nvSpPr>
        <p:spPr/>
        <p:txBody>
          <a:bodyPr/>
          <a:lstStyle>
            <a:lvl1pPr>
              <a:defRPr/>
            </a:lvl1pPr>
          </a:lstStyle>
          <a:p>
            <a:fld id="{1276C550-DE54-9243-9D2E-5117FBF6C128}" type="slidenum">
              <a:rPr lang="en-US" altLang="en-US"/>
              <a:pPr/>
              <a:t>‹#›</a:t>
            </a:fld>
            <a:endParaRPr lang="en-US" altLang="en-US"/>
          </a:p>
        </p:txBody>
      </p:sp>
    </p:spTree>
    <p:extLst>
      <p:ext uri="{BB962C8B-B14F-4D97-AF65-F5344CB8AC3E}">
        <p14:creationId xmlns:p14="http://schemas.microsoft.com/office/powerpoint/2010/main" val="7930457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2" y="3886200"/>
            <a:ext cx="8534400" cy="1752600"/>
          </a:xfrm>
        </p:spPr>
        <p:txBody>
          <a:bodyPr/>
          <a:lstStyle>
            <a:lvl1pPr marL="0" indent="0" algn="ctr">
              <a:buNone/>
              <a:defRPr>
                <a:solidFill>
                  <a:schemeClr val="tx1">
                    <a:tint val="75000"/>
                  </a:schemeClr>
                </a:solidFill>
              </a:defRPr>
            </a:lvl1pPr>
            <a:lvl2pPr marL="609463" indent="0" algn="ctr">
              <a:buNone/>
              <a:defRPr>
                <a:solidFill>
                  <a:schemeClr val="tx1">
                    <a:tint val="75000"/>
                  </a:schemeClr>
                </a:solidFill>
              </a:defRPr>
            </a:lvl2pPr>
            <a:lvl3pPr marL="1218926" indent="0" algn="ctr">
              <a:buNone/>
              <a:defRPr>
                <a:solidFill>
                  <a:schemeClr val="tx1">
                    <a:tint val="75000"/>
                  </a:schemeClr>
                </a:solidFill>
              </a:defRPr>
            </a:lvl3pPr>
            <a:lvl4pPr marL="1828388" indent="0" algn="ctr">
              <a:buNone/>
              <a:defRPr>
                <a:solidFill>
                  <a:schemeClr val="tx1">
                    <a:tint val="75000"/>
                  </a:schemeClr>
                </a:solidFill>
              </a:defRPr>
            </a:lvl4pPr>
            <a:lvl5pPr marL="2437851" indent="0" algn="ctr">
              <a:buNone/>
              <a:defRPr>
                <a:solidFill>
                  <a:schemeClr val="tx1">
                    <a:tint val="75000"/>
                  </a:schemeClr>
                </a:solidFill>
              </a:defRPr>
            </a:lvl5pPr>
            <a:lvl6pPr marL="3047314" indent="0" algn="ctr">
              <a:buNone/>
              <a:defRPr>
                <a:solidFill>
                  <a:schemeClr val="tx1">
                    <a:tint val="75000"/>
                  </a:schemeClr>
                </a:solidFill>
              </a:defRPr>
            </a:lvl6pPr>
            <a:lvl7pPr marL="3656777" indent="0" algn="ctr">
              <a:buNone/>
              <a:defRPr>
                <a:solidFill>
                  <a:schemeClr val="tx1">
                    <a:tint val="75000"/>
                  </a:schemeClr>
                </a:solidFill>
              </a:defRPr>
            </a:lvl7pPr>
            <a:lvl8pPr marL="4266240" indent="0" algn="ctr">
              <a:buNone/>
              <a:defRPr>
                <a:solidFill>
                  <a:schemeClr val="tx1">
                    <a:tint val="75000"/>
                  </a:schemeClr>
                </a:solidFill>
              </a:defRPr>
            </a:lvl8pPr>
            <a:lvl9pPr marL="487570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1415088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2134065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2"/>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6" y="2906714"/>
            <a:ext cx="10363200" cy="1500187"/>
          </a:xfrm>
        </p:spPr>
        <p:txBody>
          <a:bodyPr anchor="b"/>
          <a:lstStyle>
            <a:lvl1pPr marL="0" indent="0">
              <a:buNone/>
              <a:defRPr sz="2699">
                <a:solidFill>
                  <a:schemeClr val="tx1">
                    <a:tint val="75000"/>
                  </a:schemeClr>
                </a:solidFill>
              </a:defRPr>
            </a:lvl1pPr>
            <a:lvl2pPr marL="609463" indent="0">
              <a:buNone/>
              <a:defRPr sz="2400">
                <a:solidFill>
                  <a:schemeClr val="tx1">
                    <a:tint val="75000"/>
                  </a:schemeClr>
                </a:solidFill>
              </a:defRPr>
            </a:lvl2pPr>
            <a:lvl3pPr marL="1218926" indent="0">
              <a:buNone/>
              <a:defRPr sz="2200">
                <a:solidFill>
                  <a:schemeClr val="tx1">
                    <a:tint val="75000"/>
                  </a:schemeClr>
                </a:solidFill>
              </a:defRPr>
            </a:lvl3pPr>
            <a:lvl4pPr marL="1828388" indent="0">
              <a:buNone/>
              <a:defRPr sz="1900">
                <a:solidFill>
                  <a:schemeClr val="tx1">
                    <a:tint val="75000"/>
                  </a:schemeClr>
                </a:solidFill>
              </a:defRPr>
            </a:lvl4pPr>
            <a:lvl5pPr marL="2437851" indent="0">
              <a:buNone/>
              <a:defRPr sz="1900">
                <a:solidFill>
                  <a:schemeClr val="tx1">
                    <a:tint val="75000"/>
                  </a:schemeClr>
                </a:solidFill>
              </a:defRPr>
            </a:lvl5pPr>
            <a:lvl6pPr marL="3047314" indent="0">
              <a:buNone/>
              <a:defRPr sz="1900">
                <a:solidFill>
                  <a:schemeClr val="tx1">
                    <a:tint val="75000"/>
                  </a:schemeClr>
                </a:solidFill>
              </a:defRPr>
            </a:lvl6pPr>
            <a:lvl7pPr marL="3656777" indent="0">
              <a:buNone/>
              <a:defRPr sz="1900">
                <a:solidFill>
                  <a:schemeClr val="tx1">
                    <a:tint val="75000"/>
                  </a:schemeClr>
                </a:solidFill>
              </a:defRPr>
            </a:lvl7pPr>
            <a:lvl8pPr marL="4266240" indent="0">
              <a:buNone/>
              <a:defRPr sz="1900">
                <a:solidFill>
                  <a:schemeClr val="tx1">
                    <a:tint val="75000"/>
                  </a:schemeClr>
                </a:solidFill>
              </a:defRPr>
            </a:lvl8pPr>
            <a:lvl9pPr marL="4875703"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88798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2"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2"/>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31000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4"/>
            <a:ext cx="5386917"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1"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4"/>
            <a:ext cx="5389033" cy="639763"/>
          </a:xfrm>
        </p:spPr>
        <p:txBody>
          <a:bodyPr anchor="b"/>
          <a:lstStyle>
            <a:lvl1pPr marL="0" indent="0">
              <a:buNone/>
              <a:defRPr sz="3199" b="1"/>
            </a:lvl1pPr>
            <a:lvl2pPr marL="609463" indent="0">
              <a:buNone/>
              <a:defRPr sz="2699" b="1"/>
            </a:lvl2pPr>
            <a:lvl3pPr marL="1218926" indent="0">
              <a:buNone/>
              <a:defRPr sz="2400" b="1"/>
            </a:lvl3pPr>
            <a:lvl4pPr marL="1828388" indent="0">
              <a:buNone/>
              <a:defRPr sz="2200" b="1"/>
            </a:lvl4pPr>
            <a:lvl5pPr marL="2437851" indent="0">
              <a:buNone/>
              <a:defRPr sz="2200" b="1"/>
            </a:lvl5pPr>
            <a:lvl6pPr marL="3047314" indent="0">
              <a:buNone/>
              <a:defRPr sz="2200" b="1"/>
            </a:lvl6pPr>
            <a:lvl7pPr marL="3656777" indent="0">
              <a:buNone/>
              <a:defRPr sz="2200" b="1"/>
            </a:lvl7pPr>
            <a:lvl8pPr marL="4266240" indent="0">
              <a:buNone/>
              <a:defRPr sz="2200" b="1"/>
            </a:lvl8pPr>
            <a:lvl9pPr marL="4875703"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3"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8922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357918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8"/>
            <a:ext cx="9912734" cy="4289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900057" y="6451899"/>
            <a:ext cx="391889" cy="2201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7" rIns="91415" bIns="45707" rtlCol="0" anchor="ctr"/>
          <a:lstStyle/>
          <a:p>
            <a:pPr marL="0" marR="0" lvl="0" indent="0" algn="ctr" defTabSz="91421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3601" y="6396227"/>
            <a:ext cx="2844800" cy="365125"/>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1215407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50863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595928-A4B6-9F45-90C6-772D7511989F}"/>
              </a:ext>
            </a:extLst>
          </p:cNvPr>
          <p:cNvSpPr>
            <a:spLocks noGrp="1"/>
          </p:cNvSpPr>
          <p:nvPr>
            <p:ph type="dt" sz="half" idx="10"/>
          </p:nvPr>
        </p:nvSpPr>
        <p:spPr/>
        <p:txBody>
          <a:bodyPr/>
          <a:lstStyle>
            <a:lvl1pPr>
              <a:defRPr/>
            </a:lvl1pPr>
          </a:lstStyle>
          <a:p>
            <a:pPr>
              <a:defRPr/>
            </a:pPr>
            <a:fld id="{69D8AA59-CADC-7342-9B65-8666E3481981}" type="datetime1">
              <a:rPr lang="en-US" altLang="en-US"/>
              <a:pPr>
                <a:defRPr/>
              </a:pPr>
              <a:t>8/16/2023</a:t>
            </a:fld>
            <a:endParaRPr lang="en-US" sz="1800">
              <a:solidFill>
                <a:schemeClr val="tx1"/>
              </a:solidFill>
              <a:latin typeface="Arial" pitchFamily="34" charset="0"/>
            </a:endParaRPr>
          </a:p>
        </p:txBody>
      </p:sp>
      <p:sp>
        <p:nvSpPr>
          <p:cNvPr id="8" name="Footer Placeholder 7">
            <a:extLst>
              <a:ext uri="{FF2B5EF4-FFF2-40B4-BE49-F238E27FC236}">
                <a16:creationId xmlns:a16="http://schemas.microsoft.com/office/drawing/2014/main" id="{E65168A4-FF9D-704C-BCA6-FC8E96E4B0E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8">
            <a:extLst>
              <a:ext uri="{FF2B5EF4-FFF2-40B4-BE49-F238E27FC236}">
                <a16:creationId xmlns:a16="http://schemas.microsoft.com/office/drawing/2014/main" id="{AFB28CA0-15AB-D84D-ABF2-20BABEDC5BDC}"/>
              </a:ext>
            </a:extLst>
          </p:cNvPr>
          <p:cNvSpPr>
            <a:spLocks noGrp="1"/>
          </p:cNvSpPr>
          <p:nvPr>
            <p:ph type="sldNum" sz="quarter" idx="12"/>
          </p:nvPr>
        </p:nvSpPr>
        <p:spPr/>
        <p:txBody>
          <a:bodyPr/>
          <a:lstStyle>
            <a:lvl1pPr>
              <a:defRPr/>
            </a:lvl1pPr>
          </a:lstStyle>
          <a:p>
            <a:fld id="{7648742D-2122-8A4F-91F5-578C6092B551}"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5551631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4"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5"/>
            <a:ext cx="4011084" cy="46910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426347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63" indent="0">
              <a:buNone/>
              <a:defRPr sz="3799"/>
            </a:lvl2pPr>
            <a:lvl3pPr marL="1218926" indent="0">
              <a:buNone/>
              <a:defRPr sz="3199"/>
            </a:lvl3pPr>
            <a:lvl4pPr marL="1828388" indent="0">
              <a:buNone/>
              <a:defRPr sz="2699"/>
            </a:lvl4pPr>
            <a:lvl5pPr marL="2437851" indent="0">
              <a:buNone/>
              <a:defRPr sz="2699"/>
            </a:lvl5pPr>
            <a:lvl6pPr marL="3047314" indent="0">
              <a:buNone/>
              <a:defRPr sz="2699"/>
            </a:lvl6pPr>
            <a:lvl7pPr marL="3656777" indent="0">
              <a:buNone/>
              <a:defRPr sz="2699"/>
            </a:lvl7pPr>
            <a:lvl8pPr marL="4266240" indent="0">
              <a:buNone/>
              <a:defRPr sz="2699"/>
            </a:lvl8pPr>
            <a:lvl9pPr marL="4875703" indent="0">
              <a:buNone/>
              <a:defRPr sz="2699"/>
            </a:lvl9pPr>
          </a:lstStyle>
          <a:p>
            <a:endParaRPr lang="en-US" dirty="0"/>
          </a:p>
        </p:txBody>
      </p:sp>
      <p:sp>
        <p:nvSpPr>
          <p:cNvPr id="4" name="Text Placeholder 3"/>
          <p:cNvSpPr>
            <a:spLocks noGrp="1"/>
          </p:cNvSpPr>
          <p:nvPr>
            <p:ph type="body" sz="half" idx="2"/>
          </p:nvPr>
        </p:nvSpPr>
        <p:spPr>
          <a:xfrm>
            <a:off x="2389717" y="5367341"/>
            <a:ext cx="7315200" cy="804863"/>
          </a:xfrm>
        </p:spPr>
        <p:txBody>
          <a:bodyPr/>
          <a:lstStyle>
            <a:lvl1pPr marL="0" indent="0">
              <a:buNone/>
              <a:defRPr sz="1900"/>
            </a:lvl1pPr>
            <a:lvl2pPr marL="609463" indent="0">
              <a:buNone/>
              <a:defRPr sz="1600"/>
            </a:lvl2pPr>
            <a:lvl3pPr marL="1218926" indent="0">
              <a:buNone/>
              <a:defRPr sz="1400"/>
            </a:lvl3pPr>
            <a:lvl4pPr marL="1828388" indent="0">
              <a:buNone/>
              <a:defRPr sz="1200"/>
            </a:lvl4pPr>
            <a:lvl5pPr marL="2437851" indent="0">
              <a:buNone/>
              <a:defRPr sz="1200"/>
            </a:lvl5pPr>
            <a:lvl6pPr marL="3047314" indent="0">
              <a:buNone/>
              <a:defRPr sz="1200"/>
            </a:lvl6pPr>
            <a:lvl7pPr marL="3656777" indent="0">
              <a:buNone/>
              <a:defRPr sz="1200"/>
            </a:lvl7pPr>
            <a:lvl8pPr marL="4266240" indent="0">
              <a:buNone/>
              <a:defRPr sz="1200"/>
            </a:lvl8pPr>
            <a:lvl9pPr marL="4875703"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393467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601563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2"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71306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7059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97564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2406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0295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0436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2947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DACFE36-8656-8A4C-A8A0-C9BAF9D78A87}"/>
              </a:ext>
            </a:extLst>
          </p:cNvPr>
          <p:cNvSpPr>
            <a:spLocks noGrp="1"/>
          </p:cNvSpPr>
          <p:nvPr>
            <p:ph type="dt" sz="half" idx="10"/>
          </p:nvPr>
        </p:nvSpPr>
        <p:spPr/>
        <p:txBody>
          <a:bodyPr/>
          <a:lstStyle>
            <a:lvl1pPr>
              <a:defRPr/>
            </a:lvl1pPr>
          </a:lstStyle>
          <a:p>
            <a:pPr>
              <a:defRPr/>
            </a:pPr>
            <a:fld id="{FF9DC798-354E-BD4C-BE46-8B5B4DED9883}" type="datetime1">
              <a:rPr lang="en-US" altLang="en-US"/>
              <a:pPr>
                <a:defRPr/>
              </a:pPr>
              <a:t>8/16/2023</a:t>
            </a:fld>
            <a:endParaRPr lang="en-US" sz="1800">
              <a:solidFill>
                <a:schemeClr val="tx1"/>
              </a:solidFill>
              <a:latin typeface="Arial" pitchFamily="34" charset="0"/>
            </a:endParaRPr>
          </a:p>
        </p:txBody>
      </p:sp>
      <p:sp>
        <p:nvSpPr>
          <p:cNvPr id="4" name="Footer Placeholder 3">
            <a:extLst>
              <a:ext uri="{FF2B5EF4-FFF2-40B4-BE49-F238E27FC236}">
                <a16:creationId xmlns:a16="http://schemas.microsoft.com/office/drawing/2014/main" id="{5FB7CDE0-AC14-794A-89D0-BEDF1A571F73}"/>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C5492C2E-ECCB-0144-9C3E-25E51AD0D5C7}"/>
              </a:ext>
            </a:extLst>
          </p:cNvPr>
          <p:cNvSpPr>
            <a:spLocks noGrp="1"/>
          </p:cNvSpPr>
          <p:nvPr>
            <p:ph type="sldNum" sz="quarter" idx="12"/>
          </p:nvPr>
        </p:nvSpPr>
        <p:spPr/>
        <p:txBody>
          <a:bodyPr/>
          <a:lstStyle>
            <a:lvl1pPr>
              <a:defRPr/>
            </a:lvl1pPr>
          </a:lstStyle>
          <a:p>
            <a:fld id="{7FA8D9DF-3534-3B4D-A8FF-89E6571BA7D9}"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1349998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256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6237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936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4255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8/16/2023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61920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682026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BB9B52-677A-554F-B9F0-9C9DC6CC7094}"/>
              </a:ext>
            </a:extLst>
          </p:cNvPr>
          <p:cNvSpPr>
            <a:spLocks noGrp="1"/>
          </p:cNvSpPr>
          <p:nvPr>
            <p:ph type="dt" sz="half" idx="10"/>
          </p:nvPr>
        </p:nvSpPr>
        <p:spPr/>
        <p:txBody>
          <a:bodyPr/>
          <a:lstStyle>
            <a:lvl1pPr>
              <a:defRPr/>
            </a:lvl1pPr>
          </a:lstStyle>
          <a:p>
            <a:pPr>
              <a:defRPr/>
            </a:pPr>
            <a:fld id="{1A6112E3-1722-114E-B0C2-FC4A6F108E6A}" type="datetime1">
              <a:rPr lang="en-US" altLang="en-US"/>
              <a:pPr>
                <a:defRPr/>
              </a:pPr>
              <a:t>8/16/2023</a:t>
            </a:fld>
            <a:endParaRPr lang="en-US" sz="1800">
              <a:solidFill>
                <a:schemeClr val="tx1"/>
              </a:solidFill>
              <a:latin typeface="Arial" pitchFamily="34" charset="0"/>
            </a:endParaRPr>
          </a:p>
        </p:txBody>
      </p:sp>
      <p:sp>
        <p:nvSpPr>
          <p:cNvPr id="3" name="Footer Placeholder 2">
            <a:extLst>
              <a:ext uri="{FF2B5EF4-FFF2-40B4-BE49-F238E27FC236}">
                <a16:creationId xmlns:a16="http://schemas.microsoft.com/office/drawing/2014/main" id="{AEE85F3A-4198-8946-9188-735AE1139D3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3">
            <a:extLst>
              <a:ext uri="{FF2B5EF4-FFF2-40B4-BE49-F238E27FC236}">
                <a16:creationId xmlns:a16="http://schemas.microsoft.com/office/drawing/2014/main" id="{5E8280DF-3599-A644-B8C5-1093E251181E}"/>
              </a:ext>
            </a:extLst>
          </p:cNvPr>
          <p:cNvSpPr>
            <a:spLocks noGrp="1"/>
          </p:cNvSpPr>
          <p:nvPr>
            <p:ph type="sldNum" sz="quarter" idx="12"/>
          </p:nvPr>
        </p:nvSpPr>
        <p:spPr/>
        <p:txBody>
          <a:bodyPr/>
          <a:lstStyle>
            <a:lvl1pPr>
              <a:defRPr/>
            </a:lvl1pPr>
          </a:lstStyle>
          <a:p>
            <a:fld id="{1467C34E-50BC-8548-94D6-93FCB08E0848}"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4276365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C5B104-2D9D-664C-BB60-ADFE25D8BAD8}"/>
              </a:ext>
            </a:extLst>
          </p:cNvPr>
          <p:cNvSpPr>
            <a:spLocks noGrp="1"/>
          </p:cNvSpPr>
          <p:nvPr>
            <p:ph type="dt" sz="half" idx="10"/>
          </p:nvPr>
        </p:nvSpPr>
        <p:spPr/>
        <p:txBody>
          <a:bodyPr/>
          <a:lstStyle>
            <a:lvl1pPr>
              <a:defRPr/>
            </a:lvl1pPr>
          </a:lstStyle>
          <a:p>
            <a:pPr>
              <a:defRPr/>
            </a:pPr>
            <a:fld id="{19759199-5389-8A4D-8854-0B4CBFB6E5DA}" type="datetime1">
              <a:rPr lang="en-US" altLang="en-US"/>
              <a:pPr>
                <a:defRPr/>
              </a:pPr>
              <a:t>8/16/2023</a:t>
            </a:fld>
            <a:endParaRPr lang="en-US" sz="1800">
              <a:solidFill>
                <a:schemeClr val="tx1"/>
              </a:solidFill>
              <a:latin typeface="Arial" pitchFamily="34" charset="0"/>
            </a:endParaRPr>
          </a:p>
        </p:txBody>
      </p:sp>
      <p:sp>
        <p:nvSpPr>
          <p:cNvPr id="6" name="Footer Placeholder 5">
            <a:extLst>
              <a:ext uri="{FF2B5EF4-FFF2-40B4-BE49-F238E27FC236}">
                <a16:creationId xmlns:a16="http://schemas.microsoft.com/office/drawing/2014/main" id="{D60A02C9-C2D6-4649-A644-4BCA6416C74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A3B6F49E-3EC5-B442-A38D-62707F58C7CF}"/>
              </a:ext>
            </a:extLst>
          </p:cNvPr>
          <p:cNvSpPr>
            <a:spLocks noGrp="1"/>
          </p:cNvSpPr>
          <p:nvPr>
            <p:ph type="sldNum" sz="quarter" idx="12"/>
          </p:nvPr>
        </p:nvSpPr>
        <p:spPr/>
        <p:txBody>
          <a:bodyPr/>
          <a:lstStyle>
            <a:lvl1pPr>
              <a:defRPr/>
            </a:lvl1pPr>
          </a:lstStyle>
          <a:p>
            <a:fld id="{842B3A25-30EE-1747-BFE1-042A409E9D86}" type="slidenum">
              <a:rPr lang="en-US" altLang="en-US"/>
              <a:pPr/>
              <a:t>‹#›</a:t>
            </a:fld>
            <a:endParaRPr lang="en-US" altLang="en-US" sz="1800">
              <a:solidFill>
                <a:schemeClr val="tx1"/>
              </a:solidFill>
              <a:latin typeface="Arial" panose="020B0604020202020204" pitchFamily="34" charset="0"/>
            </a:endParaRPr>
          </a:p>
        </p:txBody>
      </p:sp>
    </p:spTree>
    <p:extLst>
      <p:ext uri="{BB962C8B-B14F-4D97-AF65-F5344CB8AC3E}">
        <p14:creationId xmlns:p14="http://schemas.microsoft.com/office/powerpoint/2010/main" val="30018276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7.xml"/><Relationship Id="rId7" Type="http://schemas.openxmlformats.org/officeDocument/2006/relationships/image" Target="../media/image3.jp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4.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5.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6.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theme" Target="../theme/theme7.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image" Target="../media/image5.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8.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2"/>
            <a:ext cx="3556000" cy="230832"/>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3"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528738263"/>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8958A2B1-D713-9F46-BBB9-FDAE5B3BC89D}"/>
              </a:ext>
            </a:extLst>
          </p:cNvPr>
          <p:cNvSpPr>
            <a:spLocks noGrp="1" noChangeArrowheads="1"/>
          </p:cNvSpPr>
          <p:nvPr>
            <p:ph type="title" idx="4294967295"/>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a:sym typeface="Calibri" panose="020F0502020204030204" pitchFamily="34" charset="0"/>
              </a:rPr>
              <a:t>Click to edit Master title style</a:t>
            </a:r>
          </a:p>
        </p:txBody>
      </p:sp>
      <p:sp>
        <p:nvSpPr>
          <p:cNvPr id="1027" name="Text Placeholder 2">
            <a:extLst>
              <a:ext uri="{FF2B5EF4-FFF2-40B4-BE49-F238E27FC236}">
                <a16:creationId xmlns:a16="http://schemas.microsoft.com/office/drawing/2014/main" id="{B90FF5AF-96FB-4045-81A2-89F0BE2C70A7}"/>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a:sym typeface="Calibri" panose="020F0502020204030204" pitchFamily="34" charset="0"/>
              </a:rPr>
              <a:t>Click to edit Master text styles</a:t>
            </a:r>
          </a:p>
          <a:p>
            <a:pPr lvl="1"/>
            <a:r>
              <a:rPr lang="en-US" altLang="zh-CN">
                <a:sym typeface="Calibri" panose="020F0502020204030204" pitchFamily="34" charset="0"/>
              </a:rPr>
              <a:t>Second level</a:t>
            </a:r>
          </a:p>
          <a:p>
            <a:pPr lvl="2"/>
            <a:r>
              <a:rPr lang="en-US" altLang="zh-CN">
                <a:sym typeface="Calibri" panose="020F0502020204030204" pitchFamily="34" charset="0"/>
              </a:rPr>
              <a:t>Third level</a:t>
            </a:r>
          </a:p>
          <a:p>
            <a:pPr lvl="3"/>
            <a:r>
              <a:rPr lang="en-US" altLang="zh-CN">
                <a:sym typeface="Calibri" panose="020F0502020204030204" pitchFamily="34" charset="0"/>
              </a:rPr>
              <a:t>Fourth level</a:t>
            </a:r>
          </a:p>
          <a:p>
            <a:pPr lvl="4"/>
            <a:r>
              <a:rPr lang="en-US" altLang="zh-CN">
                <a:sym typeface="Calibri" panose="020F0502020204030204" pitchFamily="34" charset="0"/>
              </a:rPr>
              <a:t>Fifth level</a:t>
            </a:r>
          </a:p>
        </p:txBody>
      </p:sp>
      <p:sp>
        <p:nvSpPr>
          <p:cNvPr id="1028" name="Date Placeholder 3">
            <a:extLst>
              <a:ext uri="{FF2B5EF4-FFF2-40B4-BE49-F238E27FC236}">
                <a16:creationId xmlns:a16="http://schemas.microsoft.com/office/drawing/2014/main" id="{D0662555-E77F-2D47-ADF4-9A2343D53C40}"/>
              </a:ext>
            </a:extLst>
          </p:cNvPr>
          <p:cNvSpPr>
            <a:spLocks noGrp="1" noChangeArrowheads="1"/>
          </p:cNvSpPr>
          <p:nvPr>
            <p:ph type="dt" sz="half" idx="2"/>
          </p:nvPr>
        </p:nvSpPr>
        <p:spPr bwMode="auto">
          <a:xfrm>
            <a:off x="609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defRPr sz="1200">
                <a:solidFill>
                  <a:srgbClr val="898989"/>
                </a:solidFill>
                <a:latin typeface="+mn-lt"/>
                <a:sym typeface="Calibri" pitchFamily="34" charset="0"/>
              </a:defRPr>
            </a:lvl1pPr>
          </a:lstStyle>
          <a:p>
            <a:pPr>
              <a:defRPr/>
            </a:pPr>
            <a:fld id="{A55FDD3E-3DEE-E447-B342-5D973A9CBAEF}" type="datetime1">
              <a:rPr lang="en-US" altLang="en-US"/>
              <a:pPr>
                <a:defRPr/>
              </a:pPr>
              <a:t>8/16/2023</a:t>
            </a:fld>
            <a:endParaRPr lang="en-US"/>
          </a:p>
        </p:txBody>
      </p:sp>
      <p:sp>
        <p:nvSpPr>
          <p:cNvPr id="1029" name="Footer Placeholder 4">
            <a:extLst>
              <a:ext uri="{FF2B5EF4-FFF2-40B4-BE49-F238E27FC236}">
                <a16:creationId xmlns:a16="http://schemas.microsoft.com/office/drawing/2014/main" id="{B934A6B1-C559-DA49-96EA-17B2DF7629F3}"/>
              </a:ext>
            </a:extLst>
          </p:cNvPr>
          <p:cNvSpPr>
            <a:spLocks noGrp="1" noChangeArrowheads="1"/>
          </p:cNvSpPr>
          <p:nvPr>
            <p:ph type="ftr" sz="quarter" idx="3"/>
          </p:nvPr>
        </p:nvSpPr>
        <p:spPr bwMode="auto">
          <a:xfrm>
            <a:off x="4165600" y="6356351"/>
            <a:ext cx="3860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a:defRPr sz="1200">
                <a:solidFill>
                  <a:srgbClr val="898989"/>
                </a:solidFill>
                <a:latin typeface="+mn-lt"/>
                <a:sym typeface="Calibri" pitchFamily="34" charset="0"/>
              </a:defRPr>
            </a:lvl1pPr>
          </a:lstStyle>
          <a:p>
            <a:pPr>
              <a:defRPr/>
            </a:pPr>
            <a:endParaRPr lang="en-US"/>
          </a:p>
        </p:txBody>
      </p:sp>
      <p:sp>
        <p:nvSpPr>
          <p:cNvPr id="1030" name="Slide Number Placeholder 5">
            <a:extLst>
              <a:ext uri="{FF2B5EF4-FFF2-40B4-BE49-F238E27FC236}">
                <a16:creationId xmlns:a16="http://schemas.microsoft.com/office/drawing/2014/main" id="{239EB2C7-17D0-CB4C-A9C0-F183BC14B019}"/>
              </a:ext>
            </a:extLst>
          </p:cNvPr>
          <p:cNvSpPr>
            <a:spLocks noGrp="1" noChangeArrowheads="1"/>
          </p:cNvSpPr>
          <p:nvPr>
            <p:ph type="sldNum" sz="quarter" idx="4"/>
          </p:nvPr>
        </p:nvSpPr>
        <p:spPr bwMode="auto">
          <a:xfrm>
            <a:off x="8737600" y="6356351"/>
            <a:ext cx="28448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sym typeface="Calibri" panose="020F0502020204030204" pitchFamily="34" charset="0"/>
              </a:defRPr>
            </a:lvl1pPr>
          </a:lstStyle>
          <a:p>
            <a:fld id="{1DDB75B5-3A98-D842-8CEE-A16E214697ED}" type="slidenum">
              <a:rPr lang="en-US" altLang="en-US"/>
              <a:pPr/>
              <a:t>‹#›</a:t>
            </a:fld>
            <a:endParaRPr lang="en-US" altLang="en-US"/>
          </a:p>
        </p:txBody>
      </p:sp>
    </p:spTree>
    <p:extLst>
      <p:ext uri="{BB962C8B-B14F-4D97-AF65-F5344CB8AC3E}">
        <p14:creationId xmlns:p14="http://schemas.microsoft.com/office/powerpoint/2010/main" val="252392694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hf sldNum="0" hdr="0" ftr="0"/>
  <p:txStyles>
    <p:titleStyle>
      <a:lvl1pPr algn="ctr" rtl="0" eaLnBrk="0" fontAlgn="base" hangingPunct="0">
        <a:spcBef>
          <a:spcPct val="0"/>
        </a:spcBef>
        <a:spcAft>
          <a:spcPct val="0"/>
        </a:spcAft>
        <a:defRPr sz="44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2pPr>
      <a:lvl3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3pPr>
      <a:lvl4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4pPr>
      <a:lvl5pPr algn="ctr" rtl="0" eaLnBrk="0" fontAlgn="base" hangingPunct="0">
        <a:spcBef>
          <a:spcPct val="0"/>
        </a:spcBef>
        <a:spcAft>
          <a:spcPct val="0"/>
        </a:spcAft>
        <a:defRPr sz="4400">
          <a:solidFill>
            <a:schemeClr val="tx1"/>
          </a:solidFill>
          <a:latin typeface="Calibri" pitchFamily="34" charset="0"/>
          <a:ea typeface="SimSun" pitchFamily="2" charset="-122"/>
          <a:sym typeface="Calibri" panose="020F0502020204030204" pitchFamily="34" charset="0"/>
        </a:defRPr>
      </a:lvl5pPr>
      <a:lvl6pPr marL="457189"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6pPr>
      <a:lvl7pPr marL="914377"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7pPr>
      <a:lvl8pPr marL="1371566"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8pPr>
      <a:lvl9pPr marL="1828754" algn="ctr" rtl="0" fontAlgn="base">
        <a:spcBef>
          <a:spcPct val="0"/>
        </a:spcBef>
        <a:spcAft>
          <a:spcPct val="0"/>
        </a:spcAft>
        <a:defRPr sz="4400">
          <a:solidFill>
            <a:schemeClr val="tx1"/>
          </a:solidFill>
          <a:latin typeface="Calibri" pitchFamily="34" charset="0"/>
          <a:ea typeface="SimSun" pitchFamily="2" charset="-122"/>
          <a:sym typeface="Calibri" pitchFamily="34" charset="0"/>
        </a:defRPr>
      </a:lvl9pPr>
    </p:titleStyle>
    <p:bodyStyle>
      <a:lvl1pPr marL="342891" indent="-342891" algn="l" defTabSz="0"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sym typeface="Calibri" panose="020F0502020204030204" pitchFamily="34" charset="0"/>
        </a:defRPr>
      </a:lvl1pPr>
      <a:lvl2pPr marL="742932" indent="-285744" algn="l" defTabSz="0"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sym typeface="Calibri" panose="020F0502020204030204" pitchFamily="34" charset="0"/>
        </a:defRPr>
      </a:lvl2pPr>
      <a:lvl3pPr marL="1142971" indent="-228594" algn="l" defTabSz="0"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sym typeface="Calibri" panose="020F0502020204030204" pitchFamily="34" charset="0"/>
        </a:defRPr>
      </a:lvl3pPr>
      <a:lvl4pPr marL="1600160"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4pPr>
      <a:lvl5pPr marL="2057349" indent="-228594" algn="l" defTabSz="0"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sym typeface="Calibri" panose="020F0502020204030204" pitchFamily="34" charset="0"/>
        </a:defRPr>
      </a:lvl5pPr>
      <a:lvl6pPr marL="2514537"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6pPr>
      <a:lvl7pPr marL="2971726"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7pPr>
      <a:lvl8pPr marL="3428914"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8pPr>
      <a:lvl9pPr marL="3886103" indent="-228594" algn="l" defTabSz="0" rtl="0" fontAlgn="base">
        <a:spcBef>
          <a:spcPct val="20000"/>
        </a:spcBef>
        <a:spcAft>
          <a:spcPct val="0"/>
        </a:spcAft>
        <a:buFont typeface="Arial" pitchFamily="34" charset="0"/>
        <a:buChar char="»"/>
        <a:defRPr sz="2000">
          <a:solidFill>
            <a:schemeClr val="tx1"/>
          </a:solidFill>
          <a:latin typeface="+mn-lt"/>
          <a:ea typeface="+mn-ea"/>
          <a:sym typeface="Calibri" pitchFamily="34" charset="0"/>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ABC6C3-2A12-45DD-86FC-47F1E55C38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E2E244-42DE-4113-A621-C6B64C166AA7}"/>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5AE31-8DBF-4DF5-A633-62C9050E438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7057A-3CB6-4482-95B3-991E6705BD35}" type="datetimeFigureOut">
              <a:rPr lang="en-US" smtClean="0"/>
              <a:t>8/16/2023</a:t>
            </a:fld>
            <a:endParaRPr lang="en-US"/>
          </a:p>
        </p:txBody>
      </p:sp>
      <p:sp>
        <p:nvSpPr>
          <p:cNvPr id="5" name="Footer Placeholder 4">
            <a:extLst>
              <a:ext uri="{FF2B5EF4-FFF2-40B4-BE49-F238E27FC236}">
                <a16:creationId xmlns:a16="http://schemas.microsoft.com/office/drawing/2014/main" id="{838DB619-CB95-4139-8402-B1294AA199C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2F0A53-ACCF-488C-AAD4-9DEAB8181E9C}"/>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58438-8E98-4F0D-B134-7A50166EB272}" type="slidenum">
              <a:rPr lang="en-US" smtClean="0"/>
              <a:t>‹#›</a:t>
            </a:fld>
            <a:endParaRPr lang="en-US"/>
          </a:p>
        </p:txBody>
      </p:sp>
    </p:spTree>
    <p:extLst>
      <p:ext uri="{BB962C8B-B14F-4D97-AF65-F5344CB8AC3E}">
        <p14:creationId xmlns:p14="http://schemas.microsoft.com/office/powerpoint/2010/main" val="47755368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7">
            <a:alphaModFix/>
          </a:blip>
          <a:stretch>
            <a:fillRect/>
          </a:stretch>
        </a:blipFill>
        <a:effectLst/>
      </p:bgPr>
    </p:bg>
    <p:spTree>
      <p:nvGrpSpPr>
        <p:cNvPr id="1" name="Shape 5"/>
        <p:cNvGrpSpPr/>
        <p:nvPr/>
      </p:nvGrpSpPr>
      <p:grpSpPr>
        <a:xfrm>
          <a:off x="0" y="0"/>
          <a:ext cx="0" cy="0"/>
          <a:chOff x="0" y="0"/>
          <a:chExt cx="0" cy="0"/>
        </a:xfrm>
      </p:grpSpPr>
      <p:pic>
        <p:nvPicPr>
          <p:cNvPr id="6" name="Google Shape;6;p1" descr="libro.png"/>
          <p:cNvPicPr preferRelativeResize="0"/>
          <p:nvPr/>
        </p:nvPicPr>
        <p:blipFill>
          <a:blip r:embed="rId8">
            <a:alphaModFix/>
          </a:blip>
          <a:stretch>
            <a:fillRect/>
          </a:stretch>
        </p:blipFill>
        <p:spPr>
          <a:xfrm>
            <a:off x="0" y="0"/>
            <a:ext cx="12192000" cy="6858000"/>
          </a:xfrm>
          <a:prstGeom prst="rect">
            <a:avLst/>
          </a:prstGeom>
          <a:noFill/>
          <a:ln>
            <a:noFill/>
          </a:ln>
        </p:spPr>
      </p:pic>
      <p:sp>
        <p:nvSpPr>
          <p:cNvPr id="7" name="Google Shape;7;p1"/>
          <p:cNvSpPr txBox="1">
            <a:spLocks noGrp="1"/>
          </p:cNvSpPr>
          <p:nvPr>
            <p:ph type="title"/>
          </p:nvPr>
        </p:nvSpPr>
        <p:spPr>
          <a:xfrm>
            <a:off x="2074900" y="959167"/>
            <a:ext cx="8822400" cy="9332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1pPr>
            <a:lvl2pPr lvl="1">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2pPr>
            <a:lvl3pPr lvl="2">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3pPr>
            <a:lvl4pPr lvl="3">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4pPr>
            <a:lvl5pPr lvl="4">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5pPr>
            <a:lvl6pPr lvl="5">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6pPr>
            <a:lvl7pPr lvl="6">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7pPr>
            <a:lvl8pPr lvl="7">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8pPr>
            <a:lvl9pPr lvl="8">
              <a:spcBef>
                <a:spcPts val="0"/>
              </a:spcBef>
              <a:spcAft>
                <a:spcPts val="0"/>
              </a:spcAft>
              <a:buClr>
                <a:srgbClr val="25212A"/>
              </a:buClr>
              <a:buSzPts val="2400"/>
              <a:buFont typeface="Oswald"/>
              <a:buNone/>
              <a:defRPr sz="2400" b="1">
                <a:solidFill>
                  <a:srgbClr val="25212A"/>
                </a:solidFill>
                <a:latin typeface="Oswald"/>
                <a:ea typeface="Oswald"/>
                <a:cs typeface="Oswald"/>
                <a:sym typeface="Oswald"/>
              </a:defRPr>
            </a:lvl9pPr>
          </a:lstStyle>
          <a:p>
            <a:endParaRPr/>
          </a:p>
        </p:txBody>
      </p:sp>
      <p:sp>
        <p:nvSpPr>
          <p:cNvPr id="8" name="Google Shape;8;p1"/>
          <p:cNvSpPr txBox="1">
            <a:spLocks noGrp="1"/>
          </p:cNvSpPr>
          <p:nvPr>
            <p:ph type="body" idx="1"/>
          </p:nvPr>
        </p:nvSpPr>
        <p:spPr>
          <a:xfrm>
            <a:off x="2074900" y="1838428"/>
            <a:ext cx="8822400" cy="40564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25212A"/>
              </a:buClr>
              <a:buSzPts val="3000"/>
              <a:buFont typeface="Tinos"/>
              <a:buChar char="◈"/>
              <a:defRPr sz="3000">
                <a:solidFill>
                  <a:srgbClr val="25212A"/>
                </a:solidFill>
                <a:latin typeface="Tinos"/>
                <a:ea typeface="Tinos"/>
                <a:cs typeface="Tinos"/>
                <a:sym typeface="Tinos"/>
              </a:defRPr>
            </a:lvl1pPr>
            <a:lvl2pPr marL="914400" lvl="1"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2pPr>
            <a:lvl3pPr marL="1371600" lvl="2" indent="-381000">
              <a:spcBef>
                <a:spcPts val="0"/>
              </a:spcBef>
              <a:spcAft>
                <a:spcPts val="0"/>
              </a:spcAft>
              <a:buClr>
                <a:srgbClr val="25212A"/>
              </a:buClr>
              <a:buSzPts val="2400"/>
              <a:buFont typeface="Tinos"/>
              <a:buChar char="◇"/>
              <a:defRPr sz="2400">
                <a:solidFill>
                  <a:srgbClr val="25212A"/>
                </a:solidFill>
                <a:latin typeface="Tinos"/>
                <a:ea typeface="Tinos"/>
                <a:cs typeface="Tinos"/>
                <a:sym typeface="Tinos"/>
              </a:defRPr>
            </a:lvl3pPr>
            <a:lvl4pPr marL="1828800" lvl="3"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4pPr>
            <a:lvl5pPr marL="2286000" lvl="4"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5pPr>
            <a:lvl6pPr marL="2743200" lvl="5"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6pPr>
            <a:lvl7pPr marL="3200400" lvl="6"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7pPr>
            <a:lvl8pPr marL="3657600" lvl="7"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8pPr>
            <a:lvl9pPr marL="4114800" lvl="8" indent="-342900">
              <a:spcBef>
                <a:spcPts val="0"/>
              </a:spcBef>
              <a:spcAft>
                <a:spcPts val="0"/>
              </a:spcAft>
              <a:buClr>
                <a:srgbClr val="25212A"/>
              </a:buClr>
              <a:buSzPts val="1800"/>
              <a:buFont typeface="Tinos"/>
              <a:buChar char="⬦"/>
              <a:defRPr sz="1800">
                <a:solidFill>
                  <a:srgbClr val="25212A"/>
                </a:solidFill>
                <a:latin typeface="Tinos"/>
                <a:ea typeface="Tinos"/>
                <a:cs typeface="Tinos"/>
                <a:sym typeface="Tinos"/>
              </a:defRPr>
            </a:lvl9pPr>
          </a:lstStyle>
          <a:p>
            <a:endParaRPr/>
          </a:p>
        </p:txBody>
      </p:sp>
      <p:sp>
        <p:nvSpPr>
          <p:cNvPr id="9" name="Google Shape;9;p1"/>
          <p:cNvSpPr txBox="1">
            <a:spLocks noGrp="1"/>
          </p:cNvSpPr>
          <p:nvPr>
            <p:ph type="sldNum" idx="12"/>
          </p:nvPr>
        </p:nvSpPr>
        <p:spPr>
          <a:xfrm>
            <a:off x="10532467" y="5464568"/>
            <a:ext cx="731600" cy="524800"/>
          </a:xfrm>
          <a:prstGeom prst="rect">
            <a:avLst/>
          </a:prstGeom>
          <a:noFill/>
          <a:ln>
            <a:noFill/>
          </a:ln>
        </p:spPr>
        <p:txBody>
          <a:bodyPr spcFirstLastPara="1" wrap="square" lIns="91425" tIns="91425" rIns="91425" bIns="91425" anchor="ctr" anchorCtr="0">
            <a:noAutofit/>
          </a:bodyPr>
          <a:lstStyle>
            <a:lvl1pPr lvl="0" algn="r">
              <a:buNone/>
              <a:defRPr sz="1600">
                <a:solidFill>
                  <a:srgbClr val="666666"/>
                </a:solidFill>
                <a:latin typeface="Tinos"/>
                <a:ea typeface="Tinos"/>
                <a:cs typeface="Tinos"/>
                <a:sym typeface="Tinos"/>
              </a:defRPr>
            </a:lvl1pPr>
            <a:lvl2pPr lvl="1" algn="r">
              <a:buNone/>
              <a:defRPr sz="1600">
                <a:solidFill>
                  <a:srgbClr val="666666"/>
                </a:solidFill>
                <a:latin typeface="Tinos"/>
                <a:ea typeface="Tinos"/>
                <a:cs typeface="Tinos"/>
                <a:sym typeface="Tinos"/>
              </a:defRPr>
            </a:lvl2pPr>
            <a:lvl3pPr lvl="2" algn="r">
              <a:buNone/>
              <a:defRPr sz="1600">
                <a:solidFill>
                  <a:srgbClr val="666666"/>
                </a:solidFill>
                <a:latin typeface="Tinos"/>
                <a:ea typeface="Tinos"/>
                <a:cs typeface="Tinos"/>
                <a:sym typeface="Tinos"/>
              </a:defRPr>
            </a:lvl3pPr>
            <a:lvl4pPr lvl="3" algn="r">
              <a:buNone/>
              <a:defRPr sz="1600">
                <a:solidFill>
                  <a:srgbClr val="666666"/>
                </a:solidFill>
                <a:latin typeface="Tinos"/>
                <a:ea typeface="Tinos"/>
                <a:cs typeface="Tinos"/>
                <a:sym typeface="Tinos"/>
              </a:defRPr>
            </a:lvl4pPr>
            <a:lvl5pPr lvl="4" algn="r">
              <a:buNone/>
              <a:defRPr sz="1600">
                <a:solidFill>
                  <a:srgbClr val="666666"/>
                </a:solidFill>
                <a:latin typeface="Tinos"/>
                <a:ea typeface="Tinos"/>
                <a:cs typeface="Tinos"/>
                <a:sym typeface="Tinos"/>
              </a:defRPr>
            </a:lvl5pPr>
            <a:lvl6pPr lvl="5" algn="r">
              <a:buNone/>
              <a:defRPr sz="1600">
                <a:solidFill>
                  <a:srgbClr val="666666"/>
                </a:solidFill>
                <a:latin typeface="Tinos"/>
                <a:ea typeface="Tinos"/>
                <a:cs typeface="Tinos"/>
                <a:sym typeface="Tinos"/>
              </a:defRPr>
            </a:lvl6pPr>
            <a:lvl7pPr lvl="6" algn="r">
              <a:buNone/>
              <a:defRPr sz="1600">
                <a:solidFill>
                  <a:srgbClr val="666666"/>
                </a:solidFill>
                <a:latin typeface="Tinos"/>
                <a:ea typeface="Tinos"/>
                <a:cs typeface="Tinos"/>
                <a:sym typeface="Tinos"/>
              </a:defRPr>
            </a:lvl7pPr>
            <a:lvl8pPr lvl="7" algn="r">
              <a:buNone/>
              <a:defRPr sz="1600">
                <a:solidFill>
                  <a:srgbClr val="666666"/>
                </a:solidFill>
                <a:latin typeface="Tinos"/>
                <a:ea typeface="Tinos"/>
                <a:cs typeface="Tinos"/>
                <a:sym typeface="Tinos"/>
              </a:defRPr>
            </a:lvl8pPr>
            <a:lvl9pPr lvl="8" algn="r">
              <a:buNone/>
              <a:defRPr sz="1600">
                <a:solidFill>
                  <a:srgbClr val="666666"/>
                </a:solidFill>
                <a:latin typeface="Tinos"/>
                <a:ea typeface="Tinos"/>
                <a:cs typeface="Tinos"/>
                <a:sym typeface="Tino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30213278"/>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3275492743"/>
      </p:ext>
    </p:extLst>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6F0D9C42-7614-A142-A61C-9EA427D66F85}"/>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BDB941ED-ADC8-4F48-8ABA-67792ACFD647}"/>
              </a:ext>
            </a:extLst>
          </p:cNvPr>
          <p:cNvSpPr>
            <a:spLocks noGrp="1" noChangeArrowheads="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EC9EE8-6290-1848-9CE3-E72517EEF630}"/>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9F35348A-42B6-3947-9088-164E414B0D1A}" type="datetimeFigureOut">
              <a:rPr lang="en-US"/>
              <a:pPr>
                <a:defRPr/>
              </a:pPr>
              <a:t>8/16/2023</a:t>
            </a:fld>
            <a:endParaRPr lang="en-US"/>
          </a:p>
        </p:txBody>
      </p:sp>
      <p:sp>
        <p:nvSpPr>
          <p:cNvPr id="5" name="Footer Placeholder 4">
            <a:extLst>
              <a:ext uri="{FF2B5EF4-FFF2-40B4-BE49-F238E27FC236}">
                <a16:creationId xmlns:a16="http://schemas.microsoft.com/office/drawing/2014/main" id="{97DEB686-0E4D-DC46-83D2-E1861DCF163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46598C84-5D9D-E149-ADDD-F937A81F8531}"/>
              </a:ext>
            </a:extLst>
          </p:cNvPr>
          <p:cNvSpPr>
            <a:spLocks noGrp="1"/>
          </p:cNvSpPr>
          <p:nvPr>
            <p:ph type="sldNum" sz="quarter" idx="4"/>
          </p:nvPr>
        </p:nvSpPr>
        <p:spPr>
          <a:xfrm>
            <a:off x="8610600" y="6356351"/>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fld id="{08CE87E5-7B49-7649-AEBB-B9B6A3D829C0}" type="slidenum">
              <a:rPr lang="en-US" altLang="en-US"/>
              <a:pPr/>
              <a:t>‹#›</a:t>
            </a:fld>
            <a:endParaRPr lang="en-US" altLang="en-US"/>
          </a:p>
        </p:txBody>
      </p:sp>
    </p:spTree>
    <p:extLst>
      <p:ext uri="{BB962C8B-B14F-4D97-AF65-F5344CB8AC3E}">
        <p14:creationId xmlns:p14="http://schemas.microsoft.com/office/powerpoint/2010/main" val="199465797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783"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783"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189" algn="l" defTabSz="685783" rtl="0" fontAlgn="base">
        <a:lnSpc>
          <a:spcPct val="90000"/>
        </a:lnSpc>
        <a:spcBef>
          <a:spcPct val="0"/>
        </a:spcBef>
        <a:spcAft>
          <a:spcPct val="0"/>
        </a:spcAft>
        <a:defRPr sz="3300">
          <a:solidFill>
            <a:schemeClr val="tx1"/>
          </a:solidFill>
          <a:latin typeface="Calibri Light" panose="020F0302020204030204" pitchFamily="34" charset="0"/>
        </a:defRPr>
      </a:lvl6pPr>
      <a:lvl7pPr marL="914377" algn="l" defTabSz="685783" rtl="0" fontAlgn="base">
        <a:lnSpc>
          <a:spcPct val="90000"/>
        </a:lnSpc>
        <a:spcBef>
          <a:spcPct val="0"/>
        </a:spcBef>
        <a:spcAft>
          <a:spcPct val="0"/>
        </a:spcAft>
        <a:defRPr sz="3300">
          <a:solidFill>
            <a:schemeClr val="tx1"/>
          </a:solidFill>
          <a:latin typeface="Calibri Light" panose="020F0302020204030204" pitchFamily="34" charset="0"/>
        </a:defRPr>
      </a:lvl7pPr>
      <a:lvl8pPr marL="1371566" algn="l" defTabSz="685783" rtl="0" fontAlgn="base">
        <a:lnSpc>
          <a:spcPct val="90000"/>
        </a:lnSpc>
        <a:spcBef>
          <a:spcPct val="0"/>
        </a:spcBef>
        <a:spcAft>
          <a:spcPct val="0"/>
        </a:spcAft>
        <a:defRPr sz="3300">
          <a:solidFill>
            <a:schemeClr val="tx1"/>
          </a:solidFill>
          <a:latin typeface="Calibri Light" panose="020F0302020204030204" pitchFamily="34" charset="0"/>
        </a:defRPr>
      </a:lvl8pPr>
      <a:lvl9pPr marL="1828754" algn="l" defTabSz="685783"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46" indent="-171446" algn="l" defTabSz="685783" rtl="0" eaLnBrk="0" fontAlgn="base" hangingPunct="0">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8/16/2023</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012543441"/>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hdr="0" ftr="0" dt="0"/>
  <p:txStyles>
    <p:titleStyle>
      <a:lvl1pPr algn="ctr" defTabSz="1218926" rtl="0" eaLnBrk="1" latinLnBrk="0" hangingPunct="1">
        <a:spcBef>
          <a:spcPct val="0"/>
        </a:spcBef>
        <a:buNone/>
        <a:defRPr sz="5899" kern="1200">
          <a:solidFill>
            <a:schemeClr val="tx1"/>
          </a:solidFill>
          <a:latin typeface="+mj-lt"/>
          <a:ea typeface="+mj-ea"/>
          <a:cs typeface="+mj-cs"/>
        </a:defRPr>
      </a:lvl1pPr>
    </p:titleStyle>
    <p:bodyStyle>
      <a:lvl1pPr marL="457098" indent="-457098" algn="l" defTabSz="1218926"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377" indent="-380914" algn="l" defTabSz="1218926"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57" indent="-304731" algn="l" defTabSz="1218926"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20"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58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045"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509"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972"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434" indent="-304731" algn="l" defTabSz="1218926"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926" rtl="0" eaLnBrk="1" latinLnBrk="0" hangingPunct="1">
        <a:defRPr sz="2400" kern="1200">
          <a:solidFill>
            <a:schemeClr val="tx1"/>
          </a:solidFill>
          <a:latin typeface="+mn-lt"/>
          <a:ea typeface="+mn-ea"/>
          <a:cs typeface="+mn-cs"/>
        </a:defRPr>
      </a:lvl1pPr>
      <a:lvl2pPr marL="609463" algn="l" defTabSz="1218926" rtl="0" eaLnBrk="1" latinLnBrk="0" hangingPunct="1">
        <a:defRPr sz="2400" kern="1200">
          <a:solidFill>
            <a:schemeClr val="tx1"/>
          </a:solidFill>
          <a:latin typeface="+mn-lt"/>
          <a:ea typeface="+mn-ea"/>
          <a:cs typeface="+mn-cs"/>
        </a:defRPr>
      </a:lvl2pPr>
      <a:lvl3pPr marL="1218926" algn="l" defTabSz="1218926" rtl="0" eaLnBrk="1" latinLnBrk="0" hangingPunct="1">
        <a:defRPr sz="2400" kern="1200">
          <a:solidFill>
            <a:schemeClr val="tx1"/>
          </a:solidFill>
          <a:latin typeface="+mn-lt"/>
          <a:ea typeface="+mn-ea"/>
          <a:cs typeface="+mn-cs"/>
        </a:defRPr>
      </a:lvl3pPr>
      <a:lvl4pPr marL="1828388" algn="l" defTabSz="1218926" rtl="0" eaLnBrk="1" latinLnBrk="0" hangingPunct="1">
        <a:defRPr sz="2400" kern="1200">
          <a:solidFill>
            <a:schemeClr val="tx1"/>
          </a:solidFill>
          <a:latin typeface="+mn-lt"/>
          <a:ea typeface="+mn-ea"/>
          <a:cs typeface="+mn-cs"/>
        </a:defRPr>
      </a:lvl4pPr>
      <a:lvl5pPr marL="2437851" algn="l" defTabSz="1218926" rtl="0" eaLnBrk="1" latinLnBrk="0" hangingPunct="1">
        <a:defRPr sz="2400" kern="1200">
          <a:solidFill>
            <a:schemeClr val="tx1"/>
          </a:solidFill>
          <a:latin typeface="+mn-lt"/>
          <a:ea typeface="+mn-ea"/>
          <a:cs typeface="+mn-cs"/>
        </a:defRPr>
      </a:lvl5pPr>
      <a:lvl6pPr marL="3047314" algn="l" defTabSz="1218926" rtl="0" eaLnBrk="1" latinLnBrk="0" hangingPunct="1">
        <a:defRPr sz="2400" kern="1200">
          <a:solidFill>
            <a:schemeClr val="tx1"/>
          </a:solidFill>
          <a:latin typeface="+mn-lt"/>
          <a:ea typeface="+mn-ea"/>
          <a:cs typeface="+mn-cs"/>
        </a:defRPr>
      </a:lvl6pPr>
      <a:lvl7pPr marL="3656777" algn="l" defTabSz="1218926" rtl="0" eaLnBrk="1" latinLnBrk="0" hangingPunct="1">
        <a:defRPr sz="2400" kern="1200">
          <a:solidFill>
            <a:schemeClr val="tx1"/>
          </a:solidFill>
          <a:latin typeface="+mn-lt"/>
          <a:ea typeface="+mn-ea"/>
          <a:cs typeface="+mn-cs"/>
        </a:defRPr>
      </a:lvl7pPr>
      <a:lvl8pPr marL="4266240" algn="l" defTabSz="1218926" rtl="0" eaLnBrk="1" latinLnBrk="0" hangingPunct="1">
        <a:defRPr sz="2400" kern="1200">
          <a:solidFill>
            <a:schemeClr val="tx1"/>
          </a:solidFill>
          <a:latin typeface="+mn-lt"/>
          <a:ea typeface="+mn-ea"/>
          <a:cs typeface="+mn-cs"/>
        </a:defRPr>
      </a:lvl8pPr>
      <a:lvl9pPr marL="4875703" algn="l" defTabSz="1218926"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8/16/2023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11691974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9.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jpe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4.wav"/><Relationship Id="rId1" Type="http://schemas.openxmlformats.org/officeDocument/2006/relationships/slideLayout" Target="../slideLayouts/slideLayout13.xml"/><Relationship Id="rId4" Type="http://schemas.openxmlformats.org/officeDocument/2006/relationships/image" Target="../media/image36.gif"/></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9.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29.xml"/><Relationship Id="rId4" Type="http://schemas.openxmlformats.org/officeDocument/2006/relationships/image" Target="../media/image42.jpe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7.xml"/><Relationship Id="rId5" Type="http://schemas.openxmlformats.org/officeDocument/2006/relationships/image" Target="../media/image46.png"/><Relationship Id="rId4" Type="http://schemas.openxmlformats.org/officeDocument/2006/relationships/image" Target="../media/image45.gif"/></Relationships>
</file>

<file path=ppt/slides/_rels/slide34.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42.xml"/><Relationship Id="rId6" Type="http://schemas.openxmlformats.org/officeDocument/2006/relationships/audio" Target="../media/audio8.wav"/><Relationship Id="rId11" Type="http://schemas.openxmlformats.org/officeDocument/2006/relationships/image" Target="../media/image50.png"/><Relationship Id="rId5" Type="http://schemas.openxmlformats.org/officeDocument/2006/relationships/audio" Target="../media/audio7.wav"/><Relationship Id="rId10" Type="http://schemas.openxmlformats.org/officeDocument/2006/relationships/image" Target="../media/image49.png"/><Relationship Id="rId4" Type="http://schemas.openxmlformats.org/officeDocument/2006/relationships/audio" Target="../media/audio6.wav"/><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0.wav"/><Relationship Id="rId7" Type="http://schemas.openxmlformats.org/officeDocument/2006/relationships/audio" Target="../media/audio6.wav"/><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audio" Target="../media/audio7.wav"/><Relationship Id="rId11" Type="http://schemas.openxmlformats.org/officeDocument/2006/relationships/image" Target="../media/image51.png"/><Relationship Id="rId5" Type="http://schemas.openxmlformats.org/officeDocument/2006/relationships/audio" Target="../media/audio9.wav"/><Relationship Id="rId10" Type="http://schemas.openxmlformats.org/officeDocument/2006/relationships/image" Target="../media/image50.png"/><Relationship Id="rId4" Type="http://schemas.openxmlformats.org/officeDocument/2006/relationships/audio" Target="../media/audio8.wav"/><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audio" Target="../media/audio11.wav"/><Relationship Id="rId7" Type="http://schemas.openxmlformats.org/officeDocument/2006/relationships/audio" Target="../media/audio6.wav"/><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audio" Target="../media/audio7.wav"/><Relationship Id="rId11" Type="http://schemas.openxmlformats.org/officeDocument/2006/relationships/image" Target="../media/image51.png"/><Relationship Id="rId5" Type="http://schemas.openxmlformats.org/officeDocument/2006/relationships/audio" Target="../media/audio8.wav"/><Relationship Id="rId10" Type="http://schemas.openxmlformats.org/officeDocument/2006/relationships/image" Target="../media/image50.png"/><Relationship Id="rId4" Type="http://schemas.openxmlformats.org/officeDocument/2006/relationships/audio" Target="../media/audio9.wav"/><Relationship Id="rId9" Type="http://schemas.openxmlformats.org/officeDocument/2006/relationships/image" Target="../media/image55.png"/></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audio" Target="../media/audio12.wav"/><Relationship Id="rId7" Type="http://schemas.openxmlformats.org/officeDocument/2006/relationships/audio" Target="../media/audio7.wav"/><Relationship Id="rId2" Type="http://schemas.openxmlformats.org/officeDocument/2006/relationships/notesSlide" Target="../notesSlides/notesSlide17.xml"/><Relationship Id="rId1" Type="http://schemas.openxmlformats.org/officeDocument/2006/relationships/slideLayout" Target="../slideLayouts/slideLayout42.xml"/><Relationship Id="rId6" Type="http://schemas.openxmlformats.org/officeDocument/2006/relationships/audio" Target="../media/audio6.wav"/><Relationship Id="rId11" Type="http://schemas.openxmlformats.org/officeDocument/2006/relationships/image" Target="../media/image51.png"/><Relationship Id="rId5" Type="http://schemas.openxmlformats.org/officeDocument/2006/relationships/audio" Target="../media/audio8.wav"/><Relationship Id="rId10" Type="http://schemas.openxmlformats.org/officeDocument/2006/relationships/image" Target="../media/image50.png"/><Relationship Id="rId4" Type="http://schemas.openxmlformats.org/officeDocument/2006/relationships/audio" Target="../media/audio9.wav"/><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59.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5.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slide" Target="slide3.xml"/><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audio" Target="../media/audio3.wav"/><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5.png"/><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15.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5"/>
            <a:ext cx="9542584" cy="4204983"/>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en-US" dirty="0">
              <a:solidFill>
                <a:prstClr val="white"/>
              </a:solidFill>
              <a:latin typeface="Calibri"/>
              <a:sym typeface="Arial"/>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30"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4" y="4801414"/>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3"/>
            <a:ext cx="7185823" cy="1771151"/>
          </a:xfrm>
          <a:prstGeom prst="rect">
            <a:avLst/>
          </a:prstGeom>
        </p:spPr>
      </p:pic>
      <p:sp>
        <p:nvSpPr>
          <p:cNvPr id="19" name="Oval 10">
            <a:extLst>
              <a:ext uri="{FF2B5EF4-FFF2-40B4-BE49-F238E27FC236}">
                <a16:creationId xmlns:a16="http://schemas.microsoft.com/office/drawing/2014/main" id="{578606CD-2AB8-456A-93B9-4FD25D980205}"/>
              </a:ext>
            </a:extLst>
          </p:cNvPr>
          <p:cNvSpPr/>
          <p:nvPr/>
        </p:nvSpPr>
        <p:spPr>
          <a:xfrm>
            <a:off x="4600947" y="3957525"/>
            <a:ext cx="2011247" cy="201124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5" y="1952627"/>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78">
              <a:defRPr/>
            </a:pPr>
            <a:endParaRPr lang="zh-CN" altLang="en-US">
              <a:solidFill>
                <a:prstClr val="white"/>
              </a:solidFill>
              <a:latin typeface="Calibri"/>
              <a:ea typeface="等线" panose="02010600030101010101" pitchFamily="2" charset="-122"/>
              <a:sym typeface="Arial"/>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7"/>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7" y="4262323"/>
            <a:ext cx="1417783"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8" y="4414725"/>
            <a:ext cx="1136593" cy="114175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178">
              <a:defRPr/>
            </a:pPr>
            <a:endParaRPr lang="en-US">
              <a:solidFill>
                <a:prstClr val="white"/>
              </a:solidFill>
              <a:latin typeface="Calibri"/>
              <a:sym typeface="Arial"/>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7" y="-1299414"/>
            <a:ext cx="184731" cy="369332"/>
          </a:xfrm>
          <a:prstGeom prst="rect">
            <a:avLst/>
          </a:prstGeom>
          <a:noFill/>
        </p:spPr>
        <p:txBody>
          <a:bodyPr wrap="none" rtlCol="0">
            <a:spAutoFit/>
          </a:bodyPr>
          <a:lstStyle/>
          <a:p>
            <a:pPr defTabSz="457178">
              <a:defRPr/>
            </a:pPr>
            <a:endParaRPr lang="en-VN" dirty="0">
              <a:solidFill>
                <a:prstClr val="black"/>
              </a:solidFill>
              <a:latin typeface="Calibri"/>
              <a:cs typeface="Arial"/>
              <a:sym typeface="Arial"/>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6830292" y="2340866"/>
            <a:ext cx="3319549" cy="2308324"/>
          </a:xfrm>
          <a:prstGeom prst="rect">
            <a:avLst/>
          </a:prstGeom>
          <a:noFill/>
        </p:spPr>
        <p:txBody>
          <a:bodyPr wrap="square" rtlCol="0">
            <a:spAutoFit/>
          </a:bodyPr>
          <a:lstStyle/>
          <a:p>
            <a:pPr algn="ctr" defTabSz="914354">
              <a:defRPr/>
            </a:pPr>
            <a:r>
              <a:rPr lang="en-VN" sz="7200" b="1" dirty="0">
                <a:solidFill>
                  <a:srgbClr val="C00000"/>
                </a:solidFill>
                <a:latin typeface="Times New Roman" panose="02020603050405020304" pitchFamily="18" charset="0"/>
                <a:cs typeface="Times New Roman" panose="02020603050405020304" pitchFamily="18" charset="0"/>
                <a:sym typeface="Arial"/>
              </a:rPr>
              <a:t>KHỞI ĐỘNG</a:t>
            </a:r>
          </a:p>
        </p:txBody>
      </p:sp>
      <p:pic>
        <p:nvPicPr>
          <p:cNvPr id="5" name="Picture 4">
            <a:extLst>
              <a:ext uri="{FF2B5EF4-FFF2-40B4-BE49-F238E27FC236}">
                <a16:creationId xmlns:a16="http://schemas.microsoft.com/office/drawing/2014/main" id="{066DBA86-53AB-B8F5-5D8D-473F6AAD0934}"/>
              </a:ext>
            </a:extLst>
          </p:cNvPr>
          <p:cNvPicPr>
            <a:picLocks noChangeAspect="1"/>
          </p:cNvPicPr>
          <p:nvPr/>
        </p:nvPicPr>
        <p:blipFill rotWithShape="1">
          <a:blip r:embed="rId7"/>
          <a:srcRect l="14011" t="16885" r="14043" b="13288"/>
          <a:stretch/>
        </p:blipFill>
        <p:spPr>
          <a:xfrm>
            <a:off x="1661654" y="2090566"/>
            <a:ext cx="3700057" cy="3252727"/>
          </a:xfrm>
          <a:prstGeom prst="ellipse">
            <a:avLst/>
          </a:prstGeom>
        </p:spPr>
      </p:pic>
    </p:spTree>
    <p:extLst>
      <p:ext uri="{BB962C8B-B14F-4D97-AF65-F5344CB8AC3E}">
        <p14:creationId xmlns:p14="http://schemas.microsoft.com/office/powerpoint/2010/main" val="7252481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par>
                                <p:cTn id="53" presetID="16" presetClass="entr" presetSubtype="42" fill="hold"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outHorizont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Shape 69"/>
        <p:cNvGrpSpPr/>
        <p:nvPr/>
      </p:nvGrpSpPr>
      <p:grpSpPr>
        <a:xfrm>
          <a:off x="0" y="0"/>
          <a:ext cx="0" cy="0"/>
          <a:chOff x="0" y="0"/>
          <a:chExt cx="0" cy="0"/>
        </a:xfrm>
      </p:grpSpPr>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10</a:t>
            </a:fld>
            <a:endParaRPr kern="0" dirty="0"/>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3" name="Picture 2">
            <a:extLst>
              <a:ext uri="{FF2B5EF4-FFF2-40B4-BE49-F238E27FC236}">
                <a16:creationId xmlns:a16="http://schemas.microsoft.com/office/drawing/2014/main" id="{CA68713B-AB07-A0A9-3521-3264C39AFE51}"/>
              </a:ext>
            </a:extLst>
          </p:cNvPr>
          <p:cNvPicPr>
            <a:picLocks noChangeAspect="1"/>
          </p:cNvPicPr>
          <p:nvPr/>
        </p:nvPicPr>
        <p:blipFill rotWithShape="1">
          <a:blip r:embed="rId4">
            <a:extLst>
              <a:ext uri="{28A0092B-C50C-407E-A947-70E740481C1C}">
                <a14:useLocalDpi xmlns:a14="http://schemas.microsoft.com/office/drawing/2010/main" val="0"/>
              </a:ext>
            </a:extLst>
          </a:blip>
          <a:srcRect l="6188" r="5501" b="35334"/>
          <a:stretch/>
        </p:blipFill>
        <p:spPr>
          <a:xfrm>
            <a:off x="0" y="0"/>
            <a:ext cx="12192000" cy="6858000"/>
          </a:xfrm>
          <a:prstGeom prst="rect">
            <a:avLst/>
          </a:prstGeom>
        </p:spPr>
      </p:pic>
      <p:sp>
        <p:nvSpPr>
          <p:cNvPr id="10" name="TextBox 9">
            <a:extLst>
              <a:ext uri="{FF2B5EF4-FFF2-40B4-BE49-F238E27FC236}">
                <a16:creationId xmlns:a16="http://schemas.microsoft.com/office/drawing/2014/main" id="{87672695-A66D-8D9B-1AFD-4BE3E7730AF2}"/>
              </a:ext>
            </a:extLst>
          </p:cNvPr>
          <p:cNvSpPr txBox="1"/>
          <p:nvPr/>
        </p:nvSpPr>
        <p:spPr>
          <a:xfrm>
            <a:off x="204788" y="2927604"/>
            <a:ext cx="3567112" cy="3046988"/>
          </a:xfrm>
          <a:prstGeom prst="rect">
            <a:avLst/>
          </a:prstGeom>
          <a:noFill/>
        </p:spPr>
        <p:txBody>
          <a:bodyPr wrap="square">
            <a:spAutoFit/>
          </a:bodyPr>
          <a:lstStyle/>
          <a:p>
            <a:pPr algn="just"/>
            <a:r>
              <a:rPr lang="en-US" sz="2400">
                <a:latin typeface="Times New Roman" panose="02020603050405020304" pitchFamily="18" charset="0"/>
                <a:cs typeface="Times New Roman" panose="02020603050405020304" pitchFamily="18" charset="0"/>
              </a:rPr>
              <a:t>Vào giữa thế kỉ XVIII, chính quyền phong kiến Đàng Ngoài làm vào khủng hoảng sân sắc. Vua Lê không có thực quyền. Phủ chúa giữ mọi quyền hành. Quan lại binh lính hoành hành, dục khoét nhân dân</a:t>
            </a:r>
          </a:p>
        </p:txBody>
      </p:sp>
      <p:sp>
        <p:nvSpPr>
          <p:cNvPr id="11" name="TextBox 10">
            <a:extLst>
              <a:ext uri="{FF2B5EF4-FFF2-40B4-BE49-F238E27FC236}">
                <a16:creationId xmlns:a16="http://schemas.microsoft.com/office/drawing/2014/main" id="{B6C64CC7-C884-8CBF-4A09-D33B46E9B5C9}"/>
              </a:ext>
            </a:extLst>
          </p:cNvPr>
          <p:cNvSpPr txBox="1"/>
          <p:nvPr/>
        </p:nvSpPr>
        <p:spPr>
          <a:xfrm>
            <a:off x="4575572" y="2921508"/>
            <a:ext cx="3040856" cy="2308324"/>
          </a:xfrm>
          <a:prstGeom prst="rect">
            <a:avLst/>
          </a:prstGeom>
          <a:noFill/>
        </p:spPr>
        <p:txBody>
          <a:bodyPr wrap="square">
            <a:spAutoFit/>
          </a:bodyPr>
          <a:lstStyle/>
          <a:p>
            <a:pPr algn="just"/>
            <a:r>
              <a:rPr lang="en-US" sz="2400" b="1">
                <a:solidFill>
                  <a:srgbClr val="FF0000"/>
                </a:solidFill>
                <a:latin typeface="Times New Roman" panose="02020603050405020304" pitchFamily="18" charset="0"/>
                <a:cs typeface="Times New Roman" panose="02020603050405020304" pitchFamily="18" charset="0"/>
              </a:rPr>
              <a:t>Ruộng đất của nông dân bị địa chủ, quan lại lấn chiếm. Tình trạng hạn hán, lụt lội... dẫn đến nạn mất mùa liên tiếp xảy ra.</a:t>
            </a:r>
          </a:p>
        </p:txBody>
      </p:sp>
      <p:sp>
        <p:nvSpPr>
          <p:cNvPr id="12" name="TextBox 11">
            <a:extLst>
              <a:ext uri="{FF2B5EF4-FFF2-40B4-BE49-F238E27FC236}">
                <a16:creationId xmlns:a16="http://schemas.microsoft.com/office/drawing/2014/main" id="{39156824-7890-C757-3646-8F093414EB36}"/>
              </a:ext>
            </a:extLst>
          </p:cNvPr>
          <p:cNvSpPr txBox="1"/>
          <p:nvPr/>
        </p:nvSpPr>
        <p:spPr>
          <a:xfrm>
            <a:off x="8946356" y="2921508"/>
            <a:ext cx="3040856" cy="2308324"/>
          </a:xfrm>
          <a:prstGeom prst="rect">
            <a:avLst/>
          </a:prstGeom>
          <a:noFill/>
        </p:spPr>
        <p:txBody>
          <a:bodyPr wrap="square">
            <a:spAutoFit/>
          </a:bodyPr>
          <a:lstStyle/>
          <a:p>
            <a:pPr algn="just"/>
            <a:r>
              <a:rPr lang="en-US" sz="2400" b="1">
                <a:solidFill>
                  <a:srgbClr val="0070C0"/>
                </a:solidFill>
                <a:latin typeface="Times New Roman" panose="02020603050405020304" pitchFamily="18" charset="0"/>
                <a:cs typeface="Times New Roman" panose="02020603050405020304" pitchFamily="18" charset="0"/>
              </a:rPr>
              <a:t>Cuộc sống khó khăn về mọi mặt đã thúc đẩy nông dân Đàng Ngoài vùng lên khởi</a:t>
            </a:r>
          </a:p>
          <a:p>
            <a:pPr algn="just"/>
            <a:r>
              <a:rPr lang="en-US" sz="2400" b="1">
                <a:solidFill>
                  <a:srgbClr val="0070C0"/>
                </a:solidFill>
                <a:latin typeface="Times New Roman" panose="02020603050405020304" pitchFamily="18" charset="0"/>
                <a:cs typeface="Times New Roman" panose="02020603050405020304" pitchFamily="18" charset="0"/>
              </a:rPr>
              <a:t>nghĩa chống lại chính quyền phong kiến</a:t>
            </a:r>
          </a:p>
        </p:txBody>
      </p:sp>
    </p:spTree>
    <p:extLst>
      <p:ext uri="{BB962C8B-B14F-4D97-AF65-F5344CB8AC3E}">
        <p14:creationId xmlns:p14="http://schemas.microsoft.com/office/powerpoint/2010/main" val="9842107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800" decel="100000"/>
                                        <p:tgtEl>
                                          <p:spTgt spid="74"/>
                                        </p:tgtEl>
                                      </p:cBhvr>
                                    </p:animEffect>
                                    <p:anim calcmode="lin" valueType="num">
                                      <p:cBhvr>
                                        <p:cTn id="8" dur="800" decel="100000" fill="hold"/>
                                        <p:tgtEl>
                                          <p:spTgt spid="74"/>
                                        </p:tgtEl>
                                        <p:attrNameLst>
                                          <p:attrName>style.rotation</p:attrName>
                                        </p:attrNameLst>
                                      </p:cBhvr>
                                      <p:tavLst>
                                        <p:tav tm="0">
                                          <p:val>
                                            <p:fltVal val="-90"/>
                                          </p:val>
                                        </p:tav>
                                        <p:tav tm="100000">
                                          <p:val>
                                            <p:fltVal val="0"/>
                                          </p:val>
                                        </p:tav>
                                      </p:tavLst>
                                    </p:anim>
                                    <p:anim calcmode="lin" valueType="num">
                                      <p:cBhvr>
                                        <p:cTn id="9" dur="800" decel="100000" fill="hold"/>
                                        <p:tgtEl>
                                          <p:spTgt spid="74"/>
                                        </p:tgtEl>
                                        <p:attrNameLst>
                                          <p:attrName>ppt_x</p:attrName>
                                        </p:attrNameLst>
                                      </p:cBhvr>
                                      <p:tavLst>
                                        <p:tav tm="0">
                                          <p:val>
                                            <p:strVal val="#ppt_x+0.4"/>
                                          </p:val>
                                        </p:tav>
                                        <p:tav tm="100000">
                                          <p:val>
                                            <p:strVal val="#ppt_x-0.05"/>
                                          </p:val>
                                        </p:tav>
                                      </p:tavLst>
                                    </p:anim>
                                    <p:anim calcmode="lin" valueType="num">
                                      <p:cBhvr>
                                        <p:cTn id="10" dur="800" decel="100000" fill="hold"/>
                                        <p:tgtEl>
                                          <p:spTgt spid="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0"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grpSp>
        <p:nvGrpSpPr>
          <p:cNvPr id="6" name="Group 5">
            <a:extLst>
              <a:ext uri="{FF2B5EF4-FFF2-40B4-BE49-F238E27FC236}">
                <a16:creationId xmlns:a16="http://schemas.microsoft.com/office/drawing/2014/main" id="{EFDD6A72-3A07-0B42-BFBF-AA6884274D58}"/>
              </a:ext>
            </a:extLst>
          </p:cNvPr>
          <p:cNvGrpSpPr/>
          <p:nvPr/>
        </p:nvGrpSpPr>
        <p:grpSpPr>
          <a:xfrm>
            <a:off x="1581150" y="41070"/>
            <a:ext cx="10153649" cy="6321629"/>
            <a:chOff x="1143000" y="1397000"/>
            <a:chExt cx="7493163" cy="3106057"/>
          </a:xfrm>
        </p:grpSpPr>
        <p:pic>
          <p:nvPicPr>
            <p:cNvPr id="4" name="图片 31749" descr="1-19">
              <a:extLst>
                <a:ext uri="{FF2B5EF4-FFF2-40B4-BE49-F238E27FC236}">
                  <a16:creationId xmlns:a16="http://schemas.microsoft.com/office/drawing/2014/main" id="{1973D4E0-C594-D042-9BB7-45D13BBC03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397000"/>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1246AA8-7C09-2B4A-940E-34ABB08129ED}"/>
                </a:ext>
              </a:extLst>
            </p:cNvPr>
            <p:cNvSpPr/>
            <p:nvPr/>
          </p:nvSpPr>
          <p:spPr>
            <a:xfrm>
              <a:off x="1243451" y="1826643"/>
              <a:ext cx="7013779" cy="2464924"/>
            </a:xfrm>
            <a:prstGeom prst="rect">
              <a:avLst/>
            </a:prstGeom>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 Theo sử cũ, Chúa Trịnh Giang cho xây nhiều chùa lớn…..Chúa Trịnh Sâm càng lún sâu hơn vào “vũng bùn” ăn chơi hưởng lạc….</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Trong phủ chúa có đến bốn, năm trăm hoạn quan “ngạo mạn, hách dịch….Cả nước căm ghét, ghê tởm, kinh sợ chúng.</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0000"/>
                  </a:solidFill>
                  <a:latin typeface="Times New Roman" panose="02020603050405020304" pitchFamily="18" charset="0"/>
                  <a:cs typeface="Times New Roman" panose="02020603050405020304" pitchFamily="18" charset="0"/>
                  <a:sym typeface="Arial"/>
                </a:rPr>
                <a:t>       Quan lại xét xử ”đục nước béo cò”, để cho kẻ giảo hoạt lọt pháp luật, kẻ điêu toa được múa mép, kẻ lí ngay đành chịu thua”.</a:t>
              </a:r>
              <a:br>
                <a:rPr lang="vi-VN" sz="3200" kern="0" dirty="0">
                  <a:solidFill>
                    <a:srgbClr val="000000"/>
                  </a:solidFill>
                  <a:latin typeface="Times New Roman" panose="02020603050405020304" pitchFamily="18" charset="0"/>
                  <a:cs typeface="Times New Roman" panose="02020603050405020304" pitchFamily="18" charset="0"/>
                  <a:sym typeface="Arial"/>
                </a:rPr>
              </a:br>
              <a:r>
                <a:rPr lang="vi-VN" sz="3200" kern="0" dirty="0">
                  <a:solidFill>
                    <a:srgbClr val="0070C0"/>
                  </a:solidFill>
                  <a:latin typeface="Times New Roman" panose="02020603050405020304" pitchFamily="18" charset="0"/>
                  <a:cs typeface="Times New Roman" panose="02020603050405020304" pitchFamily="18" charset="0"/>
                  <a:sym typeface="Arial"/>
                </a:rPr>
                <a:t>                        (Thông sức của Ngự sử đài năm 1719)</a:t>
              </a:r>
              <a:endParaRPr lang="en-VN" sz="3200" kern="0"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8" name="Group 7">
            <a:extLst>
              <a:ext uri="{FF2B5EF4-FFF2-40B4-BE49-F238E27FC236}">
                <a16:creationId xmlns:a16="http://schemas.microsoft.com/office/drawing/2014/main" id="{3C24B56E-25B6-0A42-B0F6-FBB48BFE354C}"/>
              </a:ext>
            </a:extLst>
          </p:cNvPr>
          <p:cNvGrpSpPr/>
          <p:nvPr/>
        </p:nvGrpSpPr>
        <p:grpSpPr>
          <a:xfrm>
            <a:off x="1581150" y="262706"/>
            <a:ext cx="9990884" cy="5878355"/>
            <a:chOff x="1143002" y="1373566"/>
            <a:chExt cx="7493163" cy="3106057"/>
          </a:xfrm>
        </p:grpSpPr>
        <p:pic>
          <p:nvPicPr>
            <p:cNvPr id="9" name="图片 31749" descr="1-19">
              <a:extLst>
                <a:ext uri="{FF2B5EF4-FFF2-40B4-BE49-F238E27FC236}">
                  <a16:creationId xmlns:a16="http://schemas.microsoft.com/office/drawing/2014/main" id="{6D4B40B1-355B-1A40-9C0D-23E89312FF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2" y="1373566"/>
              <a:ext cx="7493163" cy="310605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E53CDC5C-E23D-5241-ABBE-C218FF71C635}"/>
                </a:ext>
              </a:extLst>
            </p:cNvPr>
            <p:cNvSpPr/>
            <p:nvPr/>
          </p:nvSpPr>
          <p:spPr>
            <a:xfrm>
              <a:off x="1532682" y="1877658"/>
              <a:ext cx="6641019" cy="2097872"/>
            </a:xfrm>
            <a:prstGeom prst="rect">
              <a:avLst/>
            </a:prstGeom>
          </p:spPr>
          <p:txBody>
            <a:bodyPr wrap="square">
              <a:spAutoFit/>
            </a:bodyPr>
            <a:lstStyle/>
            <a:p>
              <a:pPr algn="ctr" defTabSz="1219170">
                <a:buClr>
                  <a:srgbClr val="000000"/>
                </a:buClr>
              </a:pPr>
              <a:r>
                <a:rPr lang="vi-VN" altLang="en-VN" sz="3600" kern="0" dirty="0">
                  <a:solidFill>
                    <a:srgbClr val="0070C0"/>
                  </a:solidFill>
                  <a:latin typeface="Times New Roman" panose="02020603050405020304" pitchFamily="18" charset="0"/>
                  <a:cs typeface="Times New Roman" panose="02020603050405020304" pitchFamily="18" charset="0"/>
                  <a:sym typeface="Arial"/>
                </a:rPr>
                <a:t> Nhà sử học Phan Huy Chú viết:  </a:t>
              </a:r>
              <a:r>
                <a:rPr lang="vi-VN" altLang="en-VN" sz="3600" kern="0" dirty="0">
                  <a:solidFill>
                    <a:srgbClr val="000000"/>
                  </a:solidFill>
                  <a:latin typeface="Times New Roman" panose="02020603050405020304" pitchFamily="18" charset="0"/>
                  <a:cs typeface="Times New Roman" panose="02020603050405020304" pitchFamily="18" charset="0"/>
                  <a:sym typeface="Arial"/>
                </a:rPr>
                <a:t>”Vì trưng thu quá mức dân kiệt cả vật lực mà không thể nộp đủ đến nỗi trở thành bần cùng mà bỏ cả nghề nghiệp. Có người vì thuế sơn mà chặt cây sơn, vì thuế vải lụa mà phá khung cửu, vì thu cá tôm mà xé chài lưới…”</a:t>
              </a:r>
              <a:br>
                <a:rPr lang="vi-VN" altLang="en-VN" sz="3600" kern="0" dirty="0">
                  <a:solidFill>
                    <a:srgbClr val="000000"/>
                  </a:solidFill>
                  <a:latin typeface="Times New Roman" panose="02020603050405020304" pitchFamily="18" charset="0"/>
                  <a:cs typeface="Times New Roman" panose="02020603050405020304" pitchFamily="18" charset="0"/>
                  <a:sym typeface="Arial"/>
                </a:rPr>
              </a:br>
              <a:r>
                <a:rPr lang="vi-VN" altLang="en-VN" sz="3600" kern="0" dirty="0">
                  <a:solidFill>
                    <a:srgbClr val="0070C0"/>
                  </a:solidFill>
                  <a:latin typeface="Times New Roman" panose="02020603050405020304" pitchFamily="18" charset="0"/>
                  <a:cs typeface="Times New Roman" panose="02020603050405020304" pitchFamily="18" charset="0"/>
                  <a:sym typeface="Arial"/>
                </a:rPr>
                <a:t>           (Lịch triều hiến chương loại chí)</a:t>
              </a:r>
              <a:endParaRPr lang="en-VN" sz="3600" kern="0" dirty="0">
                <a:solidFill>
                  <a:srgbClr val="0070C0"/>
                </a:solidFill>
                <a:latin typeface="Times New Roman" panose="02020603050405020304" pitchFamily="18" charset="0"/>
                <a:cs typeface="Times New Roman" panose="02020603050405020304" pitchFamily="18" charset="0"/>
                <a:sym typeface="Arial"/>
              </a:endParaRPr>
            </a:p>
          </p:txBody>
        </p:sp>
      </p:grpSp>
      <p:sp>
        <p:nvSpPr>
          <p:cNvPr id="11" name="Google Shape;81;p15">
            <a:extLst>
              <a:ext uri="{FF2B5EF4-FFF2-40B4-BE49-F238E27FC236}">
                <a16:creationId xmlns:a16="http://schemas.microsoft.com/office/drawing/2014/main" id="{0FC053D8-EC54-C24E-8E03-1C41ED94F811}"/>
              </a:ext>
            </a:extLst>
          </p:cNvPr>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11</a:t>
            </a:fld>
            <a:endParaRPr kern="0"/>
          </a:p>
        </p:txBody>
      </p:sp>
    </p:spTree>
    <p:extLst>
      <p:ext uri="{BB962C8B-B14F-4D97-AF65-F5344CB8AC3E}">
        <p14:creationId xmlns:p14="http://schemas.microsoft.com/office/powerpoint/2010/main" val="3374649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FACBD5-38D7-0949-BFE7-8A2EA583E48C}"/>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12</a:t>
            </a:fld>
            <a:endParaRPr lang="en" kern="0"/>
          </a:p>
        </p:txBody>
      </p:sp>
      <p:pic>
        <p:nvPicPr>
          <p:cNvPr id="2050" name="Picture 2">
            <a:extLst>
              <a:ext uri="{FF2B5EF4-FFF2-40B4-BE49-F238E27FC236}">
                <a16:creationId xmlns:a16="http://schemas.microsoft.com/office/drawing/2014/main" id="{DA00803C-88E1-6A4E-9C54-D8D464C29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317067"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64EED29-EA1D-E84D-A9EA-4CE3AE9A1A47}"/>
              </a:ext>
            </a:extLst>
          </p:cNvPr>
          <p:cNvGrpSpPr/>
          <p:nvPr/>
        </p:nvGrpSpPr>
        <p:grpSpPr>
          <a:xfrm>
            <a:off x="5311069" y="0"/>
            <a:ext cx="6880929" cy="6858000"/>
            <a:chOff x="3983302" y="0"/>
            <a:chExt cx="5160697" cy="5143500"/>
          </a:xfrm>
        </p:grpSpPr>
        <p:pic>
          <p:nvPicPr>
            <p:cNvPr id="2052" name="Picture 4">
              <a:extLst>
                <a:ext uri="{FF2B5EF4-FFF2-40B4-BE49-F238E27FC236}">
                  <a16:creationId xmlns:a16="http://schemas.microsoft.com/office/drawing/2014/main" id="{2C839410-B935-7842-B69A-A1B5AC8CE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7801" y="0"/>
              <a:ext cx="5156198"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1088352-B16E-EF40-88AA-2B756C18749B}"/>
                </a:ext>
              </a:extLst>
            </p:cNvPr>
            <p:cNvSpPr/>
            <p:nvPr/>
          </p:nvSpPr>
          <p:spPr>
            <a:xfrm>
              <a:off x="3983302" y="0"/>
              <a:ext cx="5125442" cy="377075"/>
            </a:xfrm>
            <a:prstGeom prst="rect">
              <a:avLst/>
            </a:prstGeom>
            <a:solidFill>
              <a:schemeClr val="accent2">
                <a:lumMod val="20000"/>
                <a:lumOff val="80000"/>
              </a:schemeClr>
            </a:solidFill>
          </p:spPr>
          <p:txBody>
            <a:bodyPr wrap="none">
              <a:spAutoFit/>
            </a:bodyPr>
            <a:lstStyle/>
            <a:p>
              <a:pPr defTabSz="1219170">
                <a:buClr>
                  <a:srgbClr val="000000"/>
                </a:buClr>
              </a:pPr>
              <a:r>
                <a:rPr lang="vi-VN" sz="2667" b="1" kern="0" dirty="0">
                  <a:solidFill>
                    <a:srgbClr val="0000FF"/>
                  </a:solidFill>
                  <a:latin typeface="Times New Roman" panose="02020603050405020304" pitchFamily="18" charset="0"/>
                  <a:cs typeface="Times New Roman" panose="02020603050405020304" pitchFamily="18" charset="0"/>
                  <a:sym typeface="Arial"/>
                </a:rPr>
                <a:t>Tranh vẽ cảnh ăn chơi trong phủ chúa Trịnh.</a:t>
              </a:r>
              <a:endParaRPr lang="en-VN" sz="2667" b="1" kern="0" dirty="0">
                <a:solidFill>
                  <a:srgbClr val="000000"/>
                </a:solidFill>
                <a:latin typeface="Times New Roman" panose="02020603050405020304" pitchFamily="18" charset="0"/>
                <a:cs typeface="Times New Roman" panose="02020603050405020304" pitchFamily="18" charset="0"/>
                <a:sym typeface="Arial"/>
              </a:endParaRPr>
            </a:p>
          </p:txBody>
        </p:sp>
      </p:grpSp>
      <p:grpSp>
        <p:nvGrpSpPr>
          <p:cNvPr id="6" name="Group 5">
            <a:extLst>
              <a:ext uri="{FF2B5EF4-FFF2-40B4-BE49-F238E27FC236}">
                <a16:creationId xmlns:a16="http://schemas.microsoft.com/office/drawing/2014/main" id="{0082A83F-4FF8-F549-92DD-E3A0EA2B1BBA}"/>
              </a:ext>
            </a:extLst>
          </p:cNvPr>
          <p:cNvGrpSpPr/>
          <p:nvPr/>
        </p:nvGrpSpPr>
        <p:grpSpPr>
          <a:xfrm>
            <a:off x="-11999" y="0"/>
            <a:ext cx="12203997" cy="6858000"/>
            <a:chOff x="-8999" y="0"/>
            <a:chExt cx="9152998" cy="5143500"/>
          </a:xfrm>
        </p:grpSpPr>
        <p:pic>
          <p:nvPicPr>
            <p:cNvPr id="2054" name="Picture 6" descr="Chúa Trịnh bị quả báo vì quá dâm dục? | Giải mã | TriThucCuocSong.vn">
              <a:extLst>
                <a:ext uri="{FF2B5EF4-FFF2-40B4-BE49-F238E27FC236}">
                  <a16:creationId xmlns:a16="http://schemas.microsoft.com/office/drawing/2014/main" id="{0673446A-2EE2-2648-8382-33BEF2A612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9" y="0"/>
              <a:ext cx="9148498"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A0B98FA-A07E-9D4C-B3B6-9FFB7E30F3EB}"/>
                </a:ext>
              </a:extLst>
            </p:cNvPr>
            <p:cNvSpPr/>
            <p:nvPr/>
          </p:nvSpPr>
          <p:spPr>
            <a:xfrm>
              <a:off x="-8999" y="0"/>
              <a:ext cx="9148498" cy="11772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3200" kern="0" dirty="0">
                  <a:solidFill>
                    <a:srgbClr val="000000"/>
                  </a:solidFill>
                  <a:latin typeface="Times New Roman" panose="02020603050405020304" pitchFamily="18" charset="0"/>
                  <a:cs typeface="Times New Roman" panose="02020603050405020304" pitchFamily="18" charset="0"/>
                  <a:sym typeface="Arial"/>
                </a:rPr>
                <a:t>Trong số các đời chúa Trịnh, </a:t>
              </a:r>
              <a:r>
                <a:rPr lang="vi-VN" sz="3200" b="1" kern="0" dirty="0">
                  <a:solidFill>
                    <a:srgbClr val="000000"/>
                  </a:solidFill>
                  <a:latin typeface="Times New Roman" panose="02020603050405020304" pitchFamily="18" charset="0"/>
                  <a:cs typeface="Times New Roman" panose="02020603050405020304" pitchFamily="18" charset="0"/>
                  <a:sym typeface="Arial"/>
                </a:rPr>
                <a:t>Uy Nam vương Trịnh Giang</a:t>
              </a:r>
              <a:r>
                <a:rPr lang="vi-VN" sz="3200" kern="0" dirty="0">
                  <a:solidFill>
                    <a:srgbClr val="000000"/>
                  </a:solidFill>
                  <a:latin typeface="Times New Roman" panose="02020603050405020304" pitchFamily="18" charset="0"/>
                  <a:cs typeface="Times New Roman" panose="02020603050405020304" pitchFamily="18" charset="0"/>
                  <a:sym typeface="Arial"/>
                </a:rPr>
                <a:t> là người tàn ngược, hiếu sắc, làm nhiều điều vô đạo, trong đó không thể không nhắc đến hành vi trái luân thường đạo lý, khi quân phạm thượng.</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grpSp>
      <p:sp>
        <p:nvSpPr>
          <p:cNvPr id="7" name="Rectangle 6">
            <a:extLst>
              <a:ext uri="{FF2B5EF4-FFF2-40B4-BE49-F238E27FC236}">
                <a16:creationId xmlns:a16="http://schemas.microsoft.com/office/drawing/2014/main" id="{70B8BEC5-F27C-4C46-9077-86239527B30A}"/>
              </a:ext>
            </a:extLst>
          </p:cNvPr>
          <p:cNvSpPr/>
          <p:nvPr/>
        </p:nvSpPr>
        <p:spPr>
          <a:xfrm>
            <a:off x="7313034" y="6447631"/>
            <a:ext cx="4921540" cy="379656"/>
          </a:xfrm>
          <a:prstGeom prst="rect">
            <a:avLst/>
          </a:prstGeom>
        </p:spPr>
        <p:txBody>
          <a:bodyPr wrap="none">
            <a:spAutoFit/>
          </a:bodyPr>
          <a:lstStyle/>
          <a:p>
            <a:pPr defTabSz="1219170">
              <a:buClr>
                <a:srgbClr val="000000"/>
              </a:buClr>
            </a:pPr>
            <a:r>
              <a:rPr lang="vi-VN" sz="1867" kern="0" dirty="0">
                <a:solidFill>
                  <a:srgbClr val="FFFFFF"/>
                </a:solidFill>
                <a:latin typeface="Times New Roman" panose="02020603050405020304" pitchFamily="18" charset="0"/>
                <a:cs typeface="Times New Roman" panose="02020603050405020304" pitchFamily="18" charset="0"/>
                <a:sym typeface="Arial"/>
              </a:rPr>
              <a:t>Hình minh họa chúa Trịnh Giang đam mê tửu sắc</a:t>
            </a:r>
            <a:endParaRPr lang="en-VN" sz="1867" kern="0" dirty="0">
              <a:solidFill>
                <a:srgbClr val="FFFFFF"/>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1247157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2"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1250"/>
                                        <p:tgtEl>
                                          <p:spTgt spid="4"/>
                                        </p:tgtEl>
                                      </p:cBhvr>
                                    </p:animEffect>
                                  </p:childTnLst>
                                </p:cTn>
                              </p:par>
                              <p:par>
                                <p:cTn id="8" presetID="21" presetClass="entr" presetSubtype="2"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heel(2)">
                                      <p:cBhvr>
                                        <p:cTn id="10" dur="125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outVertical)">
                                      <p:cBhvr>
                                        <p:cTn id="15" dur="500"/>
                                        <p:tgtEl>
                                          <p:spTgt spid="6"/>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A23D1-ADA3-1541-B12C-230DFF57398B}"/>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13</a:t>
            </a:fld>
            <a:endParaRPr lang="en" kern="0"/>
          </a:p>
        </p:txBody>
      </p:sp>
      <p:pic>
        <p:nvPicPr>
          <p:cNvPr id="3074" name="Picture 2">
            <a:extLst>
              <a:ext uri="{FF2B5EF4-FFF2-40B4-BE49-F238E27FC236}">
                <a16:creationId xmlns:a16="http://schemas.microsoft.com/office/drawing/2014/main" id="{EF6F96F4-67DF-5048-8ECD-44E6E47FE0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4133" y="637536"/>
            <a:ext cx="4575400" cy="535183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29DF6E6-8043-C645-90A6-5F5DF76E1720}"/>
              </a:ext>
            </a:extLst>
          </p:cNvPr>
          <p:cNvSpPr/>
          <p:nvPr/>
        </p:nvSpPr>
        <p:spPr>
          <a:xfrm>
            <a:off x="6319534" y="666574"/>
            <a:ext cx="4944533" cy="5262403"/>
          </a:xfrm>
          <a:prstGeom prst="rect">
            <a:avLst/>
          </a:prstGeom>
          <a:solidFill>
            <a:srgbClr val="F7ECD7"/>
          </a:solidFill>
        </p:spPr>
        <p:txBody>
          <a:bodyPr wrap="square">
            <a:spAutoFit/>
          </a:bodyPr>
          <a:lstStyle/>
          <a:p>
            <a:pPr algn="just" defTabSz="1219170">
              <a:buClr>
                <a:srgbClr val="000000"/>
              </a:buClr>
            </a:pPr>
            <a:r>
              <a:rPr lang="en-US" sz="3733" b="1" kern="0" dirty="0" err="1">
                <a:solidFill>
                  <a:srgbClr val="0070C0"/>
                </a:solidFill>
                <a:latin typeface="Times New Roman" panose="02020603050405020304" pitchFamily="18" charset="0"/>
                <a:cs typeface="Times New Roman" panose="02020603050405020304" pitchFamily="18" charset="0"/>
                <a:sym typeface="Arial"/>
              </a:rPr>
              <a:t>Trịnh</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b="1" kern="0" dirty="0" err="1">
                <a:solidFill>
                  <a:srgbClr val="0070C0"/>
                </a:solidFill>
                <a:latin typeface="Times New Roman" panose="02020603050405020304" pitchFamily="18" charset="0"/>
                <a:cs typeface="Times New Roman" panose="02020603050405020304" pitchFamily="18" charset="0"/>
                <a:sym typeface="Arial"/>
              </a:rPr>
              <a:t>Sâm</a:t>
            </a:r>
            <a:r>
              <a:rPr lang="en-US" sz="3733" b="1" kern="0" dirty="0">
                <a:solidFill>
                  <a:srgbClr val="0070C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là</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một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vị</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nhiều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vào</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loại</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nhất</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trong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các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Trịnh</a:t>
            </a:r>
            <a:r>
              <a:rPr lang="en-US" sz="3733" kern="0" dirty="0">
                <a:solidFill>
                  <a:srgbClr val="000000"/>
                </a:solidFill>
                <a:latin typeface="Times New Roman" panose="02020603050405020304" pitchFamily="18" charset="0"/>
                <a:cs typeface="Times New Roman" panose="02020603050405020304" pitchFamily="18" charset="0"/>
                <a:sym typeface="Arial"/>
              </a:rPr>
              <a:t>. Theo </a:t>
            </a:r>
            <a:r>
              <a:rPr lang="en-US" sz="3733" kern="0" dirty="0" err="1">
                <a:solidFill>
                  <a:srgbClr val="000000"/>
                </a:solidFill>
                <a:latin typeface="Times New Roman" panose="02020603050405020304" pitchFamily="18" charset="0"/>
                <a:cs typeface="Times New Roman" panose="02020603050405020304" pitchFamily="18" charset="0"/>
                <a:sym typeface="Arial"/>
              </a:rPr>
              <a:t>cuốn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Chuyện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tình</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vua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chúa</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hoàng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tộc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Việt</a:t>
            </a:r>
            <a:r>
              <a:rPr lang="en-US" sz="3733" kern="0" dirty="0">
                <a:solidFill>
                  <a:srgbClr val="000000"/>
                </a:solidFill>
                <a:latin typeface="Times New Roman" panose="02020603050405020304" pitchFamily="18" charset="0"/>
                <a:cs typeface="Times New Roman" panose="02020603050405020304" pitchFamily="18" charset="0"/>
                <a:sym typeface="Arial"/>
              </a:rPr>
              <a:t> Nam </a:t>
            </a:r>
            <a:r>
              <a:rPr lang="en-US" sz="3733" kern="0" dirty="0" err="1">
                <a:solidFill>
                  <a:srgbClr val="000000"/>
                </a:solidFill>
                <a:latin typeface="Times New Roman" panose="02020603050405020304" pitchFamily="18" charset="0"/>
                <a:cs typeface="Times New Roman" panose="02020603050405020304" pitchFamily="18" charset="0"/>
                <a:sym typeface="Arial"/>
              </a:rPr>
              <a:t>thống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kê</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thì</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ông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này</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có</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tới</a:t>
            </a:r>
            <a:r>
              <a:rPr lang="en-US" sz="3733" kern="0" dirty="0">
                <a:solidFill>
                  <a:srgbClr val="000000"/>
                </a:solidFill>
                <a:latin typeface="Times New Roman" panose="02020603050405020304" pitchFamily="18" charset="0"/>
                <a:cs typeface="Times New Roman" panose="02020603050405020304" pitchFamily="18" charset="0"/>
                <a:sym typeface="Arial"/>
              </a:rPr>
              <a:t> 400 </a:t>
            </a:r>
            <a:r>
              <a:rPr lang="en-US" sz="3733" kern="0" dirty="0" err="1">
                <a:solidFill>
                  <a:srgbClr val="000000"/>
                </a:solidFill>
                <a:latin typeface="Times New Roman" panose="02020603050405020304" pitchFamily="18" charset="0"/>
                <a:cs typeface="Times New Roman" panose="02020603050405020304" pitchFamily="18" charset="0"/>
                <a:sym typeface="Arial"/>
              </a:rPr>
              <a:t>cung</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tần</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mỹ</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nữ</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chuyên</a:t>
            </a:r>
            <a:r>
              <a:rPr lang="en-US" sz="3733" kern="0" dirty="0">
                <a:solidFill>
                  <a:srgbClr val="000000"/>
                </a:solidFill>
                <a:latin typeface="Times New Roman" panose="02020603050405020304" pitchFamily="18" charset="0"/>
                <a:cs typeface="Times New Roman" panose="02020603050405020304" pitchFamily="18" charset="0"/>
                <a:sym typeface="Arial"/>
              </a:rPr>
              <a:t> lo </a:t>
            </a:r>
            <a:r>
              <a:rPr lang="en-US" sz="3733" kern="0" dirty="0" err="1">
                <a:solidFill>
                  <a:srgbClr val="000000"/>
                </a:solidFill>
                <a:latin typeface="Times New Roman" panose="02020603050405020304" pitchFamily="18" charset="0"/>
                <a:cs typeface="Times New Roman" panose="02020603050405020304" pitchFamily="18" charset="0"/>
                <a:sym typeface="Arial"/>
              </a:rPr>
              <a:t>việc</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hầu</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hạ</a:t>
            </a:r>
            <a:r>
              <a:rPr lang="en-US" sz="3733" kern="0" dirty="0">
                <a:solidFill>
                  <a:srgbClr val="000000"/>
                </a:solidFill>
                <a:latin typeface="Times New Roman" panose="02020603050405020304" pitchFamily="18" charset="0"/>
                <a:cs typeface="Times New Roman" panose="02020603050405020304" pitchFamily="18" charset="0"/>
                <a:sym typeface="Arial"/>
              </a:rPr>
              <a:t>.</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117290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10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barn(outVertical)">
                                      <p:cBhvr>
                                        <p:cTn id="10"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B7ED38-51BB-7345-9870-B2FFDA5B9945}"/>
              </a:ext>
            </a:extLst>
          </p:cNvPr>
          <p:cNvSpPr/>
          <p:nvPr/>
        </p:nvSpPr>
        <p:spPr>
          <a:xfrm>
            <a:off x="0" y="-50800"/>
            <a:ext cx="7247467" cy="6986528"/>
          </a:xfrm>
          <a:prstGeom prst="rect">
            <a:avLst/>
          </a:prstGeom>
          <a:solidFill>
            <a:srgbClr val="F7ECD7"/>
          </a:solidFill>
        </p:spPr>
        <p:txBody>
          <a:bodyPr wrap="square">
            <a:spAutoFit/>
          </a:bodyPr>
          <a:lstStyle/>
          <a:p>
            <a:pPr algn="just" defTabSz="1219170">
              <a:buClr>
                <a:srgbClr val="000000"/>
              </a:buClr>
            </a:pPr>
            <a:r>
              <a:rPr lang="vi-VN" sz="3200" i="1" kern="0" dirty="0">
                <a:solidFill>
                  <a:srgbClr val="000000"/>
                </a:solidFill>
                <a:latin typeface="Times New Roman" panose="02020603050405020304" pitchFamily="18" charset="0"/>
                <a:cs typeface="Times New Roman" panose="02020603050405020304" pitchFamily="18" charset="0"/>
                <a:sym typeface="Arial"/>
              </a:rPr>
              <a:t>“Tôi đi vào từ cửa sau, nhìn quanh tôi thấy cây cối um tùm, chim hót líu lo, muôn hoa đua thắm. </a:t>
            </a:r>
            <a:r>
              <a:rPr lang="vi-VN" sz="3200" b="1" i="1" kern="0" dirty="0">
                <a:solidFill>
                  <a:srgbClr val="0070C0"/>
                </a:solidFill>
                <a:latin typeface="Times New Roman" panose="02020603050405020304" pitchFamily="18" charset="0"/>
                <a:cs typeface="Times New Roman" panose="02020603050405020304" pitchFamily="18" charset="0"/>
                <a:sym typeface="Arial"/>
              </a:rPr>
              <a:t>Qua mấy lần cửa, các hành lang dài quanh co tôi được đưa tới một ngôi nhà thật lớn gọi là phòng trà. </a:t>
            </a:r>
            <a:r>
              <a:rPr lang="vi-VN" sz="3200" i="1" kern="0" dirty="0">
                <a:solidFill>
                  <a:srgbClr val="000000"/>
                </a:solidFill>
                <a:latin typeface="Times New Roman" panose="02020603050405020304" pitchFamily="18" charset="0"/>
                <a:cs typeface="Times New Roman" panose="02020603050405020304" pitchFamily="18" charset="0"/>
                <a:sym typeface="Arial"/>
              </a:rPr>
              <a:t>Đồ đạc trong phòng đều được sơn son thếp vàng. Lúc đó thánh thượng đang ngự phòng thuốc cùng các phi tần nên tôi không thể yết kiến. </a:t>
            </a:r>
            <a:r>
              <a:rPr lang="vi-VN" sz="3200" b="1" i="1" kern="0" dirty="0">
                <a:solidFill>
                  <a:srgbClr val="0070C0"/>
                </a:solidFill>
                <a:latin typeface="Times New Roman" panose="02020603050405020304" pitchFamily="18" charset="0"/>
                <a:cs typeface="Times New Roman" panose="02020603050405020304" pitchFamily="18" charset="0"/>
                <a:sym typeface="Arial"/>
              </a:rPr>
              <a:t>Tôi được thiết đãi bữa sáng mĩ vị với đồ dùng toàn bằng vàng, bạc</a:t>
            </a:r>
            <a:r>
              <a:rPr lang="vi-VN" sz="3200" i="1" kern="0" dirty="0">
                <a:solidFill>
                  <a:srgbClr val="0070C0"/>
                </a:solidFill>
                <a:latin typeface="Times New Roman" panose="02020603050405020304" pitchFamily="18" charset="0"/>
                <a:cs typeface="Times New Roman" panose="02020603050405020304" pitchFamily="18" charset="0"/>
                <a:sym typeface="Arial"/>
              </a:rPr>
              <a:t>. </a:t>
            </a:r>
            <a:r>
              <a:rPr lang="vi-VN" sz="3200" i="1" kern="0" dirty="0">
                <a:solidFill>
                  <a:srgbClr val="000000"/>
                </a:solidFill>
                <a:latin typeface="Times New Roman" panose="02020603050405020304" pitchFamily="18" charset="0"/>
                <a:cs typeface="Times New Roman" panose="02020603050405020304" pitchFamily="18" charset="0"/>
                <a:sym typeface="Arial"/>
              </a:rPr>
              <a:t>Ăn xong tôi được đưa đến yết kiến ở Đông Cung và khám bệnh cho thế tử Trịnh Cán. Thế tử vì “ăn quá no, mặc quá ấm” mà sinh bệnh”.</a:t>
            </a:r>
            <a:endParaRPr lang="en-VN" sz="3200" i="1"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409BA773-57D2-7D4C-9791-60109161896B}"/>
              </a:ext>
            </a:extLst>
          </p:cNvPr>
          <p:cNvSpPr/>
          <p:nvPr/>
        </p:nvSpPr>
        <p:spPr>
          <a:xfrm>
            <a:off x="7247467" y="1"/>
            <a:ext cx="4944533" cy="779765"/>
          </a:xfrm>
          <a:prstGeom prst="rect">
            <a:avLst/>
          </a:prstGeom>
          <a:solidFill>
            <a:schemeClr val="bg1"/>
          </a:solidFill>
        </p:spPr>
        <p:txBody>
          <a:bodyPr wrap="square" lIns="121920" tIns="60960" rIns="121920" bIns="60960">
            <a:spAutoFit/>
          </a:bodyPr>
          <a:lstStyle/>
          <a:p>
            <a:pPr algn="ctr" defTabSz="1219170">
              <a:buClr>
                <a:srgbClr val="000000"/>
              </a:buClr>
            </a:pP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Vào</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phủ</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chúa</a:t>
            </a:r>
            <a:r>
              <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 </a:t>
            </a:r>
            <a:r>
              <a:rPr lang="en-US" sz="4267" kern="0" dirty="0" err="1">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Trịnh</a:t>
            </a:r>
            <a:endParaRPr lang="en-US" sz="4267" kern="0" dirty="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endParaRPr>
          </a:p>
        </p:txBody>
      </p:sp>
      <p:pic>
        <p:nvPicPr>
          <p:cNvPr id="4098" name="Picture 2">
            <a:extLst>
              <a:ext uri="{FF2B5EF4-FFF2-40B4-BE49-F238E27FC236}">
                <a16:creationId xmlns:a16="http://schemas.microsoft.com/office/drawing/2014/main" id="{67AAF494-F916-3A4C-80DB-E5285EF45A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7247467" y="635000"/>
            <a:ext cx="4751368" cy="558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49F3B1F6-A5B4-1848-98D5-985444587C39}"/>
              </a:ext>
            </a:extLst>
          </p:cNvPr>
          <p:cNvSpPr/>
          <p:nvPr/>
        </p:nvSpPr>
        <p:spPr>
          <a:xfrm>
            <a:off x="7247467" y="6348531"/>
            <a:ext cx="4944533" cy="461665"/>
          </a:xfrm>
          <a:prstGeom prst="rect">
            <a:avLst/>
          </a:prstGeom>
        </p:spPr>
        <p:txBody>
          <a:bodyPr wrap="square">
            <a:spAutoFit/>
          </a:bodyPr>
          <a:lstStyle/>
          <a:p>
            <a:pPr algn="ctr" defTabSz="1219170">
              <a:buClr>
                <a:srgbClr val="000000"/>
              </a:buClr>
            </a:pPr>
            <a:r>
              <a:rPr lang="vi-VN" sz="2400" b="1" kern="0" dirty="0">
                <a:solidFill>
                  <a:srgbClr val="0070C0"/>
                </a:solidFill>
                <a:latin typeface="Times New Roman" panose="02020603050405020304" pitchFamily="18" charset="0"/>
                <a:cs typeface="Times New Roman" panose="02020603050405020304" pitchFamily="18" charset="0"/>
                <a:sym typeface="Arial"/>
              </a:rPr>
              <a:t>Hải Thượng Lãn Ông Lê Hữu Trác</a:t>
            </a:r>
            <a:endParaRPr lang="en-VN" sz="2400" b="1" kern="0" dirty="0">
              <a:solidFill>
                <a:srgbClr val="0070C0"/>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29882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C9C444-3881-5146-8AE4-1529C2486B6F}"/>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15</a:t>
            </a:fld>
            <a:endParaRPr lang="en" kern="0"/>
          </a:p>
        </p:txBody>
      </p:sp>
      <p:pic>
        <p:nvPicPr>
          <p:cNvPr id="4" name="Picture 3">
            <a:extLst>
              <a:ext uri="{FF2B5EF4-FFF2-40B4-BE49-F238E27FC236}">
                <a16:creationId xmlns:a16="http://schemas.microsoft.com/office/drawing/2014/main" id="{9324A6D3-0BFB-6044-BFD7-590C3D4A6C97}"/>
              </a:ext>
            </a:extLst>
          </p:cNvPr>
          <p:cNvPicPr>
            <a:picLocks noChangeAspect="1"/>
          </p:cNvPicPr>
          <p:nvPr/>
        </p:nvPicPr>
        <p:blipFill>
          <a:blip r:embed="rId2"/>
          <a:stretch>
            <a:fillRect/>
          </a:stretch>
        </p:blipFill>
        <p:spPr>
          <a:xfrm>
            <a:off x="1695347" y="691037"/>
            <a:ext cx="5405959" cy="5298332"/>
          </a:xfrm>
          <a:prstGeom prst="rect">
            <a:avLst/>
          </a:prstGeom>
        </p:spPr>
      </p:pic>
      <p:pic>
        <p:nvPicPr>
          <p:cNvPr id="6" name="Picture 5">
            <a:extLst>
              <a:ext uri="{FF2B5EF4-FFF2-40B4-BE49-F238E27FC236}">
                <a16:creationId xmlns:a16="http://schemas.microsoft.com/office/drawing/2014/main" id="{D927707D-9635-6F42-8C92-28E4C284CFD9}"/>
              </a:ext>
            </a:extLst>
          </p:cNvPr>
          <p:cNvPicPr>
            <a:picLocks noChangeAspect="1"/>
          </p:cNvPicPr>
          <p:nvPr/>
        </p:nvPicPr>
        <p:blipFill>
          <a:blip r:embed="rId3"/>
          <a:stretch>
            <a:fillRect/>
          </a:stretch>
        </p:blipFill>
        <p:spPr>
          <a:xfrm>
            <a:off x="7101306" y="691037"/>
            <a:ext cx="4320673" cy="5298332"/>
          </a:xfrm>
          <a:prstGeom prst="rect">
            <a:avLst/>
          </a:prstGeom>
        </p:spPr>
      </p:pic>
    </p:spTree>
    <p:extLst>
      <p:ext uri="{BB962C8B-B14F-4D97-AF65-F5344CB8AC3E}">
        <p14:creationId xmlns:p14="http://schemas.microsoft.com/office/powerpoint/2010/main" val="411112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1000"/>
                                        <p:tgtEl>
                                          <p:spTgt spid="6"/>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6CE196-54D3-574E-BB50-B54C4C970120}"/>
              </a:ext>
            </a:extLst>
          </p:cNvPr>
          <p:cNvSpPr>
            <a:spLocks noGrp="1"/>
          </p:cNvSpPr>
          <p:nvPr>
            <p:ph type="sldNum" idx="12"/>
          </p:nvPr>
        </p:nvSpPr>
        <p:spPr/>
        <p:txBody>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cs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16</a:t>
            </a:fld>
            <a:endParaRPr kumimoji="0" lang="en" sz="1600" b="0" i="0" u="none" strike="noStrike" kern="0" cap="none" spc="0" normalizeH="0" baseline="0" noProof="0">
              <a:ln>
                <a:noFill/>
              </a:ln>
              <a:solidFill>
                <a:srgbClr val="666666"/>
              </a:solidFill>
              <a:effectLst/>
              <a:uLnTx/>
              <a:uFillTx/>
              <a:latin typeface="Tinos"/>
              <a:cs typeface="Tinos"/>
              <a:sym typeface="Tinos"/>
            </a:endParaRPr>
          </a:p>
        </p:txBody>
      </p:sp>
      <p:sp>
        <p:nvSpPr>
          <p:cNvPr id="7" name="Rectangle 7">
            <a:extLst>
              <a:ext uri="{FF2B5EF4-FFF2-40B4-BE49-F238E27FC236}">
                <a16:creationId xmlns:a16="http://schemas.microsoft.com/office/drawing/2014/main" id="{A7374A69-1435-2B4B-A07F-82EB76ABBF19}"/>
              </a:ext>
            </a:extLst>
          </p:cNvPr>
          <p:cNvSpPr>
            <a:spLocks noChangeArrowheads="1"/>
          </p:cNvSpPr>
          <p:nvPr/>
        </p:nvSpPr>
        <p:spPr bwMode="auto">
          <a:xfrm>
            <a:off x="5706533" y="654575"/>
            <a:ext cx="5676067" cy="5304081"/>
          </a:xfrm>
          <a:prstGeom prst="rect">
            <a:avLst/>
          </a:prstGeom>
          <a:solidFill>
            <a:srgbClr val="F7ECD7"/>
          </a:solid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just"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Nạn</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khủng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khiếp</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1740 – 1741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ở</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Đàng</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0" i="0"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Ngoài</a:t>
            </a:r>
            <a:r>
              <a:rPr kumimoji="0" lang="en-US" altLang="en-US" sz="3200" b="0" i="0"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lưu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vong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bồng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bế</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dắt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díu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di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kiếm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đầy</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đường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Dân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nhiều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nhờ</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rau</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cỏ</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ăn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cả</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chuột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rắn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chết</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đói</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ngổn</a:t>
            </a:r>
            <a:r>
              <a:rPr kumimoji="0" lang="en-US" altLang="en-US" sz="3200" b="1" i="1" u="sng"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sng"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ngang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người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sống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sót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không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một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phần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mười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Làng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nào</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có</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tiếng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trù</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mật</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cũng</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chỉ</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còn</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năm</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ba</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hộ</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mà</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3200" b="1" i="1" u="none" strike="noStrike" kern="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thôi</a:t>
            </a:r>
            <a:r>
              <a:rPr kumimoji="0" lang="en-US" altLang="en-US" sz="3200" b="1" i="1" u="none" strike="noStrike" kern="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3200" b="0" i="1"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p>
          <a:p>
            <a:pPr marL="0" marR="0" lvl="0" indent="0" algn="ctr" defTabSz="121917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Khâm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định</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việt</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sử</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thông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giám</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cương</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 </a:t>
            </a:r>
            <a:r>
              <a:rPr kumimoji="0" lang="en-US" altLang="en-US" sz="1867" b="1" i="0" u="none" strike="noStrike" kern="0" cap="none" spc="0" normalizeH="0" baseline="0" noProof="0" dirty="0" err="1">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mục</a:t>
            </a:r>
            <a:r>
              <a:rPr kumimoji="0" lang="en-US" altLang="en-US" sz="1867" b="1" i="0" u="none" strike="noStrike" kern="0" cap="none" spc="0" normalizeH="0" baseline="0" noProof="0" dirty="0">
                <a:ln>
                  <a:noFill/>
                </a:ln>
                <a:solidFill>
                  <a:srgbClr val="FF0000"/>
                </a:solidFill>
                <a:effectLst/>
                <a:uLnTx/>
                <a:uFillTx/>
                <a:latin typeface="Times New Roman" panose="02020603050405020304" pitchFamily="18" charset="0"/>
                <a:ea typeface="SimSun" panose="02010600030101010101" pitchFamily="2" charset="-122"/>
                <a:cs typeface="Arial"/>
                <a:sym typeface="Times New Roman" panose="02020603050405020304" pitchFamily="18" charset="0"/>
              </a:rPr>
              <a:t>)</a:t>
            </a:r>
            <a:endParaRPr kumimoji="0" lang="en-US" altLang="en-US" sz="1867" b="0" i="0" u="none" strike="noStrike" kern="0" cap="none" spc="0" normalizeH="0" baseline="0" noProof="0" dirty="0">
              <a:ln>
                <a:noFill/>
              </a:ln>
              <a:solidFill>
                <a:srgbClr val="000000"/>
              </a:solidFill>
              <a:effectLst/>
              <a:uLnTx/>
              <a:uFillTx/>
              <a:latin typeface="Arial" panose="020B0604020202020204" pitchFamily="34" charset="0"/>
              <a:ea typeface="SimSun" panose="02010600030101010101" pitchFamily="2" charset="-122"/>
              <a:cs typeface="Arial"/>
              <a:sym typeface="Calibri" panose="020F0502020204030204" pitchFamily="34" charset="0"/>
            </a:endParaRPr>
          </a:p>
        </p:txBody>
      </p:sp>
      <p:pic>
        <p:nvPicPr>
          <p:cNvPr id="8" name="Picture 8">
            <a:extLst>
              <a:ext uri="{FF2B5EF4-FFF2-40B4-BE49-F238E27FC236}">
                <a16:creationId xmlns:a16="http://schemas.microsoft.com/office/drawing/2014/main" id="{FFFAC67B-35CB-F34C-BEBB-A46F2014D2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1200" y="654576"/>
            <a:ext cx="4045333" cy="533479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753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FACF74-AC12-2246-A31F-B21D413D0425}"/>
              </a:ext>
            </a:extLst>
          </p:cNvPr>
          <p:cNvSpPr>
            <a:spLocks noGrp="1"/>
          </p:cNvSpPr>
          <p:nvPr>
            <p:ph type="sldNum" idx="12"/>
          </p:nvPr>
        </p:nvSpPr>
        <p:spPr/>
        <p:txBody>
          <a:bodyPr/>
          <a:lstStyle/>
          <a:p>
            <a:pPr algn="ctr" defTabSz="1219170">
              <a:buClr>
                <a:srgbClr val="000000"/>
              </a:buClr>
            </a:pPr>
            <a:fld id="{00000000-1234-1234-1234-123412341234}" type="slidenum">
              <a:rPr lang="en" kern="0"/>
              <a:pPr algn="ctr" defTabSz="1219170">
                <a:buClr>
                  <a:srgbClr val="000000"/>
                </a:buClr>
              </a:pPr>
              <a:t>17</a:t>
            </a:fld>
            <a:endParaRPr lang="en" kern="0"/>
          </a:p>
        </p:txBody>
      </p:sp>
      <p:sp>
        <p:nvSpPr>
          <p:cNvPr id="3" name="Right Arrow Callout 18">
            <a:extLst>
              <a:ext uri="{FF2B5EF4-FFF2-40B4-BE49-F238E27FC236}">
                <a16:creationId xmlns:a16="http://schemas.microsoft.com/office/drawing/2014/main" id="{421DC2A6-6F16-C043-9E17-C23E3C2140DB}"/>
              </a:ext>
            </a:extLst>
          </p:cNvPr>
          <p:cNvSpPr>
            <a:spLocks noChangeArrowheads="1"/>
          </p:cNvSpPr>
          <p:nvPr/>
        </p:nvSpPr>
        <p:spPr bwMode="auto">
          <a:xfrm>
            <a:off x="1710267" y="812800"/>
            <a:ext cx="2414960" cy="4961467"/>
          </a:xfrm>
          <a:prstGeom prst="rightArrowCallout">
            <a:avLst>
              <a:gd name="adj1" fmla="val 25013"/>
              <a:gd name="adj2" fmla="val 25013"/>
              <a:gd name="adj3" fmla="val 25000"/>
              <a:gd name="adj4" fmla="val 64977"/>
            </a:avLst>
          </a:prstGeom>
          <a:solidFill>
            <a:srgbClr val="CCFF99"/>
          </a:solidFill>
          <a:ln w="25400">
            <a:solidFill>
              <a:srgbClr val="0000FF"/>
            </a:solidFill>
            <a:miter lim="800000"/>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Chính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quyền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phong</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suy</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sụp</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và</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mục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nát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đến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cực</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độ</a:t>
            </a:r>
            <a:endParaRPr lang="en-US" altLang="en-US" sz="2133" kern="0" dirty="0">
              <a:solidFill>
                <a:srgbClr val="000000"/>
              </a:solidFill>
              <a:latin typeface="Arial" panose="020B0604020202020204" pitchFamily="34" charset="0"/>
              <a:cs typeface="Arial"/>
            </a:endParaRPr>
          </a:p>
        </p:txBody>
      </p:sp>
      <p:sp>
        <p:nvSpPr>
          <p:cNvPr id="4" name="Rounded Rectangle 17">
            <a:extLst>
              <a:ext uri="{FF2B5EF4-FFF2-40B4-BE49-F238E27FC236}">
                <a16:creationId xmlns:a16="http://schemas.microsoft.com/office/drawing/2014/main" id="{66717E36-DA68-3A41-B00C-A9902EB4B3AD}"/>
              </a:ext>
            </a:extLst>
          </p:cNvPr>
          <p:cNvSpPr>
            <a:spLocks noChangeArrowheads="1"/>
          </p:cNvSpPr>
          <p:nvPr/>
        </p:nvSpPr>
        <p:spPr bwMode="auto">
          <a:xfrm>
            <a:off x="4125227" y="812800"/>
            <a:ext cx="179579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dirty="0" err="1">
                <a:solidFill>
                  <a:srgbClr val="000000"/>
                </a:solidFill>
                <a:latin typeface="Times New Roman" panose="02020603050405020304" pitchFamily="18" charset="0"/>
                <a:cs typeface="Arial"/>
                <a:sym typeface="Times New Roman" panose="02020603050405020304" pitchFamily="18" charset="0"/>
              </a:rPr>
              <a:t>Kinh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tế</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p>
          <a:p>
            <a:pPr algn="ctr" defTabSz="1219170">
              <a:spcBef>
                <a:spcPct val="0"/>
              </a:spcBef>
              <a:buClr>
                <a:srgbClr val="000000"/>
              </a:buClr>
              <a:buNone/>
            </a:pP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đình</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đốn</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sa</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sút</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nghiêm</a:t>
            </a:r>
            <a:r>
              <a:rPr lang="en-US" altLang="en-US" b="1" kern="0" dirty="0">
                <a:solidFill>
                  <a:srgbClr val="000000"/>
                </a:solidFill>
                <a:latin typeface="Times New Roman" panose="02020603050405020304" pitchFamily="18" charset="0"/>
                <a:cs typeface="Arial"/>
                <a:sym typeface="Times New Roman" panose="02020603050405020304" pitchFamily="18" charset="0"/>
              </a:rPr>
              <a:t> </a:t>
            </a:r>
            <a:r>
              <a:rPr lang="en-US" altLang="en-US" b="1" kern="0" dirty="0" err="1">
                <a:solidFill>
                  <a:srgbClr val="000000"/>
                </a:solidFill>
                <a:latin typeface="Times New Roman" panose="02020603050405020304" pitchFamily="18" charset="0"/>
                <a:cs typeface="Arial"/>
                <a:sym typeface="Times New Roman" panose="02020603050405020304" pitchFamily="18" charset="0"/>
              </a:rPr>
              <a:t>trọng</a:t>
            </a:r>
            <a:r>
              <a:rPr lang="en-US" altLang="en-US" b="1" kern="0" dirty="0">
                <a:solidFill>
                  <a:srgbClr val="000000"/>
                </a:solidFill>
                <a:latin typeface="Times New Roman" panose="02020603050405020304" pitchFamily="18" charset="0"/>
                <a:cs typeface="Arial"/>
                <a:sym typeface="Times New Roman" panose="02020603050405020304" pitchFamily="18" charset="0"/>
              </a:rPr>
              <a:t>.</a:t>
            </a:r>
            <a:endParaRPr lang="en-US" altLang="en-US" sz="2133" kern="0" dirty="0">
              <a:solidFill>
                <a:srgbClr val="000000"/>
              </a:solidFill>
              <a:latin typeface="Arial" panose="020B0604020202020204" pitchFamily="34" charset="0"/>
              <a:cs typeface="Arial"/>
            </a:endParaRPr>
          </a:p>
        </p:txBody>
      </p:sp>
      <p:sp>
        <p:nvSpPr>
          <p:cNvPr id="5" name="Rounded Rectangle 20">
            <a:extLst>
              <a:ext uri="{FF2B5EF4-FFF2-40B4-BE49-F238E27FC236}">
                <a16:creationId xmlns:a16="http://schemas.microsoft.com/office/drawing/2014/main" id="{6659D205-B3E7-554E-9937-5DF7E63E570C}"/>
              </a:ext>
            </a:extLst>
          </p:cNvPr>
          <p:cNvSpPr>
            <a:spLocks noChangeArrowheads="1"/>
          </p:cNvSpPr>
          <p:nvPr/>
        </p:nvSpPr>
        <p:spPr bwMode="auto">
          <a:xfrm>
            <a:off x="6722533" y="812800"/>
            <a:ext cx="1647315" cy="4961467"/>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b="1" kern="0">
                <a:solidFill>
                  <a:srgbClr val="000000"/>
                </a:solidFill>
                <a:latin typeface="Times New Roman" panose="02020603050405020304" pitchFamily="18" charset="0"/>
                <a:cs typeface="Arial"/>
                <a:sym typeface="Times New Roman" panose="02020603050405020304" pitchFamily="18" charset="0"/>
              </a:rPr>
              <a:t>Đời sống nhân dân: cơ cực, chết đói, phiêu tán…</a:t>
            </a:r>
            <a:endParaRPr lang="en-US" altLang="en-US" sz="2133" kern="0">
              <a:solidFill>
                <a:srgbClr val="000000"/>
              </a:solidFill>
              <a:latin typeface="Arial" panose="020B0604020202020204" pitchFamily="34" charset="0"/>
              <a:cs typeface="Arial"/>
            </a:endParaRPr>
          </a:p>
        </p:txBody>
      </p:sp>
      <p:sp>
        <p:nvSpPr>
          <p:cNvPr id="6" name="Rounded Rectangle 22">
            <a:extLst>
              <a:ext uri="{FF2B5EF4-FFF2-40B4-BE49-F238E27FC236}">
                <a16:creationId xmlns:a16="http://schemas.microsoft.com/office/drawing/2014/main" id="{C115ED21-2486-A849-BA3D-74B65F4EF47D}"/>
              </a:ext>
            </a:extLst>
          </p:cNvPr>
          <p:cNvSpPr>
            <a:spLocks noChangeArrowheads="1"/>
          </p:cNvSpPr>
          <p:nvPr/>
        </p:nvSpPr>
        <p:spPr bwMode="auto">
          <a:xfrm>
            <a:off x="9112680" y="868632"/>
            <a:ext cx="1969021" cy="4787101"/>
          </a:xfrm>
          <a:prstGeom prst="roundRect">
            <a:avLst>
              <a:gd name="adj" fmla="val 16667"/>
            </a:avLst>
          </a:prstGeom>
          <a:solidFill>
            <a:srgbClr val="CCFF99"/>
          </a:solidFill>
          <a:ln w="25400">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1219170">
              <a:spcBef>
                <a:spcPct val="0"/>
              </a:spcBef>
              <a:buClr>
                <a:srgbClr val="000000"/>
              </a:buClr>
              <a:buNone/>
            </a:pPr>
            <a:r>
              <a:rPr lang="en-US" altLang="en-US" kern="0">
                <a:solidFill>
                  <a:srgbClr val="FF0000"/>
                </a:solidFill>
                <a:latin typeface="Times New Roman" panose="02020603050405020304" pitchFamily="18" charset="0"/>
                <a:cs typeface="Arial"/>
                <a:sym typeface="Times New Roman" panose="02020603050405020304" pitchFamily="18" charset="0"/>
              </a:rPr>
              <a:t> Nông dân vùng lên chống lại chính quyền phong kiến.</a:t>
            </a:r>
            <a:endParaRPr lang="en-US" altLang="en-US" sz="2133" kern="0">
              <a:solidFill>
                <a:srgbClr val="FF0000"/>
              </a:solidFill>
              <a:latin typeface="Arial" panose="020B0604020202020204" pitchFamily="34" charset="0"/>
              <a:cs typeface="Arial"/>
            </a:endParaRPr>
          </a:p>
        </p:txBody>
      </p:sp>
      <p:sp>
        <p:nvSpPr>
          <p:cNvPr id="7" name="Right Arrow 1">
            <a:extLst>
              <a:ext uri="{FF2B5EF4-FFF2-40B4-BE49-F238E27FC236}">
                <a16:creationId xmlns:a16="http://schemas.microsoft.com/office/drawing/2014/main" id="{0822AA56-ECF6-DF4F-90D7-DFCACEF40FE6}"/>
              </a:ext>
            </a:extLst>
          </p:cNvPr>
          <p:cNvSpPr>
            <a:spLocks noChangeArrowheads="1"/>
          </p:cNvSpPr>
          <p:nvPr/>
        </p:nvSpPr>
        <p:spPr bwMode="auto">
          <a:xfrm>
            <a:off x="8534402" y="2870917"/>
            <a:ext cx="544413" cy="832168"/>
          </a:xfrm>
          <a:prstGeom prst="rightArrow">
            <a:avLst>
              <a:gd name="adj1" fmla="val 50000"/>
              <a:gd name="adj2" fmla="val 50000"/>
            </a:avLst>
          </a:prstGeom>
          <a:solidFill>
            <a:srgbClr val="92D050"/>
          </a:solidFill>
          <a:ln w="9525" algn="ctr">
            <a:solidFill>
              <a:srgbClr val="0070C0"/>
            </a:solidFill>
            <a:round/>
            <a:headEnd/>
            <a:tailEnd/>
          </a:ln>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endParaRPr lang="en-US" altLang="en-VN" sz="1867" kern="0">
              <a:solidFill>
                <a:srgbClr val="000000"/>
              </a:solidFill>
              <a:cs typeface="Arial"/>
              <a:sym typeface="Arial"/>
            </a:endParaRPr>
          </a:p>
        </p:txBody>
      </p:sp>
      <p:pic>
        <p:nvPicPr>
          <p:cNvPr id="8" name="Picture 2">
            <a:extLst>
              <a:ext uri="{FF2B5EF4-FFF2-40B4-BE49-F238E27FC236}">
                <a16:creationId xmlns:a16="http://schemas.microsoft.com/office/drawing/2014/main" id="{C0E8FFDA-503B-A74C-BB27-268AA3EC5A4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79701" y="2853984"/>
            <a:ext cx="742832" cy="845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64466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prLst="gradientSize: 0.1">
                                      <p:cBhvr>
                                        <p:cTn id="9" dur="500"/>
                                        <p:tgtEl>
                                          <p:spTgt spid="4"/>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2"/>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Effect prLst="gradientSize: 0.1">
                                      <p:cBhvr>
                                        <p:cTn id="20" dur="500"/>
                                        <p:tgtEl>
                                          <p:spTgt spid="5"/>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ppt_x</p:attrName>
                                        </p:attrNameLst>
                                      </p:cBhvr>
                                      <p:tavLst>
                                        <p:tav tm="0">
                                          <p:val>
                                            <p:strVal val="#ppt_x-.2"/>
                                          </p:val>
                                        </p:tav>
                                        <p:tav tm="100000">
                                          <p:val>
                                            <p:strVal val="#ppt_x"/>
                                          </p:val>
                                        </p:tav>
                                      </p:tavLst>
                                    </p:anim>
                                    <p:anim calcmode="lin" valueType="num">
                                      <p:cBhvr>
                                        <p:cTn id="30" dur="500" fill="hold"/>
                                        <p:tgtEl>
                                          <p:spTgt spid="6"/>
                                        </p:tgtEl>
                                        <p:attrNameLst>
                                          <p:attrName>ppt_y</p:attrName>
                                        </p:attrNameLst>
                                      </p:cBhvr>
                                      <p:tavLst>
                                        <p:tav tm="0">
                                          <p:val>
                                            <p:strVal val="#ppt_y"/>
                                          </p:val>
                                        </p:tav>
                                        <p:tav tm="100000">
                                          <p:val>
                                            <p:strVal val="#ppt_y"/>
                                          </p:val>
                                        </p:tav>
                                      </p:tavLst>
                                    </p:anim>
                                    <p:animEffect prLst="gradientSize: 0.1">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autoUpdateAnimBg="0"/>
      <p:bldP spid="5" grpId="0" bldLvl="0" animBg="1" autoUpdateAnimBg="0"/>
      <p:bldP spid="6" grpId="0" bldLvl="0" animBg="1" autoUpdateAnimBg="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494418" y="1612224"/>
            <a:ext cx="5091991" cy="707886"/>
          </a:xfrm>
          <a:prstGeom prst="rect">
            <a:avLst/>
          </a:prstGeom>
        </p:spPr>
        <p:txBody>
          <a:bodyPr wrap="square">
            <a:spAutoFit/>
          </a:bodyPr>
          <a:lstStyle/>
          <a:p>
            <a:pPr lvl="0"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449FBE4A-C171-DB31-2B29-C8C57C583CEB}"/>
              </a:ext>
            </a:extLst>
          </p:cNvPr>
          <p:cNvSpPr/>
          <p:nvPr/>
        </p:nvSpPr>
        <p:spPr>
          <a:xfrm>
            <a:off x="1861109" y="2597263"/>
            <a:ext cx="9176425" cy="1241237"/>
          </a:xfrm>
          <a:prstGeom prst="rect">
            <a:avLst/>
          </a:prstGeom>
        </p:spPr>
        <p:txBody>
          <a:bodyPr wrap="square">
            <a:spAutoFit/>
          </a:bodyPr>
          <a:lstStyle/>
          <a:p>
            <a:pPr algn="ctr" defTabSz="1219170">
              <a:buClr>
                <a:srgbClr val="000000"/>
              </a:buClr>
            </a:pP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dirty="0" err="1">
                <a:solidFill>
                  <a:srgbClr val="000000"/>
                </a:solidFill>
                <a:latin typeface="Times New Roman" panose="02020603050405020304" pitchFamily="18" charset="0"/>
                <a:cs typeface="Times New Roman" panose="02020603050405020304" pitchFamily="18" charset="0"/>
                <a:sym typeface="Arial"/>
              </a:rPr>
              <a:t>Giữa</a:t>
            </a:r>
            <a:r>
              <a:rPr lang="en-US" sz="3733" kern="0" dirty="0">
                <a:solidFill>
                  <a:srgbClr val="000000"/>
                </a:solidFill>
                <a:latin typeface="Times New Roman" panose="02020603050405020304" pitchFamily="18" charset="0"/>
                <a:cs typeface="Times New Roman" panose="02020603050405020304" pitchFamily="18" charset="0"/>
                <a:sym typeface="Arial"/>
              </a:rPr>
              <a:t> TK XVIII, </a:t>
            </a:r>
            <a:r>
              <a:rPr lang="en-US" sz="3733" kern="0" err="1">
                <a:solidFill>
                  <a:srgbClr val="000000"/>
                </a:solidFill>
                <a:latin typeface="Times New Roman" panose="02020603050405020304" pitchFamily="18" charset="0"/>
                <a:cs typeface="Times New Roman" panose="02020603050405020304" pitchFamily="18" charset="0"/>
                <a:sym typeface="Arial"/>
              </a:rPr>
              <a:t>chính</a:t>
            </a:r>
            <a:r>
              <a:rPr lang="en-US" sz="3733" kern="0">
                <a:solidFill>
                  <a:srgbClr val="000000"/>
                </a:solidFill>
                <a:latin typeface="Times New Roman" panose="02020603050405020304" pitchFamily="18" charset="0"/>
                <a:cs typeface="Times New Roman" panose="02020603050405020304" pitchFamily="18" charset="0"/>
                <a:sym typeface="Arial"/>
              </a:rPr>
              <a:t> quyền phong kiến </a:t>
            </a:r>
            <a:r>
              <a:rPr lang="en-US" sz="3733" kern="0" dirty="0" err="1">
                <a:solidFill>
                  <a:srgbClr val="000000"/>
                </a:solidFill>
                <a:latin typeface="Times New Roman" panose="02020603050405020304" pitchFamily="18" charset="0"/>
                <a:cs typeface="Times New Roman" panose="02020603050405020304" pitchFamily="18" charset="0"/>
                <a:sym typeface="Arial"/>
              </a:rPr>
              <a:t>ở</a:t>
            </a:r>
            <a:r>
              <a:rPr lang="en-US" sz="3733" kern="0" dirty="0">
                <a:solidFill>
                  <a:srgbClr val="000000"/>
                </a:solidFill>
                <a:latin typeface="Times New Roman" panose="02020603050405020304" pitchFamily="18" charset="0"/>
                <a:cs typeface="Times New Roman" panose="02020603050405020304" pitchFamily="18" charset="0"/>
                <a:sym typeface="Arial"/>
              </a:rPr>
              <a:t> </a:t>
            </a:r>
            <a:r>
              <a:rPr lang="en-US" sz="3733" kern="0" err="1">
                <a:solidFill>
                  <a:srgbClr val="000000"/>
                </a:solidFill>
                <a:latin typeface="Times New Roman" panose="02020603050405020304" pitchFamily="18" charset="0"/>
                <a:cs typeface="Times New Roman" panose="02020603050405020304" pitchFamily="18" charset="0"/>
                <a:sym typeface="Arial"/>
              </a:rPr>
              <a:t>Đàng</a:t>
            </a:r>
            <a:r>
              <a:rPr lang="en-US" sz="3733" kern="0">
                <a:solidFill>
                  <a:srgbClr val="000000"/>
                </a:solidFill>
                <a:latin typeface="Times New Roman" panose="02020603050405020304" pitchFamily="18" charset="0"/>
                <a:cs typeface="Times New Roman" panose="02020603050405020304" pitchFamily="18" charset="0"/>
                <a:sym typeface="Arial"/>
              </a:rPr>
              <a:t> Ngoài rơi vào khủng hoảng trầm trọng.</a:t>
            </a:r>
            <a:endParaRPr lang="en-VN" sz="37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FE02E733-938F-CB32-8D12-2ECEBA34662E}"/>
              </a:ext>
            </a:extLst>
          </p:cNvPr>
          <p:cNvSpPr/>
          <p:nvPr/>
        </p:nvSpPr>
        <p:spPr>
          <a:xfrm>
            <a:off x="1861109" y="4115653"/>
            <a:ext cx="9435947" cy="1754326"/>
          </a:xfrm>
          <a:prstGeom prst="rect">
            <a:avLst/>
          </a:prstGeom>
        </p:spPr>
        <p:txBody>
          <a:bodyPr wrap="square">
            <a:spAutoFit/>
          </a:bodyPr>
          <a:lstStyle/>
          <a:p>
            <a:pPr algn="just"/>
            <a:r>
              <a:rPr lang="vi-VN" sz="3600" dirty="0">
                <a:latin typeface="Times New Roman" panose="02020603050405020304" pitchFamily="18" charset="0"/>
                <a:cs typeface="Times New Roman" panose="02020603050405020304" pitchFamily="18" charset="0"/>
              </a:rPr>
              <a:t>- Ruộng đất của nông dân bị cướp đoạt, sản xuất nông nghiệp </a:t>
            </a:r>
            <a:r>
              <a:rPr lang="vi-VN" sz="3600">
                <a:latin typeface="Times New Roman" panose="02020603050405020304" pitchFamily="18" charset="0"/>
                <a:cs typeface="Times New Roman" panose="02020603050405020304" pitchFamily="18" charset="0"/>
              </a:rPr>
              <a:t>đình đốn</a:t>
            </a:r>
            <a:r>
              <a:rPr lang="en-US" sz="3600">
                <a:latin typeface="Times New Roman" panose="02020603050405020304" pitchFamily="18" charset="0"/>
                <a:cs typeface="Times New Roman" panose="02020603050405020304" pitchFamily="18" charset="0"/>
              </a:rPr>
              <a:t> dẫn đến các cuộc khởi nghĩa của nông dân.</a:t>
            </a:r>
            <a:endParaRPr lang="en-VN"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1172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19</a:t>
            </a:fld>
            <a:endParaRPr kumimoji="0" sz="1600" b="0" i="0" u="none" strike="noStrike" kern="0" cap="none" spc="0" normalizeH="0" baseline="0" noProof="0" dirty="0">
              <a:ln>
                <a:noFill/>
              </a:ln>
              <a:solidFill>
                <a:srgbClr val="666666"/>
              </a:solidFill>
              <a:effectLst/>
              <a:uLnTx/>
              <a:uFillTx/>
              <a:latin typeface="Tinos"/>
              <a:sym typeface="Tinos"/>
            </a:endParaRPr>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defTabSz="1219170">
              <a:defRPr/>
            </a:pPr>
            <a:r>
              <a:rPr lang="en-US" sz="3200" b="1" kern="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10104ED-D0F0-10FE-3ADF-1448EC3308CF}"/>
              </a:ext>
            </a:extLst>
          </p:cNvPr>
          <p:cNvSpPr txBox="1"/>
          <p:nvPr/>
        </p:nvSpPr>
        <p:spPr>
          <a:xfrm>
            <a:off x="1906384" y="2128746"/>
            <a:ext cx="4494415" cy="2554545"/>
          </a:xfrm>
          <a:prstGeom prst="rect">
            <a:avLst/>
          </a:prstGeom>
          <a:noFill/>
        </p:spPr>
        <p:txBody>
          <a:bodyPr wrap="square">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2. Một số cuộc khởi nghĩa lớn của phong trào nông dân Đàng Ngoài</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321B0909-D0D7-0C1A-8187-0DC6E1D3F429}"/>
              </a:ext>
            </a:extLst>
          </p:cNvPr>
          <p:cNvPicPr>
            <a:picLocks noChangeAspect="1"/>
          </p:cNvPicPr>
          <p:nvPr/>
        </p:nvPicPr>
        <p:blipFill>
          <a:blip r:embed="rId4"/>
          <a:stretch>
            <a:fillRect/>
          </a:stretch>
        </p:blipFill>
        <p:spPr>
          <a:xfrm>
            <a:off x="6857204" y="1608228"/>
            <a:ext cx="3797106" cy="3770680"/>
          </a:xfrm>
          <a:prstGeom prst="rect">
            <a:avLst/>
          </a:prstGeom>
        </p:spPr>
      </p:pic>
    </p:spTree>
    <p:extLst>
      <p:ext uri="{BB962C8B-B14F-4D97-AF65-F5344CB8AC3E}">
        <p14:creationId xmlns:p14="http://schemas.microsoft.com/office/powerpoint/2010/main" val="3477741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ò chơi PowerPoint Ô cửa bí mật - Tải miễn phí - YouTube">
            <a:extLst>
              <a:ext uri="{FF2B5EF4-FFF2-40B4-BE49-F238E27FC236}">
                <a16:creationId xmlns:a16="http://schemas.microsoft.com/office/drawing/2014/main" id="{BE888F58-1405-1DB8-4570-C161A7BC8B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1320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9EE595-BA21-E04F-8762-1D03C310449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20</a:t>
            </a:fld>
            <a:endParaRPr lang="en" kern="0"/>
          </a:p>
        </p:txBody>
      </p:sp>
      <p:sp>
        <p:nvSpPr>
          <p:cNvPr id="3" name="Google Shape;72;p14">
            <a:extLst>
              <a:ext uri="{FF2B5EF4-FFF2-40B4-BE49-F238E27FC236}">
                <a16:creationId xmlns:a16="http://schemas.microsoft.com/office/drawing/2014/main" id="{A201A40E-98B6-3142-8EDC-F1D03F83F090}"/>
              </a:ext>
            </a:extLst>
          </p:cNvPr>
          <p:cNvSpPr txBox="1">
            <a:spLocks/>
          </p:cNvSpPr>
          <p:nvPr/>
        </p:nvSpPr>
        <p:spPr>
          <a:xfrm>
            <a:off x="1843671" y="1234831"/>
            <a:ext cx="9420396" cy="3409635"/>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1pPr>
            <a:lvl2pPr marR="0" lvl="1"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2pPr>
            <a:lvl3pPr marR="0" lvl="2"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3pPr>
            <a:lvl4pPr marR="0" lvl="3"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4pPr>
            <a:lvl5pPr marR="0" lvl="4"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5pPr>
            <a:lvl6pPr marR="0" lvl="5"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6pPr>
            <a:lvl7pPr marR="0" lvl="6"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7pPr>
            <a:lvl8pPr marR="0" lvl="7"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8pPr>
            <a:lvl9pPr marR="0" lvl="8" algn="l" rtl="0">
              <a:lnSpc>
                <a:spcPct val="100000"/>
              </a:lnSpc>
              <a:spcBef>
                <a:spcPts val="0"/>
              </a:spcBef>
              <a:spcAft>
                <a:spcPts val="0"/>
              </a:spcAft>
              <a:buClr>
                <a:srgbClr val="25212A"/>
              </a:buClr>
              <a:buSzPts val="2400"/>
              <a:buFont typeface="Oswald"/>
              <a:buNone/>
              <a:defRPr sz="2400" b="1" i="0" u="none" strike="noStrike" cap="none">
                <a:solidFill>
                  <a:srgbClr val="25212A"/>
                </a:solidFill>
                <a:latin typeface="Oswald"/>
                <a:ea typeface="Oswald"/>
                <a:cs typeface="Oswald"/>
                <a:sym typeface="Oswald"/>
              </a:defRPr>
            </a:lvl9pPr>
          </a:lstStyle>
          <a:p>
            <a:pPr algn="ctr" defTabSz="1219170"/>
            <a:r>
              <a:rPr lang="en-US" sz="6400" kern="0" dirty="0" err="1">
                <a:latin typeface="Times New Roman" panose="02020603050405020304" pitchFamily="18" charset="0"/>
                <a:cs typeface="Times New Roman" panose="02020603050405020304" pitchFamily="18" charset="0"/>
              </a:rPr>
              <a:t>Xem</a:t>
            </a:r>
            <a:r>
              <a:rPr lang="en-US" sz="6400" kern="0" dirty="0">
                <a:latin typeface="Times New Roman" panose="02020603050405020304" pitchFamily="18" charset="0"/>
                <a:cs typeface="Times New Roman" panose="02020603050405020304" pitchFamily="18" charset="0"/>
              </a:rPr>
              <a:t> video, </a:t>
            </a:r>
            <a:r>
              <a:rPr lang="en-US" sz="6400" kern="0" dirty="0" err="1">
                <a:latin typeface="Times New Roman" panose="02020603050405020304" pitchFamily="18" charset="0"/>
                <a:cs typeface="Times New Roman" panose="02020603050405020304" pitchFamily="18" charset="0"/>
              </a:rPr>
              <a:t>lược</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đồ</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và</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kết</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hợp</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sách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giáo</a:t>
            </a:r>
            <a:r>
              <a:rPr lang="en-US" sz="6400" kern="0" dirty="0">
                <a:latin typeface="Times New Roman" panose="02020603050405020304" pitchFamily="18" charset="0"/>
                <a:cs typeface="Times New Roman" panose="02020603050405020304" pitchFamily="18" charset="0"/>
              </a:rPr>
              <a:t> khoa </a:t>
            </a:r>
            <a:r>
              <a:rPr lang="en-US" sz="6400" kern="0" dirty="0" err="1">
                <a:latin typeface="Times New Roman" panose="02020603050405020304" pitchFamily="18" charset="0"/>
                <a:cs typeface="Times New Roman" panose="02020603050405020304" pitchFamily="18" charset="0"/>
              </a:rPr>
              <a:t>hoàn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thành</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bảng</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niên</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biểu</a:t>
            </a:r>
            <a:r>
              <a:rPr lang="en-US" sz="6400" kern="0" dirty="0">
                <a:latin typeface="Times New Roman" panose="02020603050405020304" pitchFamily="18" charset="0"/>
                <a:cs typeface="Times New Roman" panose="02020603050405020304" pitchFamily="18" charset="0"/>
              </a:rPr>
              <a:t> </a:t>
            </a:r>
            <a:r>
              <a:rPr lang="en-US" sz="6400" kern="0" dirty="0" err="1">
                <a:latin typeface="Times New Roman" panose="02020603050405020304" pitchFamily="18" charset="0"/>
                <a:cs typeface="Times New Roman" panose="02020603050405020304" pitchFamily="18" charset="0"/>
              </a:rPr>
              <a:t>sau</a:t>
            </a:r>
            <a:endParaRPr lang="en-US" sz="6400" kern="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0771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4253431701"/>
              </p:ext>
            </p:extLst>
          </p:nvPr>
        </p:nvGraphicFramePr>
        <p:xfrm>
          <a:off x="59269" y="914401"/>
          <a:ext cx="12056533" cy="5943600"/>
        </p:xfrm>
        <a:graphic>
          <a:graphicData uri="http://schemas.openxmlformats.org/drawingml/2006/table">
            <a:tbl>
              <a:tblPr firstRow="1" bandRow="1">
                <a:tableStyleId>{5DA37D80-6434-44D0-A028-1B22A696006F}</a:tableStyleId>
              </a:tblPr>
              <a:tblGrid>
                <a:gridCol w="2306466">
                  <a:extLst>
                    <a:ext uri="{9D8B030D-6E8A-4147-A177-3AD203B41FA5}">
                      <a16:colId xmlns:a16="http://schemas.microsoft.com/office/drawing/2014/main" val="20000"/>
                    </a:ext>
                  </a:extLst>
                </a:gridCol>
                <a:gridCol w="5241972">
                  <a:extLst>
                    <a:ext uri="{9D8B030D-6E8A-4147-A177-3AD203B41FA5}">
                      <a16:colId xmlns:a16="http://schemas.microsoft.com/office/drawing/2014/main" val="20001"/>
                    </a:ext>
                  </a:extLst>
                </a:gridCol>
                <a:gridCol w="4508095">
                  <a:extLst>
                    <a:ext uri="{9D8B030D-6E8A-4147-A177-3AD203B41FA5}">
                      <a16:colId xmlns:a16="http://schemas.microsoft.com/office/drawing/2014/main" val="20002"/>
                    </a:ext>
                  </a:extLst>
                </a:gridCol>
              </a:tblGrid>
              <a:tr h="149919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81468">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81468">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481468">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Title 1">
            <a:extLst>
              <a:ext uri="{FF2B5EF4-FFF2-40B4-BE49-F238E27FC236}">
                <a16:creationId xmlns:a16="http://schemas.microsoft.com/office/drawing/2014/main" id="{4261C0AC-2118-B541-834D-9DD9EB74D211}"/>
              </a:ext>
            </a:extLst>
          </p:cNvPr>
          <p:cNvSpPr txBox="1">
            <a:spLocks/>
          </p:cNvSpPr>
          <p:nvPr/>
        </p:nvSpPr>
        <p:spPr>
          <a:xfrm>
            <a:off x="76200" y="0"/>
            <a:ext cx="12208933" cy="736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r>
              <a:rPr lang="en-US" altLang="en-VN" sz="4000" b="1" kern="0" dirty="0">
                <a:solidFill>
                  <a:srgbClr val="FF0000"/>
                </a:solidFill>
                <a:latin typeface="Times New Roman" panose="02020603050405020304" pitchFamily="18" charset="0"/>
                <a:cs typeface="Times New Roman" panose="02020603050405020304" pitchFamily="18" charset="0"/>
              </a:rPr>
              <a:t>HOÀN THÀNH BẢNG NIÊN BIỂU THEO MẪU SAU</a:t>
            </a:r>
          </a:p>
        </p:txBody>
      </p:sp>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59269" y="4088014"/>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76198" y="572793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59268" y="2769986"/>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a:solidFill>
                  <a:srgbClr val="0070C0"/>
                </a:solidFill>
                <a:latin typeface="Times New Roman" panose="02020603050405020304" pitchFamily="18" charset="0"/>
                <a:cs typeface="Times New Roman" panose="02020603050405020304" pitchFamily="18" charset="0"/>
                <a:sym typeface="Arial"/>
              </a:rPr>
              <a:t>1739-1769</a:t>
            </a:r>
          </a:p>
        </p:txBody>
      </p:sp>
    </p:spTree>
    <p:extLst>
      <p:ext uri="{BB962C8B-B14F-4D97-AF65-F5344CB8AC3E}">
        <p14:creationId xmlns:p14="http://schemas.microsoft.com/office/powerpoint/2010/main" val="2150764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outVertical)">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outVertical)">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outVertical)">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id="{65463624-1EB1-7E47-BCDF-D249B4F414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id="{03D4FBA7-2DC3-0842-9914-9DA4DD56E2AD}"/>
              </a:ext>
            </a:extLst>
          </p:cNvPr>
          <p:cNvSpPr>
            <a:spLocks noChangeArrowheads="1"/>
          </p:cNvSpPr>
          <p:nvPr/>
        </p:nvSpPr>
        <p:spPr bwMode="auto">
          <a:xfrm>
            <a:off x="4210494" y="5707225"/>
            <a:ext cx="78745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50000"/>
              </a:spcBef>
              <a:spcAft>
                <a:spcPct val="0"/>
              </a:spcAft>
              <a:buNone/>
            </a:pPr>
            <a:r>
              <a:rPr lang="en-US" altLang="en-US" dirty="0" err="1">
                <a:solidFill>
                  <a:srgbClr val="000000"/>
                </a:solidFill>
                <a:latin typeface="Times New Roman" panose="02020603050405020304" pitchFamily="18" charset="0"/>
                <a:cs typeface="Arial"/>
                <a:sym typeface="Times New Roman" panose="02020603050405020304" pitchFamily="18" charset="0"/>
              </a:rPr>
              <a:t>Lược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đồ</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nơi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diễn</a:t>
            </a:r>
            <a:r>
              <a:rPr lang="en-US" altLang="en-US" dirty="0">
                <a:solidFill>
                  <a:srgbClr val="000000"/>
                </a:solidFill>
                <a:latin typeface="Times New Roman" panose="02020603050405020304" pitchFamily="18" charset="0"/>
                <a:cs typeface="Arial"/>
                <a:sym typeface="Times New Roman" panose="02020603050405020304" pitchFamily="18" charset="0"/>
              </a:rPr>
              <a:t> ra </a:t>
            </a:r>
            <a:r>
              <a:rPr lang="en-US" altLang="en-US" dirty="0" err="1">
                <a:solidFill>
                  <a:srgbClr val="000000"/>
                </a:solidFill>
                <a:latin typeface="Times New Roman" panose="02020603050405020304" pitchFamily="18" charset="0"/>
                <a:cs typeface="Arial"/>
                <a:sym typeface="Times New Roman" panose="02020603050405020304" pitchFamily="18" charset="0"/>
              </a:rPr>
              <a:t>các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cuộc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khởi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nghĩa</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nông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dân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Đàng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Ngoài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thế</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kỷ</a:t>
            </a:r>
            <a:r>
              <a:rPr lang="en-US" altLang="en-US" dirty="0">
                <a:solidFill>
                  <a:srgbClr val="000000"/>
                </a:solidFill>
                <a:latin typeface="Times New Roman" panose="02020603050405020304" pitchFamily="18" charset="0"/>
                <a:cs typeface="Arial"/>
                <a:sym typeface="Times New Roman" panose="02020603050405020304" pitchFamily="18" charset="0"/>
              </a:rPr>
              <a:t> XVIII</a:t>
            </a:r>
            <a:endParaRPr lang="en-US" altLang="en-US" dirty="0">
              <a:solidFill>
                <a:srgbClr val="000000"/>
              </a:solidFill>
              <a:latin typeface="Arial" panose="020B0604020202020204" pitchFamily="34" charset="0"/>
              <a:cs typeface="Arial"/>
            </a:endParaRPr>
          </a:p>
        </p:txBody>
      </p:sp>
      <p:pic>
        <p:nvPicPr>
          <p:cNvPr id="2" name="khởi nghĩa nong dân đàng ngoài.mp4" descr="khởi nghĩa nong dân đàng ngoài.mp4">
            <a:hlinkClick r:id="" action="ppaction://media"/>
            <a:extLst>
              <a:ext uri="{FF2B5EF4-FFF2-40B4-BE49-F238E27FC236}">
                <a16:creationId xmlns:a16="http://schemas.microsoft.com/office/drawing/2014/main" id="{52545AA9-6ACC-3B46-B587-A555BFCC060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351308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nodeType="clickEffect">
                                  <p:stCondLst>
                                    <p:cond delay="0"/>
                                  </p:stCondLst>
                                  <p:childTnLst>
                                    <p:animEffect transition="out" filter="barn(inVertical)">
                                      <p:cBhvr>
                                        <p:cTn id="6" dur="500"/>
                                        <p:tgtEl>
                                          <p:spTgt spid="2"/>
                                        </p:tgtEl>
                                      </p:cBhvr>
                                    </p:animEffect>
                                    <p:set>
                                      <p:cBhvr>
                                        <p:cTn id="7" dur="1" fill="hold">
                                          <p:stCondLst>
                                            <p:cond delay="499"/>
                                          </p:stCondLst>
                                        </p:cTn>
                                        <p:tgtEl>
                                          <p:spTgt spid="2"/>
                                        </p:tgtEl>
                                        <p:attrNameLst>
                                          <p:attrName>style.visibility</p:attrName>
                                        </p:attrNameLst>
                                      </p:cBhvr>
                                      <p:to>
                                        <p:strVal val="hidden"/>
                                      </p:to>
                                    </p:set>
                                    <p:cmd type="call" cmd="stop">
                                      <p:cBhvr>
                                        <p:cTn id="8"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19A7FE2-40F3-B74B-B5B9-A94455769B3B}"/>
              </a:ext>
            </a:extLst>
          </p:cNvPr>
          <p:cNvGraphicFramePr>
            <a:graphicFrameLocks noGrp="1"/>
          </p:cNvGraphicFramePr>
          <p:nvPr>
            <p:extLst>
              <p:ext uri="{D42A27DB-BD31-4B8C-83A1-F6EECF244321}">
                <p14:modId xmlns:p14="http://schemas.microsoft.com/office/powerpoint/2010/main" val="1009011747"/>
              </p:ext>
            </p:extLst>
          </p:nvPr>
        </p:nvGraphicFramePr>
        <p:xfrm>
          <a:off x="1" y="0"/>
          <a:ext cx="12191999" cy="6857999"/>
        </p:xfrm>
        <a:graphic>
          <a:graphicData uri="http://schemas.openxmlformats.org/drawingml/2006/table">
            <a:tbl>
              <a:tblPr firstRow="1" bandRow="1">
                <a:tableStyleId>{5DA37D80-6434-44D0-A028-1B22A696006F}</a:tableStyleId>
              </a:tblPr>
              <a:tblGrid>
                <a:gridCol w="2913810">
                  <a:extLst>
                    <a:ext uri="{9D8B030D-6E8A-4147-A177-3AD203B41FA5}">
                      <a16:colId xmlns:a16="http://schemas.microsoft.com/office/drawing/2014/main" val="20000"/>
                    </a:ext>
                  </a:extLst>
                </a:gridCol>
                <a:gridCol w="4719442">
                  <a:extLst>
                    <a:ext uri="{9D8B030D-6E8A-4147-A177-3AD203B41FA5}">
                      <a16:colId xmlns:a16="http://schemas.microsoft.com/office/drawing/2014/main" val="20001"/>
                    </a:ext>
                  </a:extLst>
                </a:gridCol>
                <a:gridCol w="4558747">
                  <a:extLst>
                    <a:ext uri="{9D8B030D-6E8A-4147-A177-3AD203B41FA5}">
                      <a16:colId xmlns:a16="http://schemas.microsoft.com/office/drawing/2014/main" val="20002"/>
                    </a:ext>
                  </a:extLst>
                </a:gridCol>
              </a:tblGrid>
              <a:tr h="1074266">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Thời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gian</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Tên</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cuộc</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khởi</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nghĩa</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algn="ctr"/>
                      <a:r>
                        <a:rPr lang="en-US" sz="3700" dirty="0" err="1">
                          <a:solidFill>
                            <a:schemeClr val="tx1"/>
                          </a:solidFill>
                          <a:latin typeface="Times New Roman" panose="02020603050405020304" pitchFamily="18" charset="0"/>
                          <a:cs typeface="Times New Roman" panose="02020603050405020304" pitchFamily="18" charset="0"/>
                        </a:rPr>
                        <a:t>Địa</a:t>
                      </a:r>
                      <a:r>
                        <a:rPr lang="en-US" sz="3700" baseline="0" dirty="0">
                          <a:solidFill>
                            <a:schemeClr val="tx1"/>
                          </a:solidFill>
                          <a:latin typeface="Times New Roman" panose="02020603050405020304" pitchFamily="18" charset="0"/>
                          <a:cs typeface="Times New Roman" panose="02020603050405020304" pitchFamily="18" charset="0"/>
                        </a:rPr>
                        <a:t> </a:t>
                      </a:r>
                      <a:r>
                        <a:rPr lang="en-US" sz="3700" baseline="0" dirty="0" err="1">
                          <a:solidFill>
                            <a:schemeClr val="tx1"/>
                          </a:solidFill>
                          <a:latin typeface="Times New Roman" panose="02020603050405020304" pitchFamily="18" charset="0"/>
                          <a:cs typeface="Times New Roman" panose="02020603050405020304" pitchFamily="18" charset="0"/>
                        </a:rPr>
                        <a:t>điểm</a:t>
                      </a:r>
                      <a:endParaRPr lang="en-US" sz="3700" dirty="0">
                        <a:solidFill>
                          <a:schemeClr val="tx1"/>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927911">
                <a:tc>
                  <a:txBody>
                    <a:bodyPr/>
                    <a:lstStyle/>
                    <a:p>
                      <a:endParaRPr lang="en-US" sz="4800" dirty="0">
                        <a:solidFill>
                          <a:srgbClr val="FF00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927911">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927911">
                <a:tc>
                  <a:txBody>
                    <a:bodyPr/>
                    <a:lstStyle/>
                    <a:p>
                      <a:endParaRPr lang="en-US" sz="480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endParaRPr lang="en-US" sz="4800" dirty="0">
                        <a:solidFill>
                          <a:srgbClr val="FFFF00"/>
                        </a:solidFill>
                        <a:latin typeface="Times New Roman" panose="02020603050405020304" pitchFamily="18" charset="0"/>
                        <a:cs typeface="Times New Roman" panose="02020603050405020304" pitchFamily="18" charset="0"/>
                      </a:endParaRPr>
                    </a:p>
                  </a:txBody>
                  <a:tcPr marL="121921" marR="121921" marT="60965" marB="60965">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2" name="Rectangle 11">
            <a:extLst>
              <a:ext uri="{FF2B5EF4-FFF2-40B4-BE49-F238E27FC236}">
                <a16:creationId xmlns:a16="http://schemas.microsoft.com/office/drawing/2014/main" id="{14773BF1-7FBC-F344-9C85-E0C4AEE5D25A}"/>
              </a:ext>
            </a:extLst>
          </p:cNvPr>
          <p:cNvSpPr>
            <a:spLocks noChangeArrowheads="1"/>
          </p:cNvSpPr>
          <p:nvPr/>
        </p:nvSpPr>
        <p:spPr bwMode="auto">
          <a:xfrm>
            <a:off x="76198" y="3390653"/>
            <a:ext cx="28448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a:solidFill>
                  <a:srgbClr val="0070C0"/>
                </a:solidFill>
                <a:latin typeface="Times New Roman" panose="02020603050405020304" pitchFamily="18" charset="0"/>
                <a:cs typeface="Times New Roman" panose="02020603050405020304" pitchFamily="18" charset="0"/>
                <a:sym typeface="Arial"/>
              </a:rPr>
              <a:t>1740-1751</a:t>
            </a:r>
            <a:endParaRPr lang="en-US" altLang="en-VN" sz="44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ECBAA874-055D-104D-94CD-A75F24BC5909}"/>
              </a:ext>
            </a:extLst>
          </p:cNvPr>
          <p:cNvSpPr>
            <a:spLocks noChangeArrowheads="1"/>
          </p:cNvSpPr>
          <p:nvPr/>
        </p:nvSpPr>
        <p:spPr bwMode="auto">
          <a:xfrm>
            <a:off x="152395" y="5387884"/>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1741-1751</a:t>
            </a:r>
          </a:p>
        </p:txBody>
      </p:sp>
      <p:sp>
        <p:nvSpPr>
          <p:cNvPr id="14" name="Rectangle 13">
            <a:extLst>
              <a:ext uri="{FF2B5EF4-FFF2-40B4-BE49-F238E27FC236}">
                <a16:creationId xmlns:a16="http://schemas.microsoft.com/office/drawing/2014/main" id="{391A5421-2AB6-B347-ABD8-1311F55AC7BD}"/>
              </a:ext>
            </a:extLst>
          </p:cNvPr>
          <p:cNvSpPr>
            <a:spLocks noChangeArrowheads="1"/>
          </p:cNvSpPr>
          <p:nvPr/>
        </p:nvSpPr>
        <p:spPr bwMode="auto">
          <a:xfrm>
            <a:off x="76198" y="1393422"/>
            <a:ext cx="2844801"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400" kern="0" dirty="0">
                <a:solidFill>
                  <a:srgbClr val="FF0000"/>
                </a:solidFill>
                <a:latin typeface="Times New Roman" panose="02020603050405020304" pitchFamily="18" charset="0"/>
                <a:cs typeface="Times New Roman" panose="02020603050405020304" pitchFamily="18" charset="0"/>
                <a:sym typeface="Arial"/>
              </a:rPr>
              <a:t>1739-1769</a:t>
            </a:r>
          </a:p>
        </p:txBody>
      </p:sp>
      <p:sp>
        <p:nvSpPr>
          <p:cNvPr id="2" name="Rectangle 1">
            <a:extLst>
              <a:ext uri="{FF2B5EF4-FFF2-40B4-BE49-F238E27FC236}">
                <a16:creationId xmlns:a16="http://schemas.microsoft.com/office/drawing/2014/main" id="{C3D4F70C-3CAA-4A7F-B6DC-C007BC510C75}"/>
              </a:ext>
            </a:extLst>
          </p:cNvPr>
          <p:cNvSpPr>
            <a:spLocks noChangeArrowheads="1"/>
          </p:cNvSpPr>
          <p:nvPr/>
        </p:nvSpPr>
        <p:spPr bwMode="auto">
          <a:xfrm>
            <a:off x="3035298" y="1393422"/>
            <a:ext cx="40640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Hoàng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Công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Chất</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6" name="Rectangle 5">
            <a:extLst>
              <a:ext uri="{FF2B5EF4-FFF2-40B4-BE49-F238E27FC236}">
                <a16:creationId xmlns:a16="http://schemas.microsoft.com/office/drawing/2014/main" id="{B3F9DDEA-B136-EDC8-9A87-1BDB9E0956CC}"/>
              </a:ext>
            </a:extLst>
          </p:cNvPr>
          <p:cNvSpPr>
            <a:spLocks noChangeArrowheads="1"/>
          </p:cNvSpPr>
          <p:nvPr/>
        </p:nvSpPr>
        <p:spPr bwMode="auto">
          <a:xfrm>
            <a:off x="7668686" y="1393422"/>
            <a:ext cx="4447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Nam,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Điện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Biên</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67517078-BFBF-AA96-ADC5-EBE5E003B2A2}"/>
              </a:ext>
            </a:extLst>
          </p:cNvPr>
          <p:cNvSpPr>
            <a:spLocks noChangeArrowheads="1"/>
          </p:cNvSpPr>
          <p:nvPr/>
        </p:nvSpPr>
        <p:spPr bwMode="auto">
          <a:xfrm>
            <a:off x="2920998" y="3419884"/>
            <a:ext cx="5082117"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Danh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Phương</a:t>
            </a:r>
            <a:endParaRPr lang="en-US" altLang="en-VN" sz="4000"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219B2EA2-C02E-974B-3DDA-8AFFD906C52F}"/>
              </a:ext>
            </a:extLst>
          </p:cNvPr>
          <p:cNvSpPr>
            <a:spLocks noChangeArrowheads="1"/>
          </p:cNvSpPr>
          <p:nvPr/>
        </p:nvSpPr>
        <p:spPr bwMode="auto">
          <a:xfrm>
            <a:off x="7668686" y="3390653"/>
            <a:ext cx="5082116"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Vĩnh</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Phúc</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Sơn</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0070C0"/>
                </a:solidFill>
                <a:latin typeface="Times New Roman" panose="02020603050405020304" pitchFamily="18" charset="0"/>
                <a:cs typeface="Times New Roman" panose="02020603050405020304" pitchFamily="18" charset="0"/>
                <a:sym typeface="Arial"/>
              </a:rPr>
              <a:t>Tây</a:t>
            </a:r>
            <a:r>
              <a:rPr lang="en-US" altLang="en-VN" sz="4000" kern="0" dirty="0">
                <a:solidFill>
                  <a:srgbClr val="0070C0"/>
                </a:solidFill>
                <a:latin typeface="Times New Roman" panose="02020603050405020304" pitchFamily="18" charset="0"/>
                <a:cs typeface="Times New Roman" panose="02020603050405020304" pitchFamily="18" charset="0"/>
                <a:sym typeface="Arial"/>
              </a:rPr>
              <a:t>…</a:t>
            </a:r>
          </a:p>
        </p:txBody>
      </p:sp>
      <p:sp>
        <p:nvSpPr>
          <p:cNvPr id="9" name="Rectangle 8">
            <a:extLst>
              <a:ext uri="{FF2B5EF4-FFF2-40B4-BE49-F238E27FC236}">
                <a16:creationId xmlns:a16="http://schemas.microsoft.com/office/drawing/2014/main" id="{996472E6-F545-EB1B-A17B-D89CB8D99C32}"/>
              </a:ext>
            </a:extLst>
          </p:cNvPr>
          <p:cNvSpPr>
            <a:spLocks noChangeArrowheads="1"/>
          </p:cNvSpPr>
          <p:nvPr/>
        </p:nvSpPr>
        <p:spPr bwMode="auto">
          <a:xfrm>
            <a:off x="2997196" y="5379859"/>
            <a:ext cx="4165600" cy="81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Nguyễn</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Hữu</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Cầu</a:t>
            </a:r>
            <a:endParaRPr lang="en-US" altLang="en-VN" sz="4000" kern="0" dirty="0">
              <a:solidFill>
                <a:srgbClr val="FF0000"/>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B0A2CA53-41AC-6F44-E1D6-09B0C7F99423}"/>
              </a:ext>
            </a:extLst>
          </p:cNvPr>
          <p:cNvSpPr>
            <a:spLocks noChangeArrowheads="1"/>
          </p:cNvSpPr>
          <p:nvPr/>
        </p:nvSpPr>
        <p:spPr bwMode="auto">
          <a:xfrm>
            <a:off x="7554269" y="5253937"/>
            <a:ext cx="4165601" cy="117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defTabSz="1219170">
              <a:buClr>
                <a:srgbClr val="000000"/>
              </a:buClr>
            </a:pP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Hải</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Phòng</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Thanh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Hóa</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t>
            </a:r>
            <a:r>
              <a:rPr lang="en-US" altLang="en-VN" sz="4000" kern="0" dirty="0" err="1">
                <a:solidFill>
                  <a:srgbClr val="FF0000"/>
                </a:solidFill>
                <a:latin typeface="Times New Roman" panose="02020603050405020304" pitchFamily="18" charset="0"/>
                <a:cs typeface="Times New Roman" panose="02020603050405020304" pitchFamily="18" charset="0"/>
                <a:sym typeface="Arial"/>
              </a:rPr>
              <a:t>Nghệ</a:t>
            </a:r>
            <a:r>
              <a:rPr lang="en-US" altLang="en-VN" sz="4000" kern="0" dirty="0">
                <a:solidFill>
                  <a:srgbClr val="FF0000"/>
                </a:solidFill>
                <a:latin typeface="Times New Roman" panose="02020603050405020304" pitchFamily="18" charset="0"/>
                <a:cs typeface="Times New Roman" panose="02020603050405020304" pitchFamily="18" charset="0"/>
                <a:sym typeface="Arial"/>
              </a:rPr>
              <a:t> An</a:t>
            </a:r>
          </a:p>
        </p:txBody>
      </p:sp>
    </p:spTree>
    <p:extLst>
      <p:ext uri="{BB962C8B-B14F-4D97-AF65-F5344CB8AC3E}">
        <p14:creationId xmlns:p14="http://schemas.microsoft.com/office/powerpoint/2010/main" val="2561066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1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10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37"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outVertical)">
                                      <p:cBhvr>
                                        <p:cTn id="3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5C90AC1-60A8-EC4E-A0E0-2FF477B3CB18}"/>
              </a:ext>
            </a:extLst>
          </p:cNvPr>
          <p:cNvSpPr>
            <a:spLocks noGrp="1"/>
          </p:cNvSpPr>
          <p:nvPr>
            <p:ph type="sldNum" idx="12"/>
          </p:nvPr>
        </p:nvSpPr>
        <p:spPr>
          <a:xfrm>
            <a:off x="10674233" y="5624376"/>
            <a:ext cx="731600" cy="524800"/>
          </a:xfrm>
        </p:spPr>
        <p:txBody>
          <a:bodyPr/>
          <a:lstStyle/>
          <a:p>
            <a:pPr defTabSz="1219170">
              <a:buClr>
                <a:srgbClr val="000000"/>
              </a:buClr>
            </a:pPr>
            <a:fld id="{00000000-1234-1234-1234-123412341234}" type="slidenum">
              <a:rPr lang="en" kern="0"/>
              <a:pPr defTabSz="1219170">
                <a:buClr>
                  <a:srgbClr val="000000"/>
                </a:buClr>
              </a:pPr>
              <a:t>24</a:t>
            </a:fld>
            <a:endParaRPr lang="en" kern="0" dirty="0"/>
          </a:p>
        </p:txBody>
      </p:sp>
      <p:sp>
        <p:nvSpPr>
          <p:cNvPr id="3" name="Rectangle 2">
            <a:extLst>
              <a:ext uri="{FF2B5EF4-FFF2-40B4-BE49-F238E27FC236}">
                <a16:creationId xmlns:a16="http://schemas.microsoft.com/office/drawing/2014/main" id="{B4393C5B-6BDD-2840-935D-0503315786BB}"/>
              </a:ext>
            </a:extLst>
          </p:cNvPr>
          <p:cNvSpPr/>
          <p:nvPr/>
        </p:nvSpPr>
        <p:spPr>
          <a:xfrm>
            <a:off x="1970568" y="5291694"/>
            <a:ext cx="9285769" cy="461665"/>
          </a:xfrm>
          <a:prstGeom prst="rect">
            <a:avLst/>
          </a:prstGeom>
        </p:spPr>
        <p:txBody>
          <a:bodyPr wrap="square">
            <a:spAutoFit/>
          </a:bodyPr>
          <a:lstStyle/>
          <a:p>
            <a:pPr algn="ctr" defTabSz="1219170">
              <a:buClr>
                <a:srgbClr val="000000"/>
              </a:buClr>
            </a:pPr>
            <a:r>
              <a:rPr lang="vi-VN" sz="2400" b="1" kern="0" dirty="0">
                <a:solidFill>
                  <a:srgbClr val="FF0000"/>
                </a:solidFill>
                <a:latin typeface="Times New Roman" panose="02020603050405020304" pitchFamily="18" charset="0"/>
                <a:cs typeface="Times New Roman" panose="02020603050405020304" pitchFamily="18" charset="0"/>
                <a:sym typeface="Arial"/>
              </a:rPr>
              <a:t>Thế kỷ XVIII xuất hiện nhiều thủ lĩnh của các phong trào nông dân</a:t>
            </a:r>
            <a:endParaRPr lang="en-VN" sz="2400" b="1" kern="0" dirty="0">
              <a:solidFill>
                <a:srgbClr val="FF0000"/>
              </a:solidFill>
              <a:latin typeface="Times New Roman" panose="02020603050405020304" pitchFamily="18" charset="0"/>
              <a:cs typeface="Times New Roman" panose="02020603050405020304" pitchFamily="18" charset="0"/>
              <a:sym typeface="Arial"/>
            </a:endParaRPr>
          </a:p>
        </p:txBody>
      </p:sp>
      <p:pic>
        <p:nvPicPr>
          <p:cNvPr id="35842" name="Picture 2" descr=" Tức nước vỡ bờ, khởi nghĩa nông dân liên tiếp nổ ra ở Đàng Ngoài - Ảnh 3.">
            <a:extLst>
              <a:ext uri="{FF2B5EF4-FFF2-40B4-BE49-F238E27FC236}">
                <a16:creationId xmlns:a16="http://schemas.microsoft.com/office/drawing/2014/main" id="{38A0E385-C016-5445-9ABD-E4E03D3F8C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568" y="737191"/>
            <a:ext cx="4536557" cy="455455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1CB6731-84AE-054C-803B-EF04DD4D8685}"/>
              </a:ext>
            </a:extLst>
          </p:cNvPr>
          <p:cNvGrpSpPr/>
          <p:nvPr/>
        </p:nvGrpSpPr>
        <p:grpSpPr>
          <a:xfrm>
            <a:off x="6507126" y="737142"/>
            <a:ext cx="4536557" cy="4554551"/>
            <a:chOff x="4880344" y="552856"/>
            <a:chExt cx="3402418" cy="3415913"/>
          </a:xfrm>
        </p:grpSpPr>
        <p:pic>
          <p:nvPicPr>
            <p:cNvPr id="6" name="Picture 5">
              <a:extLst>
                <a:ext uri="{FF2B5EF4-FFF2-40B4-BE49-F238E27FC236}">
                  <a16:creationId xmlns:a16="http://schemas.microsoft.com/office/drawing/2014/main" id="{DE5BF7BB-DFEE-4143-8A9C-3C04F52AA29B}"/>
                </a:ext>
              </a:extLst>
            </p:cNvPr>
            <p:cNvPicPr>
              <a:picLocks noChangeAspect="1"/>
            </p:cNvPicPr>
            <p:nvPr/>
          </p:nvPicPr>
          <p:blipFill>
            <a:blip r:embed="rId3"/>
            <a:stretch>
              <a:fillRect/>
            </a:stretch>
          </p:blipFill>
          <p:spPr>
            <a:xfrm>
              <a:off x="4880344" y="552856"/>
              <a:ext cx="3402418" cy="3415913"/>
            </a:xfrm>
            <a:prstGeom prst="rect">
              <a:avLst/>
            </a:prstGeom>
          </p:spPr>
        </p:pic>
        <p:sp>
          <p:nvSpPr>
            <p:cNvPr id="7" name="Rounded Rectangle 6">
              <a:extLst>
                <a:ext uri="{FF2B5EF4-FFF2-40B4-BE49-F238E27FC236}">
                  <a16:creationId xmlns:a16="http://schemas.microsoft.com/office/drawing/2014/main" id="{BBD1A871-31B7-9349-90E7-ED71E586CEDB}"/>
                </a:ext>
              </a:extLst>
            </p:cNvPr>
            <p:cNvSpPr/>
            <p:nvPr/>
          </p:nvSpPr>
          <p:spPr>
            <a:xfrm>
              <a:off x="6929690" y="587394"/>
              <a:ext cx="1350335" cy="218004"/>
            </a:xfrm>
            <a:prstGeom prst="roundRect">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VN" sz="1867" kern="0" dirty="0">
                  <a:solidFill>
                    <a:srgbClr val="000000"/>
                  </a:solidFill>
                  <a:latin typeface="Times New Roman" panose="02020603050405020304" pitchFamily="18" charset="0"/>
                  <a:cs typeface="Times New Roman" panose="02020603050405020304" pitchFamily="18" charset="0"/>
                  <a:sym typeface="Arial"/>
                </a:rPr>
                <a:t>Ảnh minh hoạ</a:t>
              </a:r>
            </a:p>
          </p:txBody>
        </p:sp>
      </p:grpSp>
    </p:spTree>
    <p:extLst>
      <p:ext uri="{BB962C8B-B14F-4D97-AF65-F5344CB8AC3E}">
        <p14:creationId xmlns:p14="http://schemas.microsoft.com/office/powerpoint/2010/main" val="3510210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125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35842"/>
                                        </p:tgtEl>
                                        <p:attrNameLst>
                                          <p:attrName>style.visibility</p:attrName>
                                        </p:attrNameLst>
                                      </p:cBhvr>
                                      <p:to>
                                        <p:strVal val="visible"/>
                                      </p:to>
                                    </p:set>
                                    <p:animEffect transition="in" filter="wipe(up)">
                                      <p:cBhvr>
                                        <p:cTn id="10" dur="1250"/>
                                        <p:tgtEl>
                                          <p:spTgt spid="3584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oc_do_cac_cuoc_khoi_nghia_nong_dan_o_Dang_Ngoai_the_ki_XVIII">
            <a:extLst>
              <a:ext uri="{FF2B5EF4-FFF2-40B4-BE49-F238E27FC236}">
                <a16:creationId xmlns:a16="http://schemas.microsoft.com/office/drawing/2014/main" id="{65463624-1EB1-7E47-BCDF-D249B4F41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52">
            <a:extLst>
              <a:ext uri="{FF2B5EF4-FFF2-40B4-BE49-F238E27FC236}">
                <a16:creationId xmlns:a16="http://schemas.microsoft.com/office/drawing/2014/main" id="{03D4FBA7-2DC3-0842-9914-9DA4DD56E2AD}"/>
              </a:ext>
            </a:extLst>
          </p:cNvPr>
          <p:cNvSpPr>
            <a:spLocks noChangeArrowheads="1"/>
          </p:cNvSpPr>
          <p:nvPr/>
        </p:nvSpPr>
        <p:spPr bwMode="auto">
          <a:xfrm>
            <a:off x="4277894" y="5707225"/>
            <a:ext cx="7807159" cy="1077218"/>
          </a:xfrm>
          <a:prstGeom prst="rect">
            <a:avLst/>
          </a:prstGeom>
          <a:solidFill>
            <a:srgbClr val="66FFFF"/>
          </a:solidFill>
          <a:ln w="9525">
            <a:solidFill>
              <a:srgbClr val="000004"/>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50000"/>
              </a:spcBef>
              <a:spcAft>
                <a:spcPct val="0"/>
              </a:spcAft>
              <a:buNone/>
            </a:pPr>
            <a:r>
              <a:rPr lang="en-US" altLang="en-US" dirty="0" err="1">
                <a:solidFill>
                  <a:srgbClr val="000000"/>
                </a:solidFill>
                <a:latin typeface="Times New Roman" panose="02020603050405020304" pitchFamily="18" charset="0"/>
                <a:cs typeface="Arial"/>
                <a:sym typeface="Times New Roman" panose="02020603050405020304" pitchFamily="18" charset="0"/>
              </a:rPr>
              <a:t>Lược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đồ</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nơi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diễn</a:t>
            </a:r>
            <a:r>
              <a:rPr lang="en-US" altLang="en-US" dirty="0">
                <a:solidFill>
                  <a:srgbClr val="000000"/>
                </a:solidFill>
                <a:latin typeface="Times New Roman" panose="02020603050405020304" pitchFamily="18" charset="0"/>
                <a:cs typeface="Arial"/>
                <a:sym typeface="Times New Roman" panose="02020603050405020304" pitchFamily="18" charset="0"/>
              </a:rPr>
              <a:t> ra </a:t>
            </a:r>
            <a:r>
              <a:rPr lang="en-US" altLang="en-US" dirty="0" err="1">
                <a:solidFill>
                  <a:srgbClr val="000000"/>
                </a:solidFill>
                <a:latin typeface="Times New Roman" panose="02020603050405020304" pitchFamily="18" charset="0"/>
                <a:cs typeface="Arial"/>
                <a:sym typeface="Times New Roman" panose="02020603050405020304" pitchFamily="18" charset="0"/>
              </a:rPr>
              <a:t>các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cuộc</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khởi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nghĩa</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nông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dân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Đàng</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Ngoài</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thế</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kỷ</a:t>
            </a:r>
            <a:r>
              <a:rPr lang="en-US" altLang="en-US" dirty="0">
                <a:solidFill>
                  <a:srgbClr val="000000"/>
                </a:solidFill>
                <a:latin typeface="Times New Roman" panose="02020603050405020304" pitchFamily="18" charset="0"/>
                <a:cs typeface="Arial"/>
                <a:sym typeface="Times New Roman" panose="02020603050405020304" pitchFamily="18" charset="0"/>
              </a:rPr>
              <a:t> XVIII</a:t>
            </a:r>
            <a:endParaRPr lang="en-US" altLang="en-US" dirty="0">
              <a:solidFill>
                <a:srgbClr val="000000"/>
              </a:solidFill>
              <a:latin typeface="Arial" panose="020B0604020202020204" pitchFamily="34" charset="0"/>
              <a:cs typeface="Arial"/>
            </a:endParaRPr>
          </a:p>
        </p:txBody>
      </p:sp>
      <p:pic>
        <p:nvPicPr>
          <p:cNvPr id="13" name="Picture 6">
            <a:extLst>
              <a:ext uri="{FF2B5EF4-FFF2-40B4-BE49-F238E27FC236}">
                <a16:creationId xmlns:a16="http://schemas.microsoft.com/office/drawing/2014/main" id="{0EB6DD65-6347-2D4E-993E-8E6DDAD2D1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30" y="1119576"/>
            <a:ext cx="779601" cy="1064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BAEA64AC-0BDD-734F-9261-D05CDFAEC034}"/>
              </a:ext>
            </a:extLst>
          </p:cNvPr>
          <p:cNvGrpSpPr/>
          <p:nvPr/>
        </p:nvGrpSpPr>
        <p:grpSpPr>
          <a:xfrm>
            <a:off x="196882" y="3181055"/>
            <a:ext cx="4580801" cy="1055584"/>
            <a:chOff x="147661" y="2385791"/>
            <a:chExt cx="3435601" cy="791688"/>
          </a:xfrm>
        </p:grpSpPr>
        <p:cxnSp>
          <p:nvCxnSpPr>
            <p:cNvPr id="17" name="Straight Connector 16">
              <a:extLst>
                <a:ext uri="{FF2B5EF4-FFF2-40B4-BE49-F238E27FC236}">
                  <a16:creationId xmlns:a16="http://schemas.microsoft.com/office/drawing/2014/main" id="{AA668728-01C8-4E4E-B252-2540B0A06611}"/>
                </a:ext>
              </a:extLst>
            </p:cNvPr>
            <p:cNvCxnSpPr>
              <a:cxnSpLocks/>
            </p:cNvCxnSpPr>
            <p:nvPr/>
          </p:nvCxnSpPr>
          <p:spPr bwMode="auto">
            <a:xfrm flipV="1">
              <a:off x="2679405" y="2385791"/>
              <a:ext cx="903857" cy="357438"/>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7" name="Rounded Rectangle 26">
              <a:extLst>
                <a:ext uri="{FF2B5EF4-FFF2-40B4-BE49-F238E27FC236}">
                  <a16:creationId xmlns:a16="http://schemas.microsoft.com/office/drawing/2014/main" id="{39AAE73C-74EF-E24A-B02C-0C6BCFDA2235}"/>
                </a:ext>
              </a:extLst>
            </p:cNvPr>
            <p:cNvSpPr>
              <a:spLocks noChangeArrowheads="1"/>
            </p:cNvSpPr>
            <p:nvPr/>
          </p:nvSpPr>
          <p:spPr bwMode="auto">
            <a:xfrm>
              <a:off x="147661" y="2571750"/>
              <a:ext cx="2871537" cy="605729"/>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FF0000"/>
                  </a:solidFill>
                  <a:latin typeface="Times New Roman" panose="02020603050405020304" pitchFamily="18" charset="0"/>
                  <a:cs typeface="Arial"/>
                  <a:sym typeface="Times New Roman" panose="02020603050405020304" pitchFamily="18" charset="0"/>
                </a:rPr>
                <a:t>Lê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Duy</a:t>
              </a:r>
              <a:r>
                <a:rPr lang="en-US" altLang="en-US" sz="2667" dirty="0">
                  <a:solidFill>
                    <a:srgbClr val="FF0000"/>
                  </a:solidFill>
                  <a:latin typeface="Times New Roman" panose="02020603050405020304" pitchFamily="18" charset="0"/>
                  <a:cs typeface="Arial"/>
                  <a:sym typeface="Times New Roman" panose="02020603050405020304" pitchFamily="18" charset="0"/>
                </a:rPr>
                <a:t> Mật</a:t>
              </a:r>
              <a:r>
                <a:rPr lang="en-US" altLang="en-US" sz="2667" dirty="0">
                  <a:solidFill>
                    <a:srgbClr val="000000"/>
                  </a:solidFill>
                  <a:latin typeface="Times New Roman" panose="02020603050405020304" pitchFamily="18" charset="0"/>
                  <a:cs typeface="Arial"/>
                  <a:sym typeface="Times New Roman" panose="02020603050405020304" pitchFamily="18" charset="0"/>
                </a:rPr>
                <a:t>-1738-1770-Thanh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pic>
        <p:nvPicPr>
          <p:cNvPr id="21" name="Picture 6">
            <a:extLst>
              <a:ext uri="{FF2B5EF4-FFF2-40B4-BE49-F238E27FC236}">
                <a16:creationId xmlns:a16="http://schemas.microsoft.com/office/drawing/2014/main" id="{B1E2826C-C11A-EC40-97E5-38E19700A9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129" y="2177149"/>
            <a:ext cx="672652" cy="91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1C739046-AE75-C44C-A582-A46B42FB2A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4241" y="819043"/>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oup 26">
            <a:extLst>
              <a:ext uri="{FF2B5EF4-FFF2-40B4-BE49-F238E27FC236}">
                <a16:creationId xmlns:a16="http://schemas.microsoft.com/office/drawing/2014/main" id="{22A9B581-7257-424C-BAB0-CF462DB3876F}"/>
              </a:ext>
            </a:extLst>
          </p:cNvPr>
          <p:cNvGrpSpPr/>
          <p:nvPr/>
        </p:nvGrpSpPr>
        <p:grpSpPr>
          <a:xfrm>
            <a:off x="196882" y="92442"/>
            <a:ext cx="5420301" cy="1722444"/>
            <a:chOff x="147661" y="69331"/>
            <a:chExt cx="4065226" cy="1291833"/>
          </a:xfrm>
        </p:grpSpPr>
        <p:cxnSp>
          <p:nvCxnSpPr>
            <p:cNvPr id="25" name="Straight Connector 24">
              <a:extLst>
                <a:ext uri="{FF2B5EF4-FFF2-40B4-BE49-F238E27FC236}">
                  <a16:creationId xmlns:a16="http://schemas.microsoft.com/office/drawing/2014/main" id="{9F0A3771-1F1D-E542-887E-C5C6D078D64B}"/>
                </a:ext>
              </a:extLst>
            </p:cNvPr>
            <p:cNvCxnSpPr>
              <a:cxnSpLocks/>
            </p:cNvCxnSpPr>
            <p:nvPr/>
          </p:nvCxnSpPr>
          <p:spPr bwMode="auto">
            <a:xfrm flipH="1" flipV="1">
              <a:off x="3767012" y="548263"/>
              <a:ext cx="445875" cy="812901"/>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8" name="Rounded Rectangle 29">
              <a:extLst>
                <a:ext uri="{FF2B5EF4-FFF2-40B4-BE49-F238E27FC236}">
                  <a16:creationId xmlns:a16="http://schemas.microsoft.com/office/drawing/2014/main" id="{856ECEDF-7398-D742-AB5D-9DDE806282FA}"/>
                </a:ext>
              </a:extLst>
            </p:cNvPr>
            <p:cNvSpPr>
              <a:spLocks noChangeArrowheads="1"/>
            </p:cNvSpPr>
            <p:nvPr/>
          </p:nvSpPr>
          <p:spPr bwMode="auto">
            <a:xfrm>
              <a:off x="147661" y="69331"/>
              <a:ext cx="3817858" cy="724418"/>
            </a:xfrm>
            <a:prstGeom prst="roundRect">
              <a:avLst>
                <a:gd name="adj" fmla="val 16667"/>
              </a:avLst>
            </a:prstGeom>
            <a:solidFill>
              <a:schemeClr val="tx2">
                <a:lumMod val="20000"/>
                <a:lumOff val="80000"/>
              </a:schemeClr>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Danh</a:t>
              </a:r>
              <a:r>
                <a:rPr lang="en-US" altLang="en-US" sz="2667" dirty="0">
                  <a:solidFill>
                    <a:srgbClr val="FF0000"/>
                  </a:solidFill>
                  <a:latin typeface="Times New Roman" panose="02020603050405020304" pitchFamily="18" charset="0"/>
                  <a:cs typeface="Arial"/>
                  <a:sym typeface="Times New Roman" panose="02020603050405020304" pitchFamily="18" charset="0"/>
                </a:rPr>
                <a:t> Phương</a:t>
              </a:r>
              <a:r>
                <a:rPr lang="en-US" altLang="en-US" sz="2667" dirty="0">
                  <a:solidFill>
                    <a:srgbClr val="000000"/>
                  </a:solidFill>
                  <a:latin typeface="Times New Roman" panose="02020603050405020304" pitchFamily="18" charset="0"/>
                  <a:cs typeface="Arial"/>
                  <a:sym typeface="Times New Roman" panose="02020603050405020304" pitchFamily="18" charset="0"/>
                </a:rPr>
                <a:t>-1740-1751-Tam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Đảo</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Tuyên</a:t>
              </a:r>
              <a:r>
                <a:rPr lang="en-US" altLang="en-US" sz="2667" dirty="0">
                  <a:solidFill>
                    <a:srgbClr val="000000"/>
                  </a:solidFill>
                  <a:latin typeface="Times New Roman" panose="02020603050405020304" pitchFamily="18" charset="0"/>
                  <a:cs typeface="Arial"/>
                  <a:sym typeface="Times New Roman" panose="02020603050405020304" pitchFamily="18" charset="0"/>
                </a:rPr>
                <a:t> Quang</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a:solidFill>
                    <a:srgbClr val="000000"/>
                  </a:solidFill>
                  <a:latin typeface="Times New Roman" panose="02020603050405020304" pitchFamily="18" charset="0"/>
                  <a:cs typeface="Arial"/>
                  <a:sym typeface="Times New Roman" panose="02020603050405020304" pitchFamily="18" charset="0"/>
                </a:rPr>
                <a:t> </a:t>
              </a:r>
              <a:endParaRPr lang="en-US" altLang="en-US" sz="2667" dirty="0">
                <a:solidFill>
                  <a:srgbClr val="000000"/>
                </a:solidFill>
                <a:latin typeface="Arial" panose="020B0604020202020204" pitchFamily="34" charset="0"/>
                <a:cs typeface="Arial"/>
              </a:endParaRPr>
            </a:p>
          </p:txBody>
        </p:sp>
      </p:grpSp>
      <p:grpSp>
        <p:nvGrpSpPr>
          <p:cNvPr id="32" name="Group 31">
            <a:extLst>
              <a:ext uri="{FF2B5EF4-FFF2-40B4-BE49-F238E27FC236}">
                <a16:creationId xmlns:a16="http://schemas.microsoft.com/office/drawing/2014/main" id="{023FB0A6-F8BD-8349-B597-2EEAA8F09EE1}"/>
              </a:ext>
            </a:extLst>
          </p:cNvPr>
          <p:cNvGrpSpPr/>
          <p:nvPr/>
        </p:nvGrpSpPr>
        <p:grpSpPr>
          <a:xfrm>
            <a:off x="7512383" y="2556645"/>
            <a:ext cx="4572669" cy="2797408"/>
            <a:chOff x="5634287" y="1917484"/>
            <a:chExt cx="3429502" cy="2098056"/>
          </a:xfrm>
        </p:grpSpPr>
        <p:cxnSp>
          <p:nvCxnSpPr>
            <p:cNvPr id="28" name="Straight Connector 27">
              <a:extLst>
                <a:ext uri="{FF2B5EF4-FFF2-40B4-BE49-F238E27FC236}">
                  <a16:creationId xmlns:a16="http://schemas.microsoft.com/office/drawing/2014/main" id="{962D42E4-B773-6948-96A5-7D7DF9B3BAE2}"/>
                </a:ext>
              </a:extLst>
            </p:cNvPr>
            <p:cNvCxnSpPr>
              <a:cxnSpLocks/>
            </p:cNvCxnSpPr>
            <p:nvPr/>
          </p:nvCxnSpPr>
          <p:spPr bwMode="auto">
            <a:xfrm>
              <a:off x="5732028" y="1917484"/>
              <a:ext cx="234424" cy="1182430"/>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9" name="Rounded Rectangle 33">
              <a:extLst>
                <a:ext uri="{FF2B5EF4-FFF2-40B4-BE49-F238E27FC236}">
                  <a16:creationId xmlns:a16="http://schemas.microsoft.com/office/drawing/2014/main" id="{4B2283B6-7C20-BA41-8234-84EDB78E927B}"/>
                </a:ext>
              </a:extLst>
            </p:cNvPr>
            <p:cNvSpPr>
              <a:spLocks noChangeArrowheads="1"/>
            </p:cNvSpPr>
            <p:nvPr/>
          </p:nvSpPr>
          <p:spPr bwMode="auto">
            <a:xfrm>
              <a:off x="5634287" y="3012498"/>
              <a:ext cx="3429502" cy="1003042"/>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Hữu</a:t>
              </a:r>
              <a:r>
                <a:rPr lang="en-US" altLang="en-US" sz="2667" dirty="0">
                  <a:solidFill>
                    <a:srgbClr val="FF0000"/>
                  </a:solidFill>
                  <a:latin typeface="Times New Roman" panose="02020603050405020304" pitchFamily="18" charset="0"/>
                  <a:cs typeface="Arial"/>
                  <a:sym typeface="Times New Roman" panose="02020603050405020304" pitchFamily="18" charset="0"/>
                </a:rPr>
                <a:t> Cầu</a:t>
              </a:r>
              <a:r>
                <a:rPr lang="en-US" altLang="en-US" sz="2667" dirty="0">
                  <a:solidFill>
                    <a:srgbClr val="000000"/>
                  </a:solidFill>
                  <a:latin typeface="Times New Roman" panose="02020603050405020304" pitchFamily="18" charset="0"/>
                  <a:cs typeface="Arial"/>
                  <a:sym typeface="Times New Roman" panose="02020603050405020304" pitchFamily="18" charset="0"/>
                </a:rPr>
                <a:t>-1741-1751-Đồ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Kinh</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Sơn</a:t>
              </a:r>
              <a:r>
                <a:rPr lang="en-US" altLang="en-US" sz="2667" dirty="0">
                  <a:solidFill>
                    <a:srgbClr val="000000"/>
                  </a:solidFill>
                  <a:latin typeface="Times New Roman" panose="02020603050405020304" pitchFamily="18" charset="0"/>
                  <a:cs typeface="Arial"/>
                  <a:sym typeface="Times New Roman" panose="02020603050405020304" pitchFamily="18" charset="0"/>
                </a:rPr>
                <a:t> Nam, Thanh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Hóa</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Nghệ</a:t>
              </a:r>
              <a:r>
                <a:rPr lang="en-US" altLang="en-US" sz="2667" dirty="0">
                  <a:solidFill>
                    <a:srgbClr val="000000"/>
                  </a:solidFill>
                  <a:latin typeface="Times New Roman" panose="02020603050405020304" pitchFamily="18" charset="0"/>
                  <a:cs typeface="Arial"/>
                  <a:sym typeface="Times New Roman" panose="02020603050405020304" pitchFamily="18" charset="0"/>
                </a:rPr>
                <a:t> An</a:t>
              </a: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p:txBody>
        </p:sp>
      </p:grpSp>
      <p:grpSp>
        <p:nvGrpSpPr>
          <p:cNvPr id="35" name="Group 34">
            <a:extLst>
              <a:ext uri="{FF2B5EF4-FFF2-40B4-BE49-F238E27FC236}">
                <a16:creationId xmlns:a16="http://schemas.microsoft.com/office/drawing/2014/main" id="{1F27F272-4354-5E4E-A77E-84436D17B0EB}"/>
              </a:ext>
            </a:extLst>
          </p:cNvPr>
          <p:cNvGrpSpPr/>
          <p:nvPr/>
        </p:nvGrpSpPr>
        <p:grpSpPr>
          <a:xfrm>
            <a:off x="6778199" y="185912"/>
            <a:ext cx="5270755" cy="2370733"/>
            <a:chOff x="5083649" y="139434"/>
            <a:chExt cx="3953066" cy="1778050"/>
          </a:xfrm>
        </p:grpSpPr>
        <p:cxnSp>
          <p:nvCxnSpPr>
            <p:cNvPr id="33" name="Straight Connector 32">
              <a:extLst>
                <a:ext uri="{FF2B5EF4-FFF2-40B4-BE49-F238E27FC236}">
                  <a16:creationId xmlns:a16="http://schemas.microsoft.com/office/drawing/2014/main" id="{09BA373E-2B5C-E548-A37B-EDD5BD6497FA}"/>
                </a:ext>
              </a:extLst>
            </p:cNvPr>
            <p:cNvCxnSpPr>
              <a:cxnSpLocks/>
            </p:cNvCxnSpPr>
            <p:nvPr/>
          </p:nvCxnSpPr>
          <p:spPr bwMode="auto">
            <a:xfrm flipV="1">
              <a:off x="5083649" y="793749"/>
              <a:ext cx="1281089" cy="1123735"/>
            </a:xfrm>
            <a:prstGeom prst="line">
              <a:avLst/>
            </a:prstGeom>
            <a:ln w="38100">
              <a:solidFill>
                <a:schemeClr val="bg1"/>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10" name="Rounded Rectangle 50">
              <a:extLst>
                <a:ext uri="{FF2B5EF4-FFF2-40B4-BE49-F238E27FC236}">
                  <a16:creationId xmlns:a16="http://schemas.microsoft.com/office/drawing/2014/main" id="{F97060E8-6A24-D646-8D4B-42EC3C2210BA}"/>
                </a:ext>
              </a:extLst>
            </p:cNvPr>
            <p:cNvSpPr>
              <a:spLocks noChangeArrowheads="1"/>
            </p:cNvSpPr>
            <p:nvPr/>
          </p:nvSpPr>
          <p:spPr bwMode="auto">
            <a:xfrm>
              <a:off x="5514524" y="139434"/>
              <a:ext cx="3522191" cy="712234"/>
            </a:xfrm>
            <a:prstGeom prst="roundRect">
              <a:avLst>
                <a:gd name="adj" fmla="val 16667"/>
              </a:avLst>
            </a:prstGeom>
            <a:solidFill>
              <a:schemeClr val="bg1"/>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sz="2667" dirty="0" err="1">
                  <a:solidFill>
                    <a:srgbClr val="FF0000"/>
                  </a:solidFill>
                  <a:latin typeface="Times New Roman" panose="02020603050405020304" pitchFamily="18" charset="0"/>
                  <a:cs typeface="Arial"/>
                  <a:sym typeface="Times New Roman" panose="02020603050405020304" pitchFamily="18" charset="0"/>
                </a:rPr>
                <a:t>Hoàng</a:t>
              </a:r>
              <a:r>
                <a:rPr lang="en-US" altLang="en-US" sz="2667" dirty="0">
                  <a:solidFill>
                    <a:srgbClr val="FF0000"/>
                  </a:solidFill>
                  <a:latin typeface="Times New Roman" panose="02020603050405020304" pitchFamily="18" charset="0"/>
                  <a:cs typeface="Arial"/>
                  <a:sym typeface="Times New Roman" panose="02020603050405020304" pitchFamily="18" charset="0"/>
                </a:rPr>
                <a:t> </a:t>
              </a:r>
              <a:r>
                <a:rPr lang="en-US" altLang="en-US" sz="2667" dirty="0" err="1">
                  <a:solidFill>
                    <a:srgbClr val="FF0000"/>
                  </a:solidFill>
                  <a:latin typeface="Times New Roman" panose="02020603050405020304" pitchFamily="18" charset="0"/>
                  <a:cs typeface="Arial"/>
                  <a:sym typeface="Times New Roman" panose="02020603050405020304" pitchFamily="18" charset="0"/>
                </a:rPr>
                <a:t>Công</a:t>
              </a:r>
              <a:r>
                <a:rPr lang="en-US" altLang="en-US" sz="2667" dirty="0">
                  <a:solidFill>
                    <a:srgbClr val="FF0000"/>
                  </a:solidFill>
                  <a:latin typeface="Times New Roman" panose="02020603050405020304" pitchFamily="18" charset="0"/>
                  <a:cs typeface="Arial"/>
                  <a:sym typeface="Times New Roman" panose="02020603050405020304" pitchFamily="18" charset="0"/>
                </a:rPr>
                <a:t> Chất</a:t>
              </a:r>
              <a:r>
                <a:rPr lang="en-US" altLang="en-US" sz="2667" dirty="0">
                  <a:solidFill>
                    <a:srgbClr val="000000"/>
                  </a:solidFill>
                  <a:latin typeface="Times New Roman" panose="02020603050405020304" pitchFamily="18" charset="0"/>
                  <a:cs typeface="Arial"/>
                  <a:sym typeface="Times New Roman" panose="02020603050405020304" pitchFamily="18" charset="0"/>
                </a:rPr>
                <a:t>-1739-1769-Sơn Nam,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Tây</a:t>
              </a:r>
              <a:r>
                <a:rPr lang="en-US" altLang="en-US" sz="2667" dirty="0">
                  <a:solidFill>
                    <a:srgbClr val="000000"/>
                  </a:solidFill>
                  <a:latin typeface="Times New Roman" panose="02020603050405020304" pitchFamily="18" charset="0"/>
                  <a:cs typeface="Arial"/>
                  <a:sym typeface="Times New Roman" panose="02020603050405020304" pitchFamily="18" charset="0"/>
                </a:rPr>
                <a:t> </a:t>
              </a:r>
              <a:r>
                <a:rPr lang="en-US" altLang="en-US" sz="2667" dirty="0" err="1">
                  <a:solidFill>
                    <a:srgbClr val="000000"/>
                  </a:solidFill>
                  <a:latin typeface="Times New Roman" panose="02020603050405020304" pitchFamily="18" charset="0"/>
                  <a:cs typeface="Arial"/>
                  <a:sym typeface="Times New Roman" panose="02020603050405020304" pitchFamily="18" charset="0"/>
                </a:rPr>
                <a:t>Bắc</a:t>
              </a: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endParaRPr lang="en-US" altLang="en-US" sz="2667" dirty="0">
                <a:solidFill>
                  <a:srgbClr val="000000"/>
                </a:solidFill>
                <a:cs typeface="Calibri" panose="020F0502020204030204" pitchFamily="34" charset="0"/>
              </a:endParaRPr>
            </a:p>
          </p:txBody>
        </p:sp>
      </p:grpSp>
      <p:pic>
        <p:nvPicPr>
          <p:cNvPr id="36" name="Picture 6">
            <a:extLst>
              <a:ext uri="{FF2B5EF4-FFF2-40B4-BE49-F238E27FC236}">
                <a16:creationId xmlns:a16="http://schemas.microsoft.com/office/drawing/2014/main" id="{BA792E42-92A8-5046-B0D3-39B02F4B3B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210" y="1409957"/>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6">
            <a:extLst>
              <a:ext uri="{FF2B5EF4-FFF2-40B4-BE49-F238E27FC236}">
                <a16:creationId xmlns:a16="http://schemas.microsoft.com/office/drawing/2014/main" id="{AF844F69-698F-DE4E-BBBB-DF60BED6A1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711" y="1537414"/>
            <a:ext cx="663991" cy="90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a:extLst>
              <a:ext uri="{FF2B5EF4-FFF2-40B4-BE49-F238E27FC236}">
                <a16:creationId xmlns:a16="http://schemas.microsoft.com/office/drawing/2014/main" id="{DE571272-D47F-B243-890C-1AC16167EA57}"/>
              </a:ext>
            </a:extLst>
          </p:cNvPr>
          <p:cNvGrpSpPr/>
          <p:nvPr/>
        </p:nvGrpSpPr>
        <p:grpSpPr>
          <a:xfrm>
            <a:off x="5573731" y="2255783"/>
            <a:ext cx="6511320" cy="925272"/>
            <a:chOff x="4180298" y="259506"/>
            <a:chExt cx="4883490" cy="693954"/>
          </a:xfrm>
        </p:grpSpPr>
        <p:cxnSp>
          <p:nvCxnSpPr>
            <p:cNvPr id="12" name="Straight Connector 11">
              <a:extLst>
                <a:ext uri="{FF2B5EF4-FFF2-40B4-BE49-F238E27FC236}">
                  <a16:creationId xmlns:a16="http://schemas.microsoft.com/office/drawing/2014/main" id="{602667E0-2313-5440-BBD8-3046DB8B6882}"/>
                </a:ext>
              </a:extLst>
            </p:cNvPr>
            <p:cNvCxnSpPr>
              <a:cxnSpLocks/>
            </p:cNvCxnSpPr>
            <p:nvPr/>
          </p:nvCxnSpPr>
          <p:spPr bwMode="auto">
            <a:xfrm>
              <a:off x="4180298" y="259506"/>
              <a:ext cx="1877602" cy="254845"/>
            </a:xfrm>
            <a:prstGeom prst="line">
              <a:avLst/>
            </a:prstGeom>
            <a:ln w="38100">
              <a:solidFill>
                <a:srgbClr val="F7ECD7"/>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6" name="Rounded Rectangle 22">
              <a:extLst>
                <a:ext uri="{FF2B5EF4-FFF2-40B4-BE49-F238E27FC236}">
                  <a16:creationId xmlns:a16="http://schemas.microsoft.com/office/drawing/2014/main" id="{E898FD21-92E0-7E40-AA0D-A827E1FE313F}"/>
                </a:ext>
              </a:extLst>
            </p:cNvPr>
            <p:cNvSpPr>
              <a:spLocks noChangeArrowheads="1"/>
            </p:cNvSpPr>
            <p:nvPr/>
          </p:nvSpPr>
          <p:spPr bwMode="auto">
            <a:xfrm>
              <a:off x="6057899" y="259506"/>
              <a:ext cx="3005889" cy="693954"/>
            </a:xfrm>
            <a:prstGeom prst="roundRect">
              <a:avLst>
                <a:gd name="adj" fmla="val 16667"/>
              </a:avLst>
            </a:prstGeom>
            <a:solidFill>
              <a:srgbClr val="F7ECD7"/>
            </a:solidFill>
            <a:ln w="3175">
              <a:solidFill>
                <a:srgbClr val="0000FF"/>
              </a:solidFill>
              <a:round/>
              <a:headEnd/>
              <a:tailEnd/>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err="1">
                  <a:solidFill>
                    <a:srgbClr val="FF0000"/>
                  </a:solidFill>
                  <a:latin typeface="Times New Roman" panose="02020603050405020304" pitchFamily="18" charset="0"/>
                  <a:cs typeface="Arial"/>
                  <a:sym typeface="Times New Roman" panose="02020603050405020304" pitchFamily="18" charset="0"/>
                </a:rPr>
                <a:t>Nguyễn</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Dương</a:t>
              </a:r>
              <a:r>
                <a:rPr lang="en-US" altLang="en-US" dirty="0">
                  <a:solidFill>
                    <a:srgbClr val="FF0000"/>
                  </a:solidFill>
                  <a:latin typeface="Times New Roman" panose="02020603050405020304" pitchFamily="18" charset="0"/>
                  <a:cs typeface="Arial"/>
                  <a:sym typeface="Times New Roman" panose="02020603050405020304" pitchFamily="18" charset="0"/>
                </a:rPr>
                <a:t> </a:t>
              </a:r>
              <a:r>
                <a:rPr lang="en-US" altLang="en-US" dirty="0" err="1">
                  <a:solidFill>
                    <a:srgbClr val="FF0000"/>
                  </a:solidFill>
                  <a:latin typeface="Times New Roman" panose="02020603050405020304" pitchFamily="18" charset="0"/>
                  <a:cs typeface="Arial"/>
                  <a:sym typeface="Times New Roman" panose="02020603050405020304" pitchFamily="18" charset="0"/>
                </a:rPr>
                <a:t>Hưng</a:t>
              </a:r>
              <a:endParaRPr lang="en-US" altLang="en-US" dirty="0">
                <a:solidFill>
                  <a:srgbClr val="FF0000"/>
                </a:solidFill>
                <a:latin typeface="Times New Roman" panose="02020603050405020304" pitchFamily="18" charset="0"/>
                <a:cs typeface="Arial"/>
                <a:sym typeface="Times New Roman" panose="02020603050405020304" pitchFamily="18" charset="0"/>
              </a:endParaRPr>
            </a:p>
            <a:p>
              <a:pPr algn="ctr" defTabSz="914377" eaLnBrk="0" fontAlgn="base" hangingPunct="0">
                <a:spcBef>
                  <a:spcPct val="0"/>
                </a:spcBef>
                <a:spcAft>
                  <a:spcPct val="0"/>
                </a:spcAft>
                <a:buNone/>
              </a:pPr>
              <a:r>
                <a:rPr lang="en-US" altLang="en-US" dirty="0">
                  <a:solidFill>
                    <a:srgbClr val="FF0000"/>
                  </a:solidFill>
                  <a:latin typeface="Times New Roman" panose="02020603050405020304" pitchFamily="18" charset="0"/>
                  <a:cs typeface="Arial"/>
                  <a:sym typeface="Times New Roman" panose="02020603050405020304" pitchFamily="18" charset="0"/>
                </a:rPr>
                <a:t>(</a:t>
              </a:r>
              <a:r>
                <a:rPr lang="en-US" altLang="en-US" dirty="0">
                  <a:solidFill>
                    <a:srgbClr val="000000"/>
                  </a:solidFill>
                  <a:latin typeface="Times New Roman" panose="02020603050405020304" pitchFamily="18" charset="0"/>
                  <a:cs typeface="Arial"/>
                  <a:sym typeface="Times New Roman" panose="02020603050405020304" pitchFamily="18" charset="0"/>
                </a:rPr>
                <a:t>1737- </a:t>
              </a:r>
              <a:r>
                <a:rPr lang="en-US" altLang="en-US" dirty="0" err="1">
                  <a:solidFill>
                    <a:srgbClr val="000000"/>
                  </a:solidFill>
                  <a:latin typeface="Times New Roman" panose="02020603050405020304" pitchFamily="18" charset="0"/>
                  <a:cs typeface="Arial"/>
                  <a:sym typeface="Times New Roman" panose="02020603050405020304" pitchFamily="18" charset="0"/>
                </a:rPr>
                <a:t>Sơn</a:t>
              </a:r>
              <a:r>
                <a:rPr lang="en-US" altLang="en-US" dirty="0">
                  <a:solidFill>
                    <a:srgbClr val="000000"/>
                  </a:solidFill>
                  <a:latin typeface="Times New Roman" panose="02020603050405020304" pitchFamily="18" charset="0"/>
                  <a:cs typeface="Arial"/>
                  <a:sym typeface="Times New Roman" panose="02020603050405020304" pitchFamily="18" charset="0"/>
                </a:rPr>
                <a:t> </a:t>
              </a:r>
              <a:r>
                <a:rPr lang="en-US" altLang="en-US" dirty="0" err="1">
                  <a:solidFill>
                    <a:srgbClr val="000000"/>
                  </a:solidFill>
                  <a:latin typeface="Times New Roman" panose="02020603050405020304" pitchFamily="18" charset="0"/>
                  <a:cs typeface="Arial"/>
                  <a:sym typeface="Times New Roman" panose="02020603050405020304" pitchFamily="18" charset="0"/>
                </a:rPr>
                <a:t>Tây</a:t>
              </a:r>
              <a:r>
                <a:rPr lang="en-US" altLang="en-US" dirty="0">
                  <a:solidFill>
                    <a:srgbClr val="000000"/>
                  </a:solidFill>
                  <a:latin typeface="Times New Roman" panose="02020603050405020304" pitchFamily="18" charset="0"/>
                  <a:cs typeface="Arial"/>
                  <a:sym typeface="Times New Roman" panose="02020603050405020304" pitchFamily="18" charset="0"/>
                </a:rPr>
                <a:t>)</a:t>
              </a:r>
            </a:p>
            <a:p>
              <a:pPr algn="ctr" defTabSz="914377" eaLnBrk="0" fontAlgn="base" hangingPunct="0">
                <a:spcBef>
                  <a:spcPct val="0"/>
                </a:spcBef>
                <a:spcAft>
                  <a:spcPct val="0"/>
                </a:spcAft>
                <a:buNone/>
              </a:pPr>
              <a:endParaRPr lang="en-US" altLang="en-US" dirty="0">
                <a:solidFill>
                  <a:srgbClr val="000000"/>
                </a:solidFill>
                <a:latin typeface="Times New Roman" panose="02020603050405020304" pitchFamily="18" charset="0"/>
                <a:cs typeface="Arial"/>
                <a:sym typeface="Times New Roman" panose="02020603050405020304" pitchFamily="18" charset="0"/>
              </a:endParaRPr>
            </a:p>
          </p:txBody>
        </p:sp>
      </p:grpSp>
    </p:spTree>
    <p:extLst>
      <p:ext uri="{BB962C8B-B14F-4D97-AF65-F5344CB8AC3E}">
        <p14:creationId xmlns:p14="http://schemas.microsoft.com/office/powerpoint/2010/main" val="243312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75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750"/>
                                        <p:tgtEl>
                                          <p:spTgt spid="21"/>
                                        </p:tgtEl>
                                      </p:cBhvr>
                                    </p:animEffect>
                                  </p:childTnLst>
                                  <p:subTnLst>
                                    <p:audio>
                                      <p:cMediaNode>
                                        <p:cTn display="0" masterRel="sameClick">
                                          <p:stCondLst>
                                            <p:cond evt="begin" delay="0">
                                              <p:tn val="14"/>
                                            </p:cond>
                                          </p:stCondLst>
                                          <p:endCondLst>
                                            <p:cond evt="onStopAudio" delay="0">
                                              <p:tgtEl>
                                                <p:sldTgt/>
                                              </p:tgtEl>
                                            </p:cond>
                                          </p:endCondLst>
                                        </p:cTn>
                                        <p:tgtEl>
                                          <p:sndTgt r:embed="rId2" name="whoosh.wav"/>
                                        </p:tgtEl>
                                      </p:cMediaNode>
                                    </p:audio>
                                  </p:subTnLst>
                                </p:cTn>
                              </p:par>
                            </p:childTnLst>
                          </p:cTn>
                        </p:par>
                        <p:par>
                          <p:cTn id="17" fill="hold">
                            <p:stCondLst>
                              <p:cond delay="750"/>
                            </p:stCondLst>
                            <p:childTnLst>
                              <p:par>
                                <p:cTn id="18" presetID="22" presetClass="entr" presetSubtype="2"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right)">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down)">
                                      <p:cBhvr>
                                        <p:cTn id="25" dur="75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childTnLst>
                          </p:cTn>
                        </p:par>
                        <p:par>
                          <p:cTn id="26" fill="hold">
                            <p:stCondLst>
                              <p:cond delay="750"/>
                            </p:stCondLst>
                            <p:childTnLst>
                              <p:par>
                                <p:cTn id="27" presetID="22" presetClass="entr" presetSubtype="2" fill="hold" nodeType="after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right)">
                                      <p:cBhvr>
                                        <p:cTn id="29" dur="75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750"/>
                                        <p:tgtEl>
                                          <p:spTgt spid="36"/>
                                        </p:tgtEl>
                                      </p:cBhvr>
                                    </p:animEffect>
                                  </p:childTnLst>
                                  <p:subTnLst>
                                    <p:audio>
                                      <p:cMediaNode>
                                        <p:cTn display="0" masterRel="sameClick">
                                          <p:stCondLst>
                                            <p:cond evt="begin" delay="0">
                                              <p:tn val="32"/>
                                            </p:cond>
                                          </p:stCondLst>
                                          <p:endCondLst>
                                            <p:cond evt="onStopAudio" delay="0">
                                              <p:tgtEl>
                                                <p:sldTgt/>
                                              </p:tgtEl>
                                            </p:cond>
                                          </p:endCondLst>
                                        </p:cTn>
                                        <p:tgtEl>
                                          <p:sndTgt r:embed="rId2" name="whoosh.wav"/>
                                        </p:tgtEl>
                                      </p:cMediaNode>
                                    </p:audio>
                                  </p:subTnLst>
                                </p:cTn>
                              </p:par>
                            </p:childTnLst>
                          </p:cTn>
                        </p:par>
                        <p:par>
                          <p:cTn id="35" fill="hold">
                            <p:stCondLst>
                              <p:cond delay="750"/>
                            </p:stCondLst>
                            <p:childTnLst>
                              <p:par>
                                <p:cTn id="36" presetID="22" presetClass="entr" presetSubtype="1"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ipe(up)">
                                      <p:cBhvr>
                                        <p:cTn id="38" dur="750"/>
                                        <p:tgtEl>
                                          <p:spTgt spid="3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750"/>
                                        <p:tgtEl>
                                          <p:spTgt spid="37"/>
                                        </p:tgtEl>
                                      </p:cBhvr>
                                    </p:animEffect>
                                  </p:childTnLst>
                                  <p:subTnLst>
                                    <p:audio>
                                      <p:cMediaNode>
                                        <p:cTn display="0" masterRel="sameClick">
                                          <p:stCondLst>
                                            <p:cond evt="begin" delay="0">
                                              <p:tn val="41"/>
                                            </p:cond>
                                          </p:stCondLst>
                                          <p:endCondLst>
                                            <p:cond evt="onStopAudio" delay="0">
                                              <p:tgtEl>
                                                <p:sldTgt/>
                                              </p:tgtEl>
                                            </p:cond>
                                          </p:endCondLst>
                                        </p:cTn>
                                        <p:tgtEl>
                                          <p:sndTgt r:embed="rId2" name="whoosh.wav"/>
                                        </p:tgtEl>
                                      </p:cMediaNode>
                                    </p:audio>
                                  </p:subTnLst>
                                </p:cTn>
                              </p:par>
                            </p:childTnLst>
                          </p:cTn>
                        </p:par>
                        <p:par>
                          <p:cTn id="44" fill="hold">
                            <p:stCondLst>
                              <p:cond delay="750"/>
                            </p:stCondLst>
                            <p:childTnLst>
                              <p:par>
                                <p:cTn id="45" presetID="22" presetClass="entr" presetSubtype="8" fill="hold" nodeType="after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left)">
                                      <p:cBhvr>
                                        <p:cTn id="47" dur="7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26</a:t>
            </a:fld>
            <a:endParaRPr lang="en" kern="0"/>
          </a:p>
        </p:txBody>
      </p:sp>
      <p:sp>
        <p:nvSpPr>
          <p:cNvPr id="3" name="Rectangle 2">
            <a:extLst>
              <a:ext uri="{FF2B5EF4-FFF2-40B4-BE49-F238E27FC236}">
                <a16:creationId xmlns:a16="http://schemas.microsoft.com/office/drawing/2014/main" id="{9A09156E-65E6-E547-B60F-E5C905D76B23}"/>
              </a:ext>
            </a:extLst>
          </p:cNvPr>
          <p:cNvSpPr/>
          <p:nvPr/>
        </p:nvSpPr>
        <p:spPr>
          <a:xfrm>
            <a:off x="5358810" y="679433"/>
            <a:ext cx="5500577" cy="4607095"/>
          </a:xfrm>
          <a:prstGeom prst="rect">
            <a:avLst/>
          </a:prstGeom>
          <a:solidFill>
            <a:srgbClr val="F7ECD7"/>
          </a:solidFill>
        </p:spPr>
        <p:txBody>
          <a:bodyPr wrap="square">
            <a:spAutoFit/>
          </a:bodyPr>
          <a:lstStyle/>
          <a:p>
            <a:pPr algn="ctr"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Nguyễn Hữu Cầu (阮有求)</a:t>
            </a:r>
          </a:p>
          <a:p>
            <a:pPr algn="just" defTabSz="1219170">
              <a:buClr>
                <a:srgbClr val="000000"/>
              </a:buClr>
            </a:pPr>
            <a:r>
              <a:rPr lang="en-VN" sz="2667" b="1" kern="0" dirty="0">
                <a:solidFill>
                  <a:srgbClr val="0070C0"/>
                </a:solidFill>
                <a:latin typeface="Times New Roman" panose="02020603050405020304" pitchFamily="18" charset="0"/>
                <a:cs typeface="Times New Roman" panose="02020603050405020304" pitchFamily="18" charset="0"/>
                <a:sym typeface="Arial"/>
              </a:rPr>
              <a:t> </a:t>
            </a:r>
            <a:r>
              <a:rPr lang="en-VN" sz="2667" kern="0" dirty="0">
                <a:solidFill>
                  <a:srgbClr val="000000"/>
                </a:solidFill>
                <a:latin typeface="Times New Roman" panose="02020603050405020304" pitchFamily="18" charset="0"/>
                <a:cs typeface="Times New Roman" panose="02020603050405020304" pitchFamily="18" charset="0"/>
                <a:sym typeface="Arial"/>
              </a:rPr>
              <a:t>còn gọi là Quận He (He là một loài cá ở biển, do ông có tài bơi lội rất giỏi nên được gọi như thế). </a:t>
            </a:r>
            <a:r>
              <a:rPr lang="vi-VN" sz="2667" kern="0" dirty="0">
                <a:solidFill>
                  <a:srgbClr val="000000"/>
                </a:solidFill>
                <a:latin typeface="Times New Roman" panose="02020603050405020304" pitchFamily="18" charset="0"/>
                <a:cs typeface="Times New Roman" panose="02020603050405020304" pitchFamily="18" charset="0"/>
                <a:sym typeface="Arial"/>
              </a:rPr>
              <a:t>Không rõ năm sinh, người làng Lôi Động, xã Tân An,huyện Thanh Hà, tỉnh Hải Dương </a:t>
            </a:r>
            <a:endParaRPr lang="en-VN" sz="2667" kern="0" dirty="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xuất thân trong gia đình nông dân nghèo, có tài cả văn kiêm võ. </a:t>
            </a:r>
          </a:p>
          <a:p>
            <a:pPr algn="just" defTabSz="1219170">
              <a:buClr>
                <a:srgbClr val="000000"/>
              </a:buClr>
            </a:pPr>
            <a:r>
              <a:rPr lang="vi-VN" sz="2667" kern="0" dirty="0">
                <a:solidFill>
                  <a:srgbClr val="000000"/>
                </a:solidFill>
                <a:latin typeface="Times New Roman" panose="02020603050405020304" pitchFamily="18" charset="0"/>
                <a:cs typeface="Times New Roman" panose="02020603050405020304" pitchFamily="18" charset="0"/>
                <a:sym typeface="Arial"/>
              </a:rPr>
              <a:t>Ông là thủ lĩnh trong cuộc khởi nghĩa nông dân ở Đàng Ngoài vào giữa thế kỷ 18. </a:t>
            </a:r>
          </a:p>
        </p:txBody>
      </p:sp>
      <p:pic>
        <p:nvPicPr>
          <p:cNvPr id="47106" name="Picture 2">
            <a:extLst>
              <a:ext uri="{FF2B5EF4-FFF2-40B4-BE49-F238E27FC236}">
                <a16:creationId xmlns:a16="http://schemas.microsoft.com/office/drawing/2014/main" id="{EDA08743-6C10-854F-AFFB-946E0AB0BE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3"/>
          <a:stretch/>
        </p:blipFill>
        <p:spPr bwMode="auto">
          <a:xfrm>
            <a:off x="1" y="552893"/>
            <a:ext cx="5146159" cy="54319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Khởi nghĩa Nguyễn Hữu Cầu.">
            <a:extLst>
              <a:ext uri="{FF2B5EF4-FFF2-40B4-BE49-F238E27FC236}">
                <a16:creationId xmlns:a16="http://schemas.microsoft.com/office/drawing/2014/main" id="{3281418A-550F-BD4C-8F06-862A7EBC0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806" y="552893"/>
            <a:ext cx="5500581" cy="543191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FEBA829-228E-E343-A989-9265E715B1E2}"/>
              </a:ext>
            </a:extLst>
          </p:cNvPr>
          <p:cNvGrpSpPr/>
          <p:nvPr/>
        </p:nvGrpSpPr>
        <p:grpSpPr>
          <a:xfrm>
            <a:off x="-737194" y="552894"/>
            <a:ext cx="6096003" cy="5450042"/>
            <a:chOff x="-2" y="442966"/>
            <a:chExt cx="3955754" cy="4087531"/>
          </a:xfrm>
        </p:grpSpPr>
        <p:pic>
          <p:nvPicPr>
            <p:cNvPr id="2050" name="Picture 2" descr="Nguyễn Hữu Cầu - Thủ lĩnh nông dân Hải Dương khai sinh ra Lễ hội chọi trâu  ...">
              <a:extLst>
                <a:ext uri="{FF2B5EF4-FFF2-40B4-BE49-F238E27FC236}">
                  <a16:creationId xmlns:a16="http://schemas.microsoft.com/office/drawing/2014/main" id="{256266DF-18C9-EA47-9A2A-40E13FBD01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42966"/>
              <a:ext cx="3955751" cy="4073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659ACFC-EA0F-DE49-B259-3F6A8BB51BBC}"/>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Nguyễn Hữu Cầu</a:t>
              </a:r>
            </a:p>
          </p:txBody>
        </p:sp>
      </p:grpSp>
    </p:spTree>
    <p:extLst>
      <p:ext uri="{BB962C8B-B14F-4D97-AF65-F5344CB8AC3E}">
        <p14:creationId xmlns:p14="http://schemas.microsoft.com/office/powerpoint/2010/main" val="21598499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barn(outVertical)">
                                      <p:cBhvr>
                                        <p:cTn id="7" dur="500"/>
                                        <p:tgtEl>
                                          <p:spTgt spid="47106"/>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edge">
                                      <p:cBhvr>
                                        <p:cTn id="15" dur="1250"/>
                                        <p:tgtEl>
                                          <p:spTgt spid="5"/>
                                        </p:tgtEl>
                                      </p:cBhvr>
                                    </p:animEffect>
                                  </p:childTnLst>
                                </p:cTn>
                              </p:par>
                              <p:par>
                                <p:cTn id="16" presetID="2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edge">
                                      <p:cBhvr>
                                        <p:cTn id="18"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73E242-FA20-5440-B07D-CE0A1065ED08}"/>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27</a:t>
            </a:fld>
            <a:endParaRPr lang="en" kern="0"/>
          </a:p>
        </p:txBody>
      </p:sp>
      <p:sp>
        <p:nvSpPr>
          <p:cNvPr id="3" name="Rectangle 2">
            <a:extLst>
              <a:ext uri="{FF2B5EF4-FFF2-40B4-BE49-F238E27FC236}">
                <a16:creationId xmlns:a16="http://schemas.microsoft.com/office/drawing/2014/main" id="{BF2C5730-3372-4746-AD6B-BF680EBE6412}"/>
              </a:ext>
            </a:extLst>
          </p:cNvPr>
          <p:cNvSpPr/>
          <p:nvPr/>
        </p:nvSpPr>
        <p:spPr>
          <a:xfrm>
            <a:off x="5502032" y="536483"/>
            <a:ext cx="5580184" cy="5509200"/>
          </a:xfrm>
          <a:prstGeom prst="rect">
            <a:avLst/>
          </a:prstGeom>
        </p:spPr>
        <p:txBody>
          <a:bodyPr wrap="square">
            <a:spAutoFit/>
          </a:bodyPr>
          <a:lstStyle/>
          <a:p>
            <a:pPr algn="just" defTabSz="1219170">
              <a:buClr>
                <a:srgbClr val="000000"/>
              </a:buClr>
            </a:pPr>
            <a:r>
              <a:rPr lang="vi-VN" sz="3200" b="1" kern="0" dirty="0">
                <a:solidFill>
                  <a:srgbClr val="0070C0"/>
                </a:solidFill>
                <a:latin typeface="Times New Roman" panose="02020603050405020304" pitchFamily="18" charset="0"/>
                <a:cs typeface="Times New Roman" panose="02020603050405020304" pitchFamily="18" charset="0"/>
                <a:sym typeface="Arial"/>
              </a:rPr>
              <a:t>Hoàng Công Chất </a:t>
            </a:r>
            <a:r>
              <a:rPr lang="vi-VN" sz="3200" kern="0" dirty="0">
                <a:solidFill>
                  <a:srgbClr val="000000"/>
                </a:solidFill>
                <a:latin typeface="Times New Roman" panose="02020603050405020304" pitchFamily="18" charset="0"/>
                <a:cs typeface="Times New Roman" panose="02020603050405020304" pitchFamily="18" charset="0"/>
                <a:sym typeface="Arial"/>
              </a:rPr>
              <a:t>tên thật là Hoàng Công Thư, xuất thân trong một gia đình nông dân nghèo ở làng Hoàng Xá, huyện Thư Trì, trấn Sơn Nam Hạ, tỉnh Thái Bình, nay thuộc xã Nguyên Xá, huyện Vũ Thư. Ông là một lãnh tụ nông dân kiệt xuất, dựng cờ khởi nghĩa chống triều đình ruỗng nát của họ Trịnh thời Lê mạt, cứu giúp dân nghèo.</a:t>
            </a:r>
            <a:endParaRPr lang="en-VN" sz="3200" kern="0" dirty="0">
              <a:solidFill>
                <a:srgbClr val="000000"/>
              </a:solidFill>
              <a:latin typeface="Times New Roman" panose="02020603050405020304" pitchFamily="18" charset="0"/>
              <a:cs typeface="Times New Roman" panose="02020603050405020304" pitchFamily="18" charset="0"/>
              <a:sym typeface="Arial"/>
            </a:endParaRPr>
          </a:p>
        </p:txBody>
      </p:sp>
      <p:pic>
        <p:nvPicPr>
          <p:cNvPr id="1028" name="Picture 4" descr="Hoàng Công Chất trong văn hóa dân gian">
            <a:extLst>
              <a:ext uri="{FF2B5EF4-FFF2-40B4-BE49-F238E27FC236}">
                <a16:creationId xmlns:a16="http://schemas.microsoft.com/office/drawing/2014/main" id="{F811D477-1AC9-F14F-A42F-77ACD01F9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45" y="635834"/>
            <a:ext cx="5320181" cy="47791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hởi nghĩa Hoàng Công Chất - Sự kiện Lịch Sử.">
            <a:extLst>
              <a:ext uri="{FF2B5EF4-FFF2-40B4-BE49-F238E27FC236}">
                <a16:creationId xmlns:a16="http://schemas.microsoft.com/office/drawing/2014/main" id="{0BB9489B-AA82-AF49-90AC-8C00DAA358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2033" y="610973"/>
            <a:ext cx="5807880" cy="537839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8FB6724-3FBA-3A41-A9B0-5E3F7C4DB7C6}"/>
              </a:ext>
            </a:extLst>
          </p:cNvPr>
          <p:cNvSpPr/>
          <p:nvPr/>
        </p:nvSpPr>
        <p:spPr>
          <a:xfrm>
            <a:off x="444634" y="5455888"/>
            <a:ext cx="4277133" cy="502766"/>
          </a:xfrm>
          <a:prstGeom prst="rect">
            <a:avLst/>
          </a:prstGeom>
        </p:spPr>
        <p:txBody>
          <a:bodyPr wrap="none">
            <a:spAutoFit/>
          </a:bodyPr>
          <a:lstStyle/>
          <a:p>
            <a:pPr defTabSz="1219170">
              <a:buClr>
                <a:srgbClr val="000000"/>
              </a:buClr>
            </a:pPr>
            <a:r>
              <a:rPr lang="en-US" sz="2667" kern="0" dirty="0" err="1">
                <a:solidFill>
                  <a:srgbClr val="C00000"/>
                </a:solidFill>
                <a:latin typeface="Times New Roman" panose="02020603050405020304" pitchFamily="18" charset="0"/>
                <a:cs typeface="Times New Roman" panose="02020603050405020304" pitchFamily="18" charset="0"/>
                <a:sym typeface="Arial"/>
              </a:rPr>
              <a:t>Tượng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thờ</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Hoàng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Công</a:t>
            </a:r>
            <a:r>
              <a:rPr lang="en-US" sz="2667" kern="0" dirty="0">
                <a:solidFill>
                  <a:srgbClr val="C00000"/>
                </a:solidFill>
                <a:latin typeface="Times New Roman" panose="02020603050405020304" pitchFamily="18" charset="0"/>
                <a:cs typeface="Times New Roman" panose="02020603050405020304" pitchFamily="18" charset="0"/>
                <a:sym typeface="Arial"/>
              </a:rPr>
              <a:t> </a:t>
            </a:r>
            <a:r>
              <a:rPr lang="en-US" sz="2667" kern="0" dirty="0" err="1">
                <a:solidFill>
                  <a:srgbClr val="C00000"/>
                </a:solidFill>
                <a:latin typeface="Times New Roman" panose="02020603050405020304" pitchFamily="18" charset="0"/>
                <a:cs typeface="Times New Roman" panose="02020603050405020304" pitchFamily="18" charset="0"/>
                <a:sym typeface="Arial"/>
              </a:rPr>
              <a:t>Chất</a:t>
            </a:r>
            <a:r>
              <a:rPr lang="en-US" sz="2667" kern="0" dirty="0">
                <a:solidFill>
                  <a:srgbClr val="C00000"/>
                </a:solidFill>
                <a:latin typeface="Times New Roman" panose="02020603050405020304" pitchFamily="18" charset="0"/>
                <a:cs typeface="Times New Roman" panose="02020603050405020304" pitchFamily="18" charset="0"/>
                <a:sym typeface="Arial"/>
              </a:rPr>
              <a:t> </a:t>
            </a:r>
            <a:endParaRPr lang="en-VN" sz="2667" kern="0" dirty="0">
              <a:solidFill>
                <a:srgbClr val="C00000"/>
              </a:solidFill>
              <a:latin typeface="Times New Roman" panose="02020603050405020304" pitchFamily="18" charset="0"/>
              <a:cs typeface="Times New Roman" panose="02020603050405020304" pitchFamily="18" charset="0"/>
              <a:sym typeface="Arial"/>
            </a:endParaRPr>
          </a:p>
        </p:txBody>
      </p:sp>
      <p:grpSp>
        <p:nvGrpSpPr>
          <p:cNvPr id="6" name="Group 5">
            <a:extLst>
              <a:ext uri="{FF2B5EF4-FFF2-40B4-BE49-F238E27FC236}">
                <a16:creationId xmlns:a16="http://schemas.microsoft.com/office/drawing/2014/main" id="{84A97A2E-F501-E44F-B682-C8029BB47D96}"/>
              </a:ext>
            </a:extLst>
          </p:cNvPr>
          <p:cNvGrpSpPr/>
          <p:nvPr/>
        </p:nvGrpSpPr>
        <p:grpSpPr>
          <a:xfrm>
            <a:off x="-45845" y="635832"/>
            <a:ext cx="5624981" cy="5440628"/>
            <a:chOff x="-34384" y="476874"/>
            <a:chExt cx="4218736" cy="4080471"/>
          </a:xfrm>
        </p:grpSpPr>
        <p:pic>
          <p:nvPicPr>
            <p:cNvPr id="7" name="Picture 4">
              <a:extLst>
                <a:ext uri="{FF2B5EF4-FFF2-40B4-BE49-F238E27FC236}">
                  <a16:creationId xmlns:a16="http://schemas.microsoft.com/office/drawing/2014/main" id="{5A815DF4-9745-694E-8B20-52DE5DCBB2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84" y="476874"/>
              <a:ext cx="4218736" cy="408047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3C28209-4516-624A-B60C-7B5B9A6BD732}"/>
                </a:ext>
              </a:extLst>
            </p:cNvPr>
            <p:cNvSpPr txBox="1"/>
            <p:nvPr/>
          </p:nvSpPr>
          <p:spPr>
            <a:xfrm>
              <a:off x="0" y="4091916"/>
              <a:ext cx="3955752" cy="438581"/>
            </a:xfrm>
            <a:prstGeom prst="rect">
              <a:avLst/>
            </a:prstGeom>
            <a:solidFill>
              <a:srgbClr val="F7ECD7"/>
            </a:solidFill>
          </p:spPr>
          <p:txBody>
            <a:bodyPr wrap="square" rtlCol="0">
              <a:spAutoFit/>
            </a:bodyPr>
            <a:lstStyle/>
            <a:p>
              <a:pPr algn="ctr" defTabSz="1219170">
                <a:buClr>
                  <a:srgbClr val="000000"/>
                </a:buClr>
              </a:pPr>
              <a:r>
                <a:rPr lang="en-VN" sz="3200" kern="0" dirty="0">
                  <a:solidFill>
                    <a:srgbClr val="000000"/>
                  </a:solidFill>
                  <a:latin typeface="Times New Roman" panose="02020603050405020304" pitchFamily="18" charset="0"/>
                  <a:cs typeface="Times New Roman" panose="02020603050405020304" pitchFamily="18" charset="0"/>
                  <a:sym typeface="Arial"/>
                </a:rPr>
                <a:t>Đền thờ Hoàng Công Chất</a:t>
              </a:r>
            </a:p>
          </p:txBody>
        </p:sp>
      </p:grpSp>
    </p:spTree>
    <p:extLst>
      <p:ext uri="{BB962C8B-B14F-4D97-AF65-F5344CB8AC3E}">
        <p14:creationId xmlns:p14="http://schemas.microsoft.com/office/powerpoint/2010/main" val="19394173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outVertical)">
                                      <p:cBhvr>
                                        <p:cTn id="7" dur="1250"/>
                                        <p:tgtEl>
                                          <p:spTgt spid="102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1250"/>
                                        <p:tgtEl>
                                          <p:spTgt spid="4"/>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125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2"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heel(2)">
                                      <p:cBhvr>
                                        <p:cTn id="18" dur="1250"/>
                                        <p:tgtEl>
                                          <p:spTgt spid="1026"/>
                                        </p:tgtEl>
                                      </p:cBhvr>
                                    </p:animEffect>
                                  </p:childTnLst>
                                </p:cTn>
                              </p:par>
                              <p:par>
                                <p:cTn id="19" presetID="21" presetClass="entr" presetSubtype="2"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2)">
                                      <p:cBhvr>
                                        <p:cTn id="21" dur="1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7: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503679" y="1420920"/>
            <a:ext cx="9856949" cy="1241237"/>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2. Một số cuộc khởi nghĩa lớn của phong trào nông dân Đàng Ngoài</a:t>
            </a: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5" name="Rectangle 4">
            <a:extLst>
              <a:ext uri="{FF2B5EF4-FFF2-40B4-BE49-F238E27FC236}">
                <a16:creationId xmlns:a16="http://schemas.microsoft.com/office/drawing/2014/main" id="{B7E22E17-1387-C5DC-C204-20F0896C7746}"/>
              </a:ext>
            </a:extLst>
          </p:cNvPr>
          <p:cNvSpPr/>
          <p:nvPr/>
        </p:nvSpPr>
        <p:spPr>
          <a:xfrm>
            <a:off x="1836862" y="2783868"/>
            <a:ext cx="9190585" cy="1754326"/>
          </a:xfrm>
          <a:prstGeom prst="rect">
            <a:avLst/>
          </a:prstGeom>
        </p:spPr>
        <p:txBody>
          <a:bodyPr wrap="square">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Nhiều cuộc đấu tranh điễn ra t</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iêu </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biểu là cuộc khởi nghĩa Nguyễn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Hữu Cầu</a:t>
            </a:r>
            <a:r>
              <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và </a:t>
            </a:r>
            <a:r>
              <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Hoàng </a:t>
            </a:r>
            <a:r>
              <a:rPr kumimoji="0" lang="vi-VN"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Công Chất</a:t>
            </a:r>
            <a:r>
              <a:rPr kumimoji="0" lang="en-US" sz="36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Nguyễn Danh Phương.</a:t>
            </a:r>
            <a:endParaRPr kumimoji="0" lang="vi-VN" sz="36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2123768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fld id="{00000000-1234-1234-1234-123412341234}" type="slidenum">
              <a:rPr kumimoji="0" lang="en" sz="1600" b="0" i="0" u="none" strike="noStrike" kern="0" cap="none" spc="0" normalizeH="0" baseline="0" noProof="0">
                <a:ln>
                  <a:noFill/>
                </a:ln>
                <a:solidFill>
                  <a:srgbClr val="666666"/>
                </a:solidFill>
                <a:effectLst/>
                <a:uLnTx/>
                <a:uFillTx/>
                <a:latin typeface="Tinos"/>
                <a:sym typeface="Tinos"/>
              </a:rPr>
              <a:pPr marL="0" marR="0" lvl="0" indent="0" algn="r" defTabSz="1219170" rtl="0" eaLnBrk="1" fontAlgn="auto" latinLnBrk="0" hangingPunct="1">
                <a:lnSpc>
                  <a:spcPct val="100000"/>
                </a:lnSpc>
                <a:spcBef>
                  <a:spcPts val="0"/>
                </a:spcBef>
                <a:spcAft>
                  <a:spcPts val="0"/>
                </a:spcAft>
                <a:buClr>
                  <a:srgbClr val="000000"/>
                </a:buClr>
                <a:buSzTx/>
                <a:buFontTx/>
                <a:buNone/>
                <a:tabLst/>
                <a:defRPr/>
              </a:pPr>
              <a:t>29</a:t>
            </a:fld>
            <a:endParaRPr kumimoji="0" sz="1600" b="0" i="0" u="none" strike="noStrike" kern="0" cap="none" spc="0" normalizeH="0" baseline="0" noProof="0" dirty="0">
              <a:ln>
                <a:noFill/>
              </a:ln>
              <a:solidFill>
                <a:srgbClr val="666666"/>
              </a:solidFill>
              <a:effectLst/>
              <a:uLnTx/>
              <a:uFillTx/>
              <a:latin typeface="Tinos"/>
              <a:sym typeface="Tinos"/>
            </a:endParaRPr>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err="1">
                <a:ln>
                  <a:noFill/>
                </a:ln>
                <a:solidFill>
                  <a:srgbClr val="C00000"/>
                </a:solidFill>
                <a:effectLst/>
                <a:uLnTx/>
                <a:uFillTx/>
                <a:latin typeface="Times New Roman" panose="02020603050405020304" pitchFamily="18" charset="0"/>
                <a:cs typeface="Times New Roman" panose="02020603050405020304" pitchFamily="18" charset="0"/>
                <a:sym typeface="Arial"/>
              </a:rPr>
              <a:t>Bài</a:t>
            </a:r>
            <a:r>
              <a:rPr kumimoji="0" lang="en-US" sz="3200" b="1" i="0" u="none" strike="noStrike" kern="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sym typeface="Arial"/>
              </a:rPr>
              <a:t> 7: Khởi nghĩa nông dân ở Đàng Ngoài thế kỉ XVIII</a:t>
            </a:r>
            <a:endPar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910104ED-D0F0-10FE-3ADF-1448EC3308CF}"/>
              </a:ext>
            </a:extLst>
          </p:cNvPr>
          <p:cNvSpPr txBox="1"/>
          <p:nvPr/>
        </p:nvSpPr>
        <p:spPr>
          <a:xfrm>
            <a:off x="1805445" y="1908518"/>
            <a:ext cx="4780964" cy="3170099"/>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3. Kết quả, ý nghĩa lịch sử và tác động của phong trào nông dân Đàng Ngoài thế kỉ XVIII</a:t>
            </a: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2" name="Picture 1">
            <a:extLst>
              <a:ext uri="{FF2B5EF4-FFF2-40B4-BE49-F238E27FC236}">
                <a16:creationId xmlns:a16="http://schemas.microsoft.com/office/drawing/2014/main" id="{321B0909-D0D7-0C1A-8187-0DC6E1D3F429}"/>
              </a:ext>
            </a:extLst>
          </p:cNvPr>
          <p:cNvPicPr>
            <a:picLocks noChangeAspect="1"/>
          </p:cNvPicPr>
          <p:nvPr/>
        </p:nvPicPr>
        <p:blipFill>
          <a:blip r:embed="rId4"/>
          <a:stretch>
            <a:fillRect/>
          </a:stretch>
        </p:blipFill>
        <p:spPr>
          <a:xfrm>
            <a:off x="6857204" y="1608228"/>
            <a:ext cx="3797106" cy="3770680"/>
          </a:xfrm>
          <a:prstGeom prst="rect">
            <a:avLst/>
          </a:prstGeom>
        </p:spPr>
      </p:pic>
    </p:spTree>
    <p:extLst>
      <p:ext uri="{BB962C8B-B14F-4D97-AF65-F5344CB8AC3E}">
        <p14:creationId xmlns:p14="http://schemas.microsoft.com/office/powerpoint/2010/main" val="2357612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54908" y="753399"/>
            <a:ext cx="10227443" cy="1241237"/>
          </a:xfrm>
          <a:prstGeom prst="rect">
            <a:avLst/>
          </a:prstGeom>
          <a:noFill/>
        </p:spPr>
        <p:txBody>
          <a:bodyPr wrap="square" rtlCol="0">
            <a:spAutoFit/>
          </a:bodyPr>
          <a:lstStyle/>
          <a:p>
            <a:pPr algn="ctr" defTabSz="914377">
              <a:defRPr/>
            </a:pPr>
            <a:r>
              <a:rPr lang="en-US" sz="3733" b="1" dirty="0" err="1">
                <a:solidFill>
                  <a:srgbClr val="FFFF00"/>
                </a:solidFill>
                <a:latin typeface="Times New Roman" panose="02020603050405020304" pitchFamily="18" charset="0"/>
                <a:cs typeface="Times New Roman" panose="02020603050405020304" pitchFamily="18" charset="0"/>
                <a:sym typeface="Arial"/>
              </a:rPr>
              <a:t>Câu</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hỏi</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số</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a:solidFill>
                  <a:srgbClr val="FFFF00"/>
                </a:solidFill>
                <a:latin typeface="Times New Roman" panose="02020603050405020304" pitchFamily="18" charset="0"/>
                <a:cs typeface="Times New Roman" panose="02020603050405020304" pitchFamily="18" charset="0"/>
                <a:sym typeface="Arial"/>
              </a:rPr>
              <a:t>1: Quá trình khai phá của Đại Việt ở các thế kỉ XVI – XVIII được thực hiện bởi:</a:t>
            </a:r>
            <a:endParaRPr lang="vi-VN"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8239C11A-D402-AC43-A297-CF684422F340}"/>
              </a:ext>
            </a:extLst>
          </p:cNvPr>
          <p:cNvSpPr/>
          <p:nvPr/>
        </p:nvSpPr>
        <p:spPr>
          <a:xfrm>
            <a:off x="1095715" y="2940238"/>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A</a:t>
            </a:r>
            <a:r>
              <a:rPr lang="en-US" altLang="en-US" sz="3733" b="1">
                <a:solidFill>
                  <a:prstClr val="black"/>
                </a:solidFill>
                <a:latin typeface="Times New Roman" panose="02020603050405020304" pitchFamily="18" charset="0"/>
                <a:cs typeface="Times New Roman" panose="02020603050405020304" pitchFamily="18" charset="0"/>
                <a:sym typeface="Roboto" charset="0"/>
              </a:rPr>
              <a:t>. Nhà Lý</a:t>
            </a:r>
            <a:endParaRPr lang="en-US" altLang="en-US" sz="3733" b="1" dirty="0">
              <a:solidFill>
                <a:prstClr val="black"/>
              </a:solidFill>
              <a:latin typeface="Times New Roman" panose="02020603050405020304" pitchFamily="18" charset="0"/>
              <a:cs typeface="Times New Roman" panose="02020603050405020304" pitchFamily="18" charset="0"/>
              <a:sym typeface="Roboto" charset="0"/>
            </a:endParaRPr>
          </a:p>
        </p:txBody>
      </p:sp>
      <p:sp>
        <p:nvSpPr>
          <p:cNvPr id="9" name="Rectangle 8">
            <a:extLst>
              <a:ext uri="{FF2B5EF4-FFF2-40B4-BE49-F238E27FC236}">
                <a16:creationId xmlns:a16="http://schemas.microsoft.com/office/drawing/2014/main" id="{2129E0D9-F9BC-2A46-988E-F29F41902050}"/>
              </a:ext>
            </a:extLst>
          </p:cNvPr>
          <p:cNvSpPr/>
          <p:nvPr/>
        </p:nvSpPr>
        <p:spPr>
          <a:xfrm>
            <a:off x="1095715" y="4661275"/>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B</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Chúa Nguyễn</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87C66B75-C9B5-C94F-9EFA-BB28F2C5BC2C}"/>
              </a:ext>
            </a:extLst>
          </p:cNvPr>
          <p:cNvSpPr/>
          <p:nvPr/>
        </p:nvSpPr>
        <p:spPr>
          <a:xfrm>
            <a:off x="6927511" y="3014374"/>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a:solidFill>
                  <a:prstClr val="black"/>
                </a:solidFill>
                <a:latin typeface="Times New Roman" panose="02020603050405020304" pitchFamily="18" charset="0"/>
                <a:cs typeface="Times New Roman" panose="02020603050405020304" pitchFamily="18" charset="0"/>
                <a:sym typeface="Arial"/>
              </a:rPr>
              <a:t>C. </a:t>
            </a:r>
            <a:r>
              <a:rPr lang="en-US" sz="3733" b="1">
                <a:solidFill>
                  <a:prstClr val="black"/>
                </a:solidFill>
                <a:latin typeface="Times New Roman" panose="02020603050405020304" pitchFamily="18" charset="0"/>
                <a:cs typeface="Times New Roman" panose="02020603050405020304" pitchFamily="18" charset="0"/>
                <a:sym typeface="Arial"/>
              </a:rPr>
              <a:t>Nhà Ngô</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1524" y="3146343"/>
            <a:ext cx="805723" cy="708059"/>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511635" y="3258151"/>
            <a:ext cx="804536" cy="704088"/>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91525" y="4826888"/>
            <a:ext cx="804743" cy="643793"/>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6894549" y="4600458"/>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D</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Nhà Tiền Lê</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78672" y="4844235"/>
            <a:ext cx="804536" cy="70408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19FB8365-DFA3-D785-E1EC-15155EA836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177188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30</a:t>
            </a:fld>
            <a:endParaRPr lang="en" kern="0"/>
          </a:p>
        </p:txBody>
      </p:sp>
      <p:sp>
        <p:nvSpPr>
          <p:cNvPr id="5" name="Rectangle 4">
            <a:extLst>
              <a:ext uri="{FF2B5EF4-FFF2-40B4-BE49-F238E27FC236}">
                <a16:creationId xmlns:a16="http://schemas.microsoft.com/office/drawing/2014/main" id="{C9B3FACE-E4C7-FA40-B311-69C50E243BF0}"/>
              </a:ext>
            </a:extLst>
          </p:cNvPr>
          <p:cNvSpPr/>
          <p:nvPr/>
        </p:nvSpPr>
        <p:spPr>
          <a:xfrm>
            <a:off x="6310499" y="2860975"/>
            <a:ext cx="2478739" cy="748988"/>
          </a:xfrm>
          <a:prstGeom prst="rect">
            <a:avLst/>
          </a:prstGeom>
          <a:solidFill>
            <a:schemeClr val="accent5">
              <a:lumMod val="20000"/>
              <a:lumOff val="80000"/>
            </a:schemeClr>
          </a:solidFill>
        </p:spPr>
        <p:txBody>
          <a:bodyPr wrap="square">
            <a:spAutoFit/>
          </a:bodyPr>
          <a:lstStyle/>
          <a:p>
            <a:pPr defTabSz="1219170">
              <a:buClr>
                <a:srgbClr val="000000"/>
              </a:buClr>
            </a:pP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Thất</a:t>
            </a:r>
            <a:r>
              <a:rPr lang="en-US" sz="4267" b="1" kern="0" dirty="0">
                <a:solidFill>
                  <a:srgbClr val="000000"/>
                </a:solidFill>
                <a:latin typeface="Times New Roman" panose="02020603050405020304" pitchFamily="18" charset="0"/>
                <a:cs typeface="Times New Roman" panose="02020603050405020304" pitchFamily="18" charset="0"/>
                <a:sym typeface="Arial"/>
              </a:rPr>
              <a:t> </a:t>
            </a:r>
            <a:r>
              <a:rPr lang="en-US" sz="4267" b="1" kern="0" dirty="0" err="1">
                <a:solidFill>
                  <a:srgbClr val="000000"/>
                </a:solidFill>
                <a:latin typeface="Times New Roman" panose="02020603050405020304" pitchFamily="18" charset="0"/>
                <a:cs typeface="Times New Roman" panose="02020603050405020304" pitchFamily="18" charset="0"/>
                <a:sym typeface="Arial"/>
              </a:rPr>
              <a:t>bại</a:t>
            </a:r>
            <a:endParaRPr lang="en-VN" sz="2133" b="1" kern="0" dirty="0">
              <a:solidFill>
                <a:srgbClr val="000000"/>
              </a:solidFill>
              <a:latin typeface="Arial"/>
              <a:cs typeface="Arial"/>
              <a:sym typeface="Arial"/>
            </a:endParaRPr>
          </a:p>
        </p:txBody>
      </p:sp>
      <p:sp>
        <p:nvSpPr>
          <p:cNvPr id="6" name="Rectangle 5">
            <a:extLst>
              <a:ext uri="{FF2B5EF4-FFF2-40B4-BE49-F238E27FC236}">
                <a16:creationId xmlns:a16="http://schemas.microsoft.com/office/drawing/2014/main" id="{EFC3EC57-772C-B74F-8F40-B552ACFD0518}"/>
              </a:ext>
            </a:extLst>
          </p:cNvPr>
          <p:cNvSpPr/>
          <p:nvPr/>
        </p:nvSpPr>
        <p:spPr>
          <a:xfrm>
            <a:off x="4188103" y="812679"/>
            <a:ext cx="7075965" cy="1323439"/>
          </a:xfrm>
          <a:prstGeom prst="rect">
            <a:avLst/>
          </a:prstGeom>
          <a:solidFill>
            <a:schemeClr val="accent2">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1. </a:t>
            </a:r>
            <a:r>
              <a:rPr lang="en-US" sz="4000" kern="0" dirty="0" err="1">
                <a:solidFill>
                  <a:srgbClr val="000000"/>
                </a:solidFill>
                <a:latin typeface="Times New Roman" panose="02020603050405020304" pitchFamily="18" charset="0"/>
                <a:cs typeface="Times New Roman" panose="02020603050405020304" pitchFamily="18" charset="0"/>
                <a:sym typeface="Arial"/>
              </a:rPr>
              <a:t>Kết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quả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cả</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trên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là</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gì</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89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125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8D97AF-6A55-DC42-9915-7BE6E851EF7E}"/>
              </a:ext>
            </a:extLst>
          </p:cNvPr>
          <p:cNvSpPr>
            <a:spLocks noGrp="1"/>
          </p:cNvSpPr>
          <p:nvPr>
            <p:ph type="sldNum" idx="12"/>
          </p:nvPr>
        </p:nvSpPr>
        <p:spPr/>
        <p:txBody>
          <a:bodyPr/>
          <a:lstStyle/>
          <a:p>
            <a:pPr defTabSz="1219170">
              <a:buClr>
                <a:srgbClr val="000000"/>
              </a:buClr>
            </a:pPr>
            <a:fld id="{00000000-1234-1234-1234-123412341234}" type="slidenum">
              <a:rPr lang="en" kern="0"/>
              <a:pPr defTabSz="1219170">
                <a:buClr>
                  <a:srgbClr val="000000"/>
                </a:buClr>
              </a:pPr>
              <a:t>31</a:t>
            </a:fld>
            <a:endParaRPr lang="en" kern="0"/>
          </a:p>
        </p:txBody>
      </p:sp>
      <p:sp>
        <p:nvSpPr>
          <p:cNvPr id="4" name="Rectangle 3">
            <a:extLst>
              <a:ext uri="{FF2B5EF4-FFF2-40B4-BE49-F238E27FC236}">
                <a16:creationId xmlns:a16="http://schemas.microsoft.com/office/drawing/2014/main" id="{38A5F81A-F19D-8D4D-BB12-97E16C807692}"/>
              </a:ext>
            </a:extLst>
          </p:cNvPr>
          <p:cNvSpPr/>
          <p:nvPr/>
        </p:nvSpPr>
        <p:spPr>
          <a:xfrm>
            <a:off x="4011538" y="2454829"/>
            <a:ext cx="7075965" cy="2554545"/>
          </a:xfrm>
          <a:prstGeom prst="rect">
            <a:avLst/>
          </a:prstGeom>
          <a:solidFill>
            <a:schemeClr val="accent2">
              <a:lumMod val="20000"/>
              <a:lumOff val="80000"/>
            </a:schemeClr>
          </a:solidFill>
        </p:spPr>
        <p:txBody>
          <a:bodyPr wrap="square">
            <a:spAutoFit/>
          </a:bodyPr>
          <a:lstStyle/>
          <a:p>
            <a:pPr algn="ctr" defTabSz="1219170">
              <a:buClr>
                <a:srgbClr val="000000"/>
              </a:buClr>
            </a:pPr>
            <a:r>
              <a:rPr lang="vi-VN" sz="4000" kern="0">
                <a:solidFill>
                  <a:srgbClr val="000000"/>
                </a:solidFill>
                <a:latin typeface="Times New Roman" panose="02020603050405020304" pitchFamily="18" charset="0"/>
                <a:cs typeface="Times New Roman" panose="02020603050405020304" pitchFamily="18" charset="0"/>
                <a:sym typeface="Arial"/>
              </a:rPr>
              <a:t>Thể </a:t>
            </a:r>
            <a:r>
              <a:rPr lang="vi-VN" sz="4000" kern="0" dirty="0">
                <a:solidFill>
                  <a:srgbClr val="000000"/>
                </a:solidFill>
                <a:latin typeface="Times New Roman" panose="02020603050405020304" pitchFamily="18" charset="0"/>
                <a:cs typeface="Times New Roman" panose="02020603050405020304" pitchFamily="18" charset="0"/>
                <a:sym typeface="Arial"/>
              </a:rPr>
              <a:t>hiện tinh thần đấu tranh bất khuất của người nông dân và đã góp phần </a:t>
            </a:r>
            <a:r>
              <a:rPr lang="vi-VN" sz="4000" kern="0">
                <a:solidFill>
                  <a:srgbClr val="000000"/>
                </a:solidFill>
                <a:latin typeface="Times New Roman" panose="02020603050405020304" pitchFamily="18" charset="0"/>
                <a:cs typeface="Times New Roman" panose="02020603050405020304" pitchFamily="18" charset="0"/>
                <a:sym typeface="Arial"/>
              </a:rPr>
              <a:t>làm </a:t>
            </a:r>
            <a:r>
              <a:rPr lang="en-US" sz="4000" kern="0">
                <a:solidFill>
                  <a:srgbClr val="000000"/>
                </a:solidFill>
                <a:latin typeface="Times New Roman" panose="02020603050405020304" pitchFamily="18" charset="0"/>
                <a:cs typeface="Times New Roman" panose="02020603050405020304" pitchFamily="18" charset="0"/>
                <a:sym typeface="Arial"/>
              </a:rPr>
              <a:t>lung lay nền thống trị chính quyền Lê - Trịnh</a:t>
            </a:r>
            <a:endParaRPr lang="vi-VN" sz="40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C9B3FACE-E4C7-FA40-B311-69C50E243BF0}"/>
              </a:ext>
            </a:extLst>
          </p:cNvPr>
          <p:cNvSpPr/>
          <p:nvPr/>
        </p:nvSpPr>
        <p:spPr>
          <a:xfrm>
            <a:off x="4011538" y="709854"/>
            <a:ext cx="7252529" cy="1323439"/>
          </a:xfrm>
          <a:prstGeom prst="rect">
            <a:avLst/>
          </a:prstGeom>
          <a:solidFill>
            <a:schemeClr val="accent5">
              <a:lumMod val="20000"/>
              <a:lumOff val="80000"/>
            </a:schemeClr>
          </a:solidFill>
        </p:spPr>
        <p:txBody>
          <a:bodyPr wrap="square">
            <a:spAutoFit/>
          </a:bodyPr>
          <a:lstStyle/>
          <a:p>
            <a:pPr algn="ctr" defTabSz="1219170">
              <a:buClr>
                <a:srgbClr val="000000"/>
              </a:buClr>
            </a:pPr>
            <a:r>
              <a:rPr lang="en-US" sz="4000" kern="0" dirty="0">
                <a:solidFill>
                  <a:srgbClr val="000000"/>
                </a:solidFill>
                <a:latin typeface="Times New Roman" panose="02020603050405020304" pitchFamily="18" charset="0"/>
                <a:cs typeface="Times New Roman" panose="02020603050405020304" pitchFamily="18" charset="0"/>
                <a:sym typeface="Arial"/>
              </a:rPr>
              <a:t> 2. </a:t>
            </a:r>
            <a:r>
              <a:rPr lang="en-US" sz="4000" kern="0" dirty="0" err="1">
                <a:solidFill>
                  <a:srgbClr val="000000"/>
                </a:solidFill>
                <a:latin typeface="Times New Roman" panose="02020603050405020304" pitchFamily="18" charset="0"/>
                <a:cs typeface="Times New Roman" panose="02020603050405020304" pitchFamily="18" charset="0"/>
                <a:sym typeface="Arial"/>
              </a:rPr>
              <a:t>Nhận</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xét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về</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tính</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chất</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của</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các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cuộc</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khởi</a:t>
            </a:r>
            <a:r>
              <a:rPr lang="en-US" sz="4000" kern="0" dirty="0">
                <a:solidFill>
                  <a:srgbClr val="000000"/>
                </a:solidFill>
                <a:latin typeface="Times New Roman" panose="02020603050405020304" pitchFamily="18" charset="0"/>
                <a:cs typeface="Times New Roman" panose="02020603050405020304" pitchFamily="18" charset="0"/>
                <a:sym typeface="Arial"/>
              </a:rPr>
              <a:t> </a:t>
            </a:r>
            <a:r>
              <a:rPr lang="en-US" sz="4000" kern="0" dirty="0" err="1">
                <a:solidFill>
                  <a:srgbClr val="000000"/>
                </a:solidFill>
                <a:latin typeface="Times New Roman" panose="02020603050405020304" pitchFamily="18" charset="0"/>
                <a:cs typeface="Times New Roman" panose="02020603050405020304" pitchFamily="18" charset="0"/>
                <a:sym typeface="Arial"/>
              </a:rPr>
              <a:t>nghĩa</a:t>
            </a:r>
            <a:r>
              <a:rPr lang="en-US" sz="4000" kern="0" dirty="0">
                <a:solidFill>
                  <a:srgbClr val="000000"/>
                </a:solidFill>
                <a:latin typeface="Times New Roman" panose="02020603050405020304" pitchFamily="18" charset="0"/>
                <a:cs typeface="Times New Roman" panose="02020603050405020304" pitchFamily="18" charset="0"/>
                <a:sym typeface="Arial"/>
              </a:rPr>
              <a:t>? </a:t>
            </a:r>
            <a:endParaRPr lang="en-VN" sz="2000" kern="0" dirty="0">
              <a:solidFill>
                <a:srgbClr val="000000"/>
              </a:solidFill>
              <a:latin typeface="Arial"/>
              <a:cs typeface="Arial"/>
              <a:sym typeface="Arial"/>
            </a:endParaRPr>
          </a:p>
        </p:txBody>
      </p:sp>
      <p:pic>
        <p:nvPicPr>
          <p:cNvPr id="7" name="Picture 2" descr="GIFs For Powerpoint Presentation - 100 Pieces of GIF Animation">
            <a:extLst>
              <a:ext uri="{FF2B5EF4-FFF2-40B4-BE49-F238E27FC236}">
                <a16:creationId xmlns:a16="http://schemas.microsoft.com/office/drawing/2014/main" id="{DDA9CCC2-3796-C64B-9E4D-F720BA421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08" r="8858" b="9928"/>
          <a:stretch/>
        </p:blipFill>
        <p:spPr bwMode="auto">
          <a:xfrm>
            <a:off x="0" y="992372"/>
            <a:ext cx="3870251" cy="5132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1966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125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5"/>
          <p:cNvSpPr txBox="1">
            <a:spLocks noGrp="1"/>
          </p:cNvSpPr>
          <p:nvPr>
            <p:ph type="ctrTitle"/>
          </p:nvPr>
        </p:nvSpPr>
        <p:spPr>
          <a:xfrm>
            <a:off x="1657935" y="649843"/>
            <a:ext cx="9856949" cy="697627"/>
          </a:xfrm>
          <a:prstGeom prst="rect">
            <a:avLst/>
          </a:prstGeom>
        </p:spPr>
        <p:txBody>
          <a:bodyPr spcFirstLastPara="1" wrap="square" lIns="121900" tIns="121900" rIns="121900" bIns="121900" anchor="b" anchorCtr="0">
            <a:noAutofit/>
          </a:bodyPr>
          <a:lstStyle/>
          <a:p>
            <a:pPr algn="ctr" defTabSz="1219170"/>
            <a:r>
              <a:rPr lang="en-US" sz="3200">
                <a:solidFill>
                  <a:srgbClr val="C00000"/>
                </a:solidFill>
                <a:latin typeface="Times New Roman" panose="02020603050405020304" pitchFamily="18" charset="0"/>
                <a:cs typeface="Times New Roman" panose="02020603050405020304" pitchFamily="18" charset="0"/>
              </a:rPr>
              <a:t>Bài 6: Khởi nghĩa nông dân ở Đàng Ngoài thế kỉ XVIII</a:t>
            </a:r>
            <a:endParaRPr lang="vi-VN" sz="32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2E102327-E53E-664F-B280-8011F5C4582B}"/>
              </a:ext>
            </a:extLst>
          </p:cNvPr>
          <p:cNvSpPr/>
          <p:nvPr/>
        </p:nvSpPr>
        <p:spPr>
          <a:xfrm>
            <a:off x="1518671" y="1532205"/>
            <a:ext cx="5556687" cy="666786"/>
          </a:xfrm>
          <a:prstGeom prst="rect">
            <a:avLst/>
          </a:prstGeom>
        </p:spPr>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733" b="1" i="0" u="none" strike="noStrike" kern="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III. Ý nghĩa và tác động</a:t>
            </a:r>
          </a:p>
        </p:txBody>
      </p:sp>
      <p:pic>
        <p:nvPicPr>
          <p:cNvPr id="3" name="Picture 2" descr="A picture containing text&#10;&#10;Description automatically generated">
            <a:extLst>
              <a:ext uri="{FF2B5EF4-FFF2-40B4-BE49-F238E27FC236}">
                <a16:creationId xmlns:a16="http://schemas.microsoft.com/office/drawing/2014/main" id="{449E710B-D424-FBB1-94F8-04FB8B0187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4" name="Rectangle 3">
            <a:extLst>
              <a:ext uri="{FF2B5EF4-FFF2-40B4-BE49-F238E27FC236}">
                <a16:creationId xmlns:a16="http://schemas.microsoft.com/office/drawing/2014/main" id="{163ECEBB-2024-E196-2478-A0D9282D7C9C}"/>
              </a:ext>
            </a:extLst>
          </p:cNvPr>
          <p:cNvSpPr/>
          <p:nvPr/>
        </p:nvSpPr>
        <p:spPr>
          <a:xfrm>
            <a:off x="1657935" y="3460945"/>
            <a:ext cx="9639121" cy="2062103"/>
          </a:xfrm>
          <a:prstGeom prst="rect">
            <a:avLst/>
          </a:prstGeom>
        </p:spPr>
        <p:txBody>
          <a:bodyPr wrap="square">
            <a:spAutoFit/>
          </a:bodyPr>
          <a:lstStyle/>
          <a:p>
            <a:pPr algn="just" defTabSz="1219170">
              <a:buClr>
                <a:srgbClr val="000000"/>
              </a:buClr>
            </a:pPr>
            <a:r>
              <a:rPr lang="vi-VN" sz="3200" kern="0">
                <a:solidFill>
                  <a:srgbClr val="000000"/>
                </a:solidFill>
                <a:latin typeface="Times New Roman" panose="02020603050405020304" pitchFamily="18" charset="0"/>
                <a:cs typeface="Times New Roman" panose="02020603050405020304" pitchFamily="18" charset="0"/>
                <a:sym typeface="Arial"/>
              </a:rPr>
              <a:t> Ý nghĩa, tác động </a:t>
            </a:r>
            <a:endParaRPr lang="en-US" sz="3200" kern="0">
              <a:solidFill>
                <a:srgbClr val="000000"/>
              </a:solidFill>
              <a:latin typeface="Times New Roman" panose="02020603050405020304" pitchFamily="18" charset="0"/>
              <a:cs typeface="Times New Roman" panose="02020603050405020304" pitchFamily="18" charset="0"/>
              <a:sym typeface="Arial"/>
            </a:endParaRPr>
          </a:p>
          <a:p>
            <a:pPr algn="just" defTabSz="1219170">
              <a:buClr>
                <a:srgbClr val="000000"/>
              </a:buClr>
            </a:pPr>
            <a:r>
              <a:rPr lang="vi-VN" sz="3200" kern="0">
                <a:solidFill>
                  <a:srgbClr val="000000"/>
                </a:solidFill>
                <a:latin typeface="Times New Roman" panose="02020603050405020304" pitchFamily="18" charset="0"/>
                <a:cs typeface="Times New Roman" panose="02020603050405020304" pitchFamily="18" charset="0"/>
                <a:sym typeface="Arial"/>
              </a:rPr>
              <a:t>+ Thể hiện ý chỉ đấu tranh chống áp </a:t>
            </a:r>
            <a:r>
              <a:rPr lang="en-US" sz="3200" kern="0">
                <a:solidFill>
                  <a:srgbClr val="000000"/>
                </a:solidFill>
                <a:latin typeface="Times New Roman" panose="02020603050405020304" pitchFamily="18" charset="0"/>
                <a:cs typeface="Times New Roman" panose="02020603050405020304" pitchFamily="18" charset="0"/>
                <a:sym typeface="Arial"/>
              </a:rPr>
              <a:t>bức</a:t>
            </a:r>
            <a:r>
              <a:rPr lang="vi-VN" sz="3200" kern="0">
                <a:solidFill>
                  <a:srgbClr val="000000"/>
                </a:solidFill>
                <a:latin typeface="Times New Roman" panose="02020603050405020304" pitchFamily="18" charset="0"/>
                <a:cs typeface="Times New Roman" panose="02020603050405020304" pitchFamily="18" charset="0"/>
                <a:sym typeface="Arial"/>
              </a:rPr>
              <a:t>, bất công.</a:t>
            </a:r>
          </a:p>
          <a:p>
            <a:pPr algn="just" defTabSz="1219170">
              <a:buClr>
                <a:srgbClr val="000000"/>
              </a:buClr>
            </a:pPr>
            <a:r>
              <a:rPr lang="vi-VN" sz="3200" kern="0">
                <a:solidFill>
                  <a:srgbClr val="000000"/>
                </a:solidFill>
                <a:latin typeface="Times New Roman" panose="02020603050405020304" pitchFamily="18" charset="0"/>
                <a:cs typeface="Times New Roman" panose="02020603050405020304" pitchFamily="18" charset="0"/>
                <a:sym typeface="Arial"/>
              </a:rPr>
              <a:t>+ Giảng </a:t>
            </a:r>
            <a:r>
              <a:rPr lang="en-US" sz="3200" kern="0">
                <a:solidFill>
                  <a:srgbClr val="000000"/>
                </a:solidFill>
                <a:latin typeface="Times New Roman" panose="02020603050405020304" pitchFamily="18" charset="0"/>
                <a:cs typeface="Times New Roman" panose="02020603050405020304" pitchFamily="18" charset="0"/>
                <a:sym typeface="Arial"/>
              </a:rPr>
              <a:t>đ</a:t>
            </a:r>
            <a:r>
              <a:rPr lang="vi-VN" sz="3200" kern="0">
                <a:solidFill>
                  <a:srgbClr val="000000"/>
                </a:solidFill>
                <a:latin typeface="Times New Roman" panose="02020603050405020304" pitchFamily="18" charset="0"/>
                <a:cs typeface="Times New Roman" panose="02020603050405020304" pitchFamily="18" charset="0"/>
                <a:sym typeface="Arial"/>
              </a:rPr>
              <a:t>òn đả kích mạnh mẽ, đ</a:t>
            </a:r>
            <a:r>
              <a:rPr lang="en-US" sz="3200" kern="0">
                <a:solidFill>
                  <a:srgbClr val="000000"/>
                </a:solidFill>
                <a:latin typeface="Times New Roman" panose="02020603050405020304" pitchFamily="18" charset="0"/>
                <a:cs typeface="Times New Roman" panose="02020603050405020304" pitchFamily="18" charset="0"/>
                <a:sym typeface="Arial"/>
              </a:rPr>
              <a:t>ẩy</a:t>
            </a:r>
            <a:r>
              <a:rPr lang="vi-VN" sz="3200" kern="0">
                <a:solidFill>
                  <a:srgbClr val="000000"/>
                </a:solidFill>
                <a:latin typeface="Times New Roman" panose="02020603050405020304" pitchFamily="18" charset="0"/>
                <a:cs typeface="Times New Roman" panose="02020603050405020304" pitchFamily="18" charset="0"/>
                <a:sym typeface="Arial"/>
              </a:rPr>
              <a:t> chính quyền Lê </a:t>
            </a:r>
            <a:r>
              <a:rPr lang="en-US" sz="3200" kern="0">
                <a:solidFill>
                  <a:srgbClr val="000000"/>
                </a:solidFill>
                <a:latin typeface="Times New Roman" panose="02020603050405020304" pitchFamily="18" charset="0"/>
                <a:cs typeface="Times New Roman" panose="02020603050405020304" pitchFamily="18" charset="0"/>
                <a:sym typeface="Arial"/>
              </a:rPr>
              <a:t>- </a:t>
            </a:r>
            <a:r>
              <a:rPr lang="vi-VN" sz="3200" kern="0">
                <a:solidFill>
                  <a:srgbClr val="000000"/>
                </a:solidFill>
                <a:latin typeface="Times New Roman" panose="02020603050405020304" pitchFamily="18" charset="0"/>
                <a:cs typeface="Times New Roman" panose="02020603050405020304" pitchFamily="18" charset="0"/>
                <a:sym typeface="Arial"/>
              </a:rPr>
              <a:t>Trịnh </a:t>
            </a:r>
            <a:r>
              <a:rPr lang="en-US" sz="3200" kern="0">
                <a:solidFill>
                  <a:srgbClr val="000000"/>
                </a:solidFill>
                <a:latin typeface="Times New Roman" panose="02020603050405020304" pitchFamily="18" charset="0"/>
                <a:cs typeface="Times New Roman" panose="02020603050405020304" pitchFamily="18" charset="0"/>
                <a:sym typeface="Arial"/>
              </a:rPr>
              <a:t>lún</a:t>
            </a:r>
            <a:r>
              <a:rPr lang="vi-VN" sz="3200" kern="0">
                <a:solidFill>
                  <a:srgbClr val="000000"/>
                </a:solidFill>
                <a:latin typeface="Times New Roman" panose="02020603050405020304" pitchFamily="18" charset="0"/>
                <a:cs typeface="Times New Roman" panose="02020603050405020304" pitchFamily="18" charset="0"/>
                <a:sym typeface="Arial"/>
              </a:rPr>
              <a:t> sâu vào cuộc khủng hoảng toàn diện</a:t>
            </a:r>
            <a:r>
              <a:rPr lang="en-US" sz="3200" kern="0">
                <a:solidFill>
                  <a:srgbClr val="000000"/>
                </a:solidFill>
                <a:latin typeface="Times New Roman" panose="02020603050405020304" pitchFamily="18" charset="0"/>
                <a:cs typeface="Times New Roman" panose="02020603050405020304" pitchFamily="18" charset="0"/>
                <a:sym typeface="Arial"/>
              </a:rPr>
              <a:t>.</a:t>
            </a:r>
            <a:endParaRPr lang="vi-VN" sz="3200" kern="0">
              <a:solidFill>
                <a:srgbClr val="000000"/>
              </a:solidFill>
              <a:latin typeface="Times New Roman" panose="02020603050405020304" pitchFamily="18" charset="0"/>
              <a:cs typeface="Times New Roman" panose="02020603050405020304" pitchFamily="18" charset="0"/>
              <a:sym typeface="Arial"/>
            </a:endParaRPr>
          </a:p>
        </p:txBody>
      </p:sp>
      <p:sp>
        <p:nvSpPr>
          <p:cNvPr id="5" name="Rectangle 4">
            <a:extLst>
              <a:ext uri="{FF2B5EF4-FFF2-40B4-BE49-F238E27FC236}">
                <a16:creationId xmlns:a16="http://schemas.microsoft.com/office/drawing/2014/main" id="{A5A64500-5D06-F864-8C74-1DAB16369185}"/>
              </a:ext>
            </a:extLst>
          </p:cNvPr>
          <p:cNvSpPr/>
          <p:nvPr/>
        </p:nvSpPr>
        <p:spPr>
          <a:xfrm>
            <a:off x="1901762" y="2319838"/>
            <a:ext cx="8975195" cy="1077218"/>
          </a:xfrm>
          <a:prstGeom prst="rect">
            <a:avLst/>
          </a:prstGeom>
        </p:spPr>
        <p:txBody>
          <a:bodyPr wrap="square">
            <a:spAutoFit/>
          </a:bodyPr>
          <a:lstStyle/>
          <a:p>
            <a:pPr algn="just" defTabSz="1219170">
              <a:buClr>
                <a:srgbClr val="000000"/>
              </a:buClr>
            </a:pPr>
            <a:r>
              <a:rPr lang="vi-VN" sz="3200" kern="0">
                <a:solidFill>
                  <a:srgbClr val="000000"/>
                </a:solidFill>
                <a:latin typeface="Times New Roman" panose="02020603050405020304" pitchFamily="18" charset="0"/>
                <a:cs typeface="Times New Roman" panose="02020603050405020304" pitchFamily="18" charset="0"/>
                <a:sym typeface="Arial"/>
              </a:rPr>
              <a:t>Kết quả: Phong trào nông dân ở Đàng Ngoài kéo dài hàng chục năm nhưng cuối cùng đều thất bại.</a:t>
            </a:r>
          </a:p>
        </p:txBody>
      </p:sp>
    </p:spTree>
    <p:extLst>
      <p:ext uri="{BB962C8B-B14F-4D97-AF65-F5344CB8AC3E}">
        <p14:creationId xmlns:p14="http://schemas.microsoft.com/office/powerpoint/2010/main" val="433907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2352508" y="2433317"/>
            <a:ext cx="7014309" cy="2831544"/>
          </a:xfrm>
          <a:prstGeom prst="rect">
            <a:avLst/>
          </a:prstGeom>
          <a:noFill/>
        </p:spPr>
        <p:txBody>
          <a:bodyPr wrap="square" lIns="121920" tIns="60960" rIns="121920" bIns="60960">
            <a:spAutoFit/>
          </a:bodyPr>
          <a:lstStyle/>
          <a:p>
            <a:pPr algn="ctr" defTabSz="1219140">
              <a:buClr>
                <a:srgbClr val="000000"/>
              </a:buClr>
            </a:pPr>
            <a:r>
              <a:rPr lang="en-US" sz="8800" b="1" kern="0" dirty="0">
                <a:ln w="0"/>
                <a:solidFill>
                  <a:srgbClr val="00206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8" y="-110973"/>
            <a:ext cx="2274399" cy="2152575"/>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593249" y="1931477"/>
            <a:ext cx="4761845" cy="4770071"/>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3063487" y="58296"/>
            <a:ext cx="6678821" cy="153008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buClr>
                  <a:srgbClr val="000000"/>
                </a:buClr>
              </a:pPr>
              <a:endParaRPr lang="en-VN" sz="1867" kern="0">
                <a:solidFill>
                  <a:srgbClr val="E7DCD2"/>
                </a:solidFill>
                <a:latin typeface="Arial"/>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70730"/>
            </a:xfrm>
            <a:prstGeom prst="rect">
              <a:avLst/>
            </a:prstGeom>
            <a:noFill/>
          </p:spPr>
          <p:txBody>
            <a:bodyPr wrap="square" rtlCol="0">
              <a:spAutoFit/>
            </a:bodyPr>
            <a:lstStyle/>
            <a:p>
              <a:pPr algn="ctr" defTabSz="1219140">
                <a:buClr>
                  <a:srgbClr val="000000"/>
                </a:buClr>
              </a:pPr>
              <a:r>
                <a:rPr lang="en-US" sz="6400" b="1" kern="0">
                  <a:solidFill>
                    <a:srgbClr val="FF0000"/>
                  </a:solidFill>
                  <a:latin typeface="Times New Roman" panose="02020603050405020304" pitchFamily="18" charset="0"/>
                  <a:cs typeface="Times New Roman" panose="02020603050405020304" pitchFamily="18" charset="0"/>
                  <a:sym typeface="Arial"/>
                </a:rPr>
                <a:t>LUYỆN TẬP</a:t>
              </a:r>
              <a:endParaRPr lang="en-VN" sz="6400" b="1" kern="0" dirty="0">
                <a:solidFill>
                  <a:srgbClr val="FF0000"/>
                </a:solidFill>
                <a:latin typeface="Times New Roman" panose="02020603050405020304" pitchFamily="18" charset="0"/>
                <a:cs typeface="Times New Roman" panose="02020603050405020304" pitchFamily="18" charset="0"/>
                <a:sym typeface="Arial"/>
              </a:endParaRP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39" y="11232"/>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grpSp>
        <p:nvGrpSpPr>
          <p:cNvPr id="6148" name="Group 4103">
            <a:extLst>
              <a:ext uri="{FF2B5EF4-FFF2-40B4-BE49-F238E27FC236}">
                <a16:creationId xmlns:a16="http://schemas.microsoft.com/office/drawing/2014/main" id="{7CC17089-BBE2-8F4B-9206-BEE757A7CE60}"/>
              </a:ext>
            </a:extLst>
          </p:cNvPr>
          <p:cNvGrpSpPr>
            <a:grpSpLocks/>
          </p:cNvGrpSpPr>
          <p:nvPr/>
        </p:nvGrpSpPr>
        <p:grpSpPr bwMode="auto">
          <a:xfrm>
            <a:off x="1662114" y="935038"/>
            <a:ext cx="1298575" cy="1287463"/>
            <a:chOff x="325585" y="914400"/>
            <a:chExt cx="1731815" cy="1716004"/>
          </a:xfrm>
        </p:grpSpPr>
        <p:sp>
          <p:nvSpPr>
            <p:cNvPr id="571" name="Oval 570">
              <a:extLst>
                <a:ext uri="{FF2B5EF4-FFF2-40B4-BE49-F238E27FC236}">
                  <a16:creationId xmlns:a16="http://schemas.microsoft.com/office/drawing/2014/main" id="{FD3083AB-299D-2C43-B29B-9D8D9413896F}"/>
                </a:ext>
              </a:extLst>
            </p:cNvPr>
            <p:cNvSpPr/>
            <p:nvPr/>
          </p:nvSpPr>
          <p:spPr>
            <a:xfrm>
              <a:off x="325585" y="914400"/>
              <a:ext cx="1731815" cy="1716004"/>
            </a:xfrm>
            <a:prstGeom prst="ellipse">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endParaRPr lang="en-US" sz="1351">
                <a:solidFill>
                  <a:srgbClr val="000000"/>
                </a:solidFill>
                <a:latin typeface="Calibri"/>
                <a:cs typeface="Arial" charset="0"/>
                <a:sym typeface="Arial"/>
              </a:endParaRPr>
            </a:p>
          </p:txBody>
        </p:sp>
        <p:pic>
          <p:nvPicPr>
            <p:cNvPr id="6173" name="Picture 83">
              <a:extLst>
                <a:ext uri="{FF2B5EF4-FFF2-40B4-BE49-F238E27FC236}">
                  <a16:creationId xmlns:a16="http://schemas.microsoft.com/office/drawing/2014/main" id="{F3927F39-E52E-DC46-B679-C315EBEC994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25585" y="914400"/>
              <a:ext cx="1639804" cy="1639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73" name="Rounded Rectangle 572">
            <a:extLst>
              <a:ext uri="{FF2B5EF4-FFF2-40B4-BE49-F238E27FC236}">
                <a16:creationId xmlns:a16="http://schemas.microsoft.com/office/drawing/2014/main" id="{919F1CEA-2E56-2042-90F9-3BD1F6F0594E}"/>
              </a:ext>
            </a:extLst>
          </p:cNvPr>
          <p:cNvSpPr/>
          <p:nvPr/>
        </p:nvSpPr>
        <p:spPr>
          <a:xfrm>
            <a:off x="1579564" y="2254250"/>
            <a:ext cx="1514475"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$200</a:t>
            </a:r>
          </a:p>
        </p:txBody>
      </p:sp>
      <p:grpSp>
        <p:nvGrpSpPr>
          <p:cNvPr id="574" name="Group 4110">
            <a:extLst>
              <a:ext uri="{FF2B5EF4-FFF2-40B4-BE49-F238E27FC236}">
                <a16:creationId xmlns:a16="http://schemas.microsoft.com/office/drawing/2014/main" id="{2971BA73-F0E9-8942-8AEF-DEB0C9435043}"/>
              </a:ext>
            </a:extLst>
          </p:cNvPr>
          <p:cNvGrpSpPr>
            <a:grpSpLocks/>
          </p:cNvGrpSpPr>
          <p:nvPr/>
        </p:nvGrpSpPr>
        <p:grpSpPr bwMode="auto">
          <a:xfrm>
            <a:off x="8704261" y="661553"/>
            <a:ext cx="436563" cy="1287463"/>
            <a:chOff x="5985076" y="228600"/>
            <a:chExt cx="581892" cy="2590800"/>
          </a:xfrm>
        </p:grpSpPr>
        <p:sp>
          <p:nvSpPr>
            <p:cNvPr id="575" name="Rectangle 4105">
              <a:extLst>
                <a:ext uri="{FF2B5EF4-FFF2-40B4-BE49-F238E27FC236}">
                  <a16:creationId xmlns:a16="http://schemas.microsoft.com/office/drawing/2014/main" id="{CC62820A-4BAE-8E4F-91D3-7CCA81F4A197}"/>
                </a:ext>
              </a:extLst>
            </p:cNvPr>
            <p:cNvSpPr/>
            <p:nvPr/>
          </p:nvSpPr>
          <p:spPr>
            <a:xfrm>
              <a:off x="6029512" y="685423"/>
              <a:ext cx="493020" cy="213397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6" name="Rectangle 4106">
              <a:extLst>
                <a:ext uri="{FF2B5EF4-FFF2-40B4-BE49-F238E27FC236}">
                  <a16:creationId xmlns:a16="http://schemas.microsoft.com/office/drawing/2014/main" id="{57FB23EB-ED57-DC4C-8FB0-BAC6AAE0905F}"/>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77" name="Group 576">
            <a:extLst>
              <a:ext uri="{FF2B5EF4-FFF2-40B4-BE49-F238E27FC236}">
                <a16:creationId xmlns:a16="http://schemas.microsoft.com/office/drawing/2014/main" id="{9E86A296-75F3-DF44-B60A-5CE326BB423E}"/>
              </a:ext>
            </a:extLst>
          </p:cNvPr>
          <p:cNvGrpSpPr>
            <a:grpSpLocks/>
          </p:cNvGrpSpPr>
          <p:nvPr/>
        </p:nvGrpSpPr>
        <p:grpSpPr bwMode="auto">
          <a:xfrm>
            <a:off x="9096375" y="1430970"/>
            <a:ext cx="438151" cy="514351"/>
            <a:chOff x="6506093" y="2133600"/>
            <a:chExt cx="581892" cy="685800"/>
          </a:xfrm>
        </p:grpSpPr>
        <p:sp>
          <p:nvSpPr>
            <p:cNvPr id="578" name="Rectangle 577">
              <a:extLst>
                <a:ext uri="{FF2B5EF4-FFF2-40B4-BE49-F238E27FC236}">
                  <a16:creationId xmlns:a16="http://schemas.microsoft.com/office/drawing/2014/main" id="{6B1E9BB2-759F-1F4F-8320-28CA27780DB7}"/>
                </a:ext>
              </a:extLst>
            </p:cNvPr>
            <p:cNvSpPr/>
            <p:nvPr/>
          </p:nvSpPr>
          <p:spPr>
            <a:xfrm>
              <a:off x="6550367" y="2514600"/>
              <a:ext cx="493343"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79" name="Rectangle 578">
              <a:extLst>
                <a:ext uri="{FF2B5EF4-FFF2-40B4-BE49-F238E27FC236}">
                  <a16:creationId xmlns:a16="http://schemas.microsoft.com/office/drawing/2014/main" id="{4390EB97-7C92-AA4C-9699-475A1CF6C6B0}"/>
                </a:ext>
              </a:extLst>
            </p:cNvPr>
            <p:cNvSpPr/>
            <p:nvPr/>
          </p:nvSpPr>
          <p:spPr>
            <a:xfrm>
              <a:off x="6506093" y="2133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80" name="Group 4108">
            <a:extLst>
              <a:ext uri="{FF2B5EF4-FFF2-40B4-BE49-F238E27FC236}">
                <a16:creationId xmlns:a16="http://schemas.microsoft.com/office/drawing/2014/main" id="{F62DAF14-14B5-5D4F-ADD6-CADE3C1A45F8}"/>
              </a:ext>
            </a:extLst>
          </p:cNvPr>
          <p:cNvGrpSpPr>
            <a:grpSpLocks/>
          </p:cNvGrpSpPr>
          <p:nvPr/>
        </p:nvGrpSpPr>
        <p:grpSpPr bwMode="auto">
          <a:xfrm>
            <a:off x="9450387" y="294839"/>
            <a:ext cx="434975" cy="1657351"/>
            <a:chOff x="7032480" y="1524000"/>
            <a:chExt cx="581892" cy="1321148"/>
          </a:xfrm>
        </p:grpSpPr>
        <p:sp>
          <p:nvSpPr>
            <p:cNvPr id="581" name="Rectangle 580">
              <a:extLst>
                <a:ext uri="{FF2B5EF4-FFF2-40B4-BE49-F238E27FC236}">
                  <a16:creationId xmlns:a16="http://schemas.microsoft.com/office/drawing/2014/main" id="{5FA2A133-F0AF-A14A-9AC3-7D1225E434B5}"/>
                </a:ext>
              </a:extLst>
            </p:cNvPr>
            <p:cNvSpPr/>
            <p:nvPr/>
          </p:nvSpPr>
          <p:spPr>
            <a:xfrm>
              <a:off x="7085573" y="1944135"/>
              <a:ext cx="492697" cy="901013"/>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2" name="Rectangle 581">
              <a:extLst>
                <a:ext uri="{FF2B5EF4-FFF2-40B4-BE49-F238E27FC236}">
                  <a16:creationId xmlns:a16="http://schemas.microsoft.com/office/drawing/2014/main" id="{1E58ABF8-BDD1-6245-AC21-3A5F1A58D561}"/>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83" name="Group 4107">
            <a:extLst>
              <a:ext uri="{FF2B5EF4-FFF2-40B4-BE49-F238E27FC236}">
                <a16:creationId xmlns:a16="http://schemas.microsoft.com/office/drawing/2014/main" id="{835B6ACD-00ED-504B-A491-C01EFB4FE18A}"/>
              </a:ext>
            </a:extLst>
          </p:cNvPr>
          <p:cNvGrpSpPr>
            <a:grpSpLocks/>
          </p:cNvGrpSpPr>
          <p:nvPr/>
        </p:nvGrpSpPr>
        <p:grpSpPr bwMode="auto">
          <a:xfrm>
            <a:off x="9871076" y="661553"/>
            <a:ext cx="439737" cy="1287463"/>
            <a:chOff x="7614978" y="1143000"/>
            <a:chExt cx="586914" cy="1716004"/>
          </a:xfrm>
        </p:grpSpPr>
        <p:sp>
          <p:nvSpPr>
            <p:cNvPr id="584" name="Rectangle 583">
              <a:extLst>
                <a:ext uri="{FF2B5EF4-FFF2-40B4-BE49-F238E27FC236}">
                  <a16:creationId xmlns:a16="http://schemas.microsoft.com/office/drawing/2014/main" id="{F072D593-9A04-9B41-A49B-13CB1FA65B9B}"/>
                </a:ext>
              </a:extLst>
            </p:cNvPr>
            <p:cNvSpPr/>
            <p:nvPr/>
          </p:nvSpPr>
          <p:spPr>
            <a:xfrm>
              <a:off x="7614978" y="1523864"/>
              <a:ext cx="493686" cy="133514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585" name="Rectangle 584">
              <a:extLst>
                <a:ext uri="{FF2B5EF4-FFF2-40B4-BE49-F238E27FC236}">
                  <a16:creationId xmlns:a16="http://schemas.microsoft.com/office/drawing/2014/main" id="{B61AD0BF-2647-6948-8FA2-3E8B1411EFF5}"/>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586" name="Straight Connector 585">
            <a:extLst>
              <a:ext uri="{FF2B5EF4-FFF2-40B4-BE49-F238E27FC236}">
                <a16:creationId xmlns:a16="http://schemas.microsoft.com/office/drawing/2014/main" id="{119ADCAD-A94D-6242-A3C7-9DA967CA9939}"/>
              </a:ext>
            </a:extLst>
          </p:cNvPr>
          <p:cNvCxnSpPr/>
          <p:nvPr/>
        </p:nvCxnSpPr>
        <p:spPr>
          <a:xfrm>
            <a:off x="8714581" y="3399963"/>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587" name="Hexagon 586">
            <a:extLst>
              <a:ext uri="{FF2B5EF4-FFF2-40B4-BE49-F238E27FC236}">
                <a16:creationId xmlns:a16="http://schemas.microsoft.com/office/drawing/2014/main" id="{5925410E-3446-4547-B7E2-17BE4BCE3A5B}"/>
              </a:ext>
            </a:extLst>
          </p:cNvPr>
          <p:cNvSpPr/>
          <p:nvPr/>
        </p:nvSpPr>
        <p:spPr bwMode="auto">
          <a:xfrm>
            <a:off x="1" y="5490024"/>
            <a:ext cx="6144683"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b="1" cap="all" dirty="0">
                <a:solidFill>
                  <a:prstClr val="white"/>
                </a:solidFill>
                <a:latin typeface="Times New Roman" pitchFamily="18" charset="0"/>
                <a:cs typeface="Times New Roman" pitchFamily="18" charset="0"/>
                <a:sym typeface="Arial"/>
              </a:rPr>
              <a:t>c. </a:t>
            </a:r>
            <a:r>
              <a:rPr lang="vi-VN" sz="3200" b="1" dirty="0">
                <a:solidFill>
                  <a:prstClr val="white"/>
                </a:solidFill>
                <a:latin typeface="Times New Roman" pitchFamily="18" charset="0"/>
                <a:cs typeface="Times New Roman" pitchFamily="18" charset="0"/>
                <a:sym typeface="Arial"/>
              </a:rPr>
              <a:t> Nhà Lê trung hưng chính quyền kiểm soát mọi việc.</a:t>
            </a:r>
            <a:endParaRPr lang="en-US" sz="3200" b="1" dirty="0">
              <a:solidFill>
                <a:prstClr val="white"/>
              </a:solidFill>
              <a:latin typeface="Calibri"/>
              <a:sym typeface="Arial"/>
            </a:endParaRPr>
          </a:p>
        </p:txBody>
      </p:sp>
      <p:sp>
        <p:nvSpPr>
          <p:cNvPr id="588" name="Hexagon 587">
            <a:extLst>
              <a:ext uri="{FF2B5EF4-FFF2-40B4-BE49-F238E27FC236}">
                <a16:creationId xmlns:a16="http://schemas.microsoft.com/office/drawing/2014/main" id="{0B0D1A56-3D68-914D-990A-D3DB0FF6467F}"/>
              </a:ext>
            </a:extLst>
          </p:cNvPr>
          <p:cNvSpPr/>
          <p:nvPr/>
        </p:nvSpPr>
        <p:spPr bwMode="auto">
          <a:xfrm>
            <a:off x="-47824" y="4105090"/>
            <a:ext cx="6275295" cy="1100223"/>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3200" b="1" cap="all" dirty="0">
              <a:solidFill>
                <a:prstClr val="white"/>
              </a:solidFill>
              <a:latin typeface="Times New Roman" pitchFamily="18" charset="0"/>
              <a:cs typeface="Times New Roman" pitchFamily="18" charset="0"/>
              <a:sym typeface="Arial"/>
            </a:endParaRPr>
          </a:p>
          <a:p>
            <a:pPr algn="ctr" defTabSz="685783" eaLnBrk="1" hangingPunct="1">
              <a:defRPr/>
            </a:pPr>
            <a:r>
              <a:rPr lang="en-US" sz="3200" b="1" cap="all" dirty="0">
                <a:solidFill>
                  <a:prstClr val="white"/>
                </a:solidFill>
                <a:latin typeface="Times New Roman" pitchFamily="18" charset="0"/>
                <a:cs typeface="Times New Roman" pitchFamily="18" charset="0"/>
                <a:sym typeface="Arial"/>
              </a:rPr>
              <a:t>a. </a:t>
            </a:r>
            <a:r>
              <a:rPr lang="en-US" sz="3200" b="1" dirty="0">
                <a:solidFill>
                  <a:prstClr val="white"/>
                </a:solidFill>
                <a:latin typeface="Times New Roman" pitchFamily="18" charset="0"/>
                <a:cs typeface="Times New Roman" pitchFamily="18" charset="0"/>
                <a:sym typeface="Arial"/>
              </a:rPr>
              <a:t>Quan </a:t>
            </a:r>
            <a:r>
              <a:rPr lang="en-US" sz="3200" b="1" dirty="0" err="1">
                <a:solidFill>
                  <a:prstClr val="white"/>
                </a:solidFill>
                <a:latin typeface="Times New Roman" pitchFamily="18" charset="0"/>
                <a:cs typeface="Times New Roman" pitchFamily="18" charset="0"/>
                <a:sym typeface="Arial"/>
              </a:rPr>
              <a:t>lại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binh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lính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đục</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khoét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nhân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a:t>
            </a:r>
          </a:p>
          <a:p>
            <a:pPr algn="ctr" defTabSz="685783" eaLnBrk="1" hangingPunct="1">
              <a:defRPr/>
            </a:pPr>
            <a:r>
              <a:rPr lang="en-US" sz="3200" b="1" dirty="0">
                <a:solidFill>
                  <a:prstClr val="white"/>
                </a:solidFill>
                <a:latin typeface="Times New Roman" pitchFamily="18" charset="0"/>
                <a:cs typeface="Times New Roman" pitchFamily="18" charset="0"/>
                <a:sym typeface="Arial"/>
              </a:rPr>
              <a:t>. </a:t>
            </a:r>
            <a:endParaRPr lang="en-US" sz="3200" b="1" dirty="0">
              <a:solidFill>
                <a:srgbClr val="FFFFFF"/>
              </a:solidFill>
              <a:sym typeface="Arial"/>
            </a:endParaRPr>
          </a:p>
        </p:txBody>
      </p:sp>
      <p:sp>
        <p:nvSpPr>
          <p:cNvPr id="589" name="Hexagon 588">
            <a:extLst>
              <a:ext uri="{FF2B5EF4-FFF2-40B4-BE49-F238E27FC236}">
                <a16:creationId xmlns:a16="http://schemas.microsoft.com/office/drawing/2014/main" id="{270CF4CA-8467-EF49-9D5D-3956AA021764}"/>
              </a:ext>
            </a:extLst>
          </p:cNvPr>
          <p:cNvSpPr/>
          <p:nvPr/>
        </p:nvSpPr>
        <p:spPr bwMode="auto">
          <a:xfrm>
            <a:off x="6227472" y="4105091"/>
            <a:ext cx="5964529" cy="110022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a:defRPr/>
            </a:pPr>
            <a:endParaRPr lang="en-US" sz="3200" b="1" cap="all" dirty="0">
              <a:solidFill>
                <a:prstClr val="white"/>
              </a:solidFill>
              <a:latin typeface="Times New Roman" pitchFamily="18" charset="0"/>
              <a:cs typeface="Times New Roman" pitchFamily="18" charset="0"/>
              <a:sym typeface="Arial"/>
            </a:endParaRPr>
          </a:p>
          <a:p>
            <a:pPr algn="ctr" defTabSz="685783">
              <a:defRPr/>
            </a:pPr>
            <a:r>
              <a:rPr lang="en-US" sz="3200" b="1" cap="all" dirty="0">
                <a:solidFill>
                  <a:prstClr val="white"/>
                </a:solidFill>
                <a:latin typeface="Times New Roman" pitchFamily="18" charset="0"/>
                <a:cs typeface="Times New Roman" pitchFamily="18" charset="0"/>
                <a:sym typeface="Arial"/>
              </a:rPr>
              <a:t>C.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Phủ</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chúa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quanh</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năm</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hội</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hè</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yến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tiệc</a:t>
            </a:r>
            <a:r>
              <a:rPr lang="en-US" sz="3200" b="1" dirty="0">
                <a:solidFill>
                  <a:prstClr val="white"/>
                </a:solidFill>
                <a:latin typeface="Times New Roman" pitchFamily="18" charset="0"/>
                <a:cs typeface="Times New Roman" pitchFamily="18" charset="0"/>
                <a:sym typeface="Arial"/>
              </a:rPr>
              <a:t>.</a:t>
            </a:r>
          </a:p>
          <a:p>
            <a:pPr algn="ctr" defTabSz="685783">
              <a:defRPr/>
            </a:pPr>
            <a:endParaRPr lang="en-US" sz="3200" b="1" dirty="0">
              <a:solidFill>
                <a:prstClr val="white"/>
              </a:solidFill>
              <a:sym typeface="Arial"/>
            </a:endParaRPr>
          </a:p>
        </p:txBody>
      </p:sp>
      <p:sp>
        <p:nvSpPr>
          <p:cNvPr id="590" name="Hexagon 589">
            <a:extLst>
              <a:ext uri="{FF2B5EF4-FFF2-40B4-BE49-F238E27FC236}">
                <a16:creationId xmlns:a16="http://schemas.microsoft.com/office/drawing/2014/main" id="{DFE93785-F316-1F4C-BCE3-D19537D70834}"/>
              </a:ext>
            </a:extLst>
          </p:cNvPr>
          <p:cNvSpPr/>
          <p:nvPr/>
        </p:nvSpPr>
        <p:spPr bwMode="auto">
          <a:xfrm>
            <a:off x="6303962" y="5490024"/>
            <a:ext cx="5888037" cy="136797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en-US" sz="3200" b="1" cap="all" dirty="0">
                <a:solidFill>
                  <a:prstClr val="white"/>
                </a:solidFill>
                <a:latin typeface="Times New Roman" pitchFamily="18" charset="0"/>
                <a:cs typeface="Times New Roman" pitchFamily="18" charset="0"/>
                <a:sym typeface="Arial"/>
              </a:rPr>
              <a:t>D. </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Ruộng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đất</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của</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nông</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dân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bị</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lấn</a:t>
            </a:r>
            <a:r>
              <a:rPr lang="en-US" sz="3200" b="1" dirty="0">
                <a:solidFill>
                  <a:prstClr val="white"/>
                </a:solidFill>
                <a:latin typeface="Times New Roman" pitchFamily="18" charset="0"/>
                <a:cs typeface="Times New Roman" pitchFamily="18" charset="0"/>
                <a:sym typeface="Arial"/>
              </a:rPr>
              <a:t> </a:t>
            </a:r>
            <a:r>
              <a:rPr lang="en-US" sz="3200" b="1" dirty="0" err="1">
                <a:solidFill>
                  <a:prstClr val="white"/>
                </a:solidFill>
                <a:latin typeface="Times New Roman" pitchFamily="18" charset="0"/>
                <a:cs typeface="Times New Roman" pitchFamily="18" charset="0"/>
                <a:sym typeface="Arial"/>
              </a:rPr>
              <a:t>chiếm</a:t>
            </a:r>
            <a:r>
              <a:rPr lang="en-US" sz="3200" b="1" dirty="0">
                <a:solidFill>
                  <a:prstClr val="white"/>
                </a:solidFill>
                <a:latin typeface="Times New Roman" pitchFamily="18" charset="0"/>
                <a:cs typeface="Times New Roman" pitchFamily="18" charset="0"/>
                <a:sym typeface="Arial"/>
              </a:rPr>
              <a:t>.</a:t>
            </a:r>
          </a:p>
        </p:txBody>
      </p:sp>
      <p:sp>
        <p:nvSpPr>
          <p:cNvPr id="591" name="Hexagon 590">
            <a:extLst>
              <a:ext uri="{FF2B5EF4-FFF2-40B4-BE49-F238E27FC236}">
                <a16:creationId xmlns:a16="http://schemas.microsoft.com/office/drawing/2014/main" id="{6A63BF11-A307-D641-AA5C-5751A043518E}"/>
              </a:ext>
            </a:extLst>
          </p:cNvPr>
          <p:cNvSpPr/>
          <p:nvPr/>
        </p:nvSpPr>
        <p:spPr bwMode="auto">
          <a:xfrm>
            <a:off x="1" y="2687769"/>
            <a:ext cx="12192000" cy="123185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914377" eaLnBrk="0" fontAlgn="base" hangingPunct="0">
              <a:spcBef>
                <a:spcPct val="0"/>
              </a:spcBef>
              <a:spcAft>
                <a:spcPct val="0"/>
              </a:spcAft>
              <a:defRPr/>
            </a:pPr>
            <a:r>
              <a:rPr lang="vi-VN" sz="3200" b="1" dirty="0">
                <a:solidFill>
                  <a:srgbClr val="FFFF00"/>
                </a:solidFill>
                <a:latin typeface="Times New Roman" pitchFamily="18" charset="0"/>
                <a:cs typeface="Times New Roman" pitchFamily="18" charset="0"/>
                <a:sym typeface="Arial"/>
              </a:rPr>
              <a:t>Câu 1: Nội dung nào không phản ánh đúng tình trạng Đàng Ngoài vào thế kỉ XVIII?</a:t>
            </a:r>
          </a:p>
        </p:txBody>
      </p:sp>
      <p:pic>
        <p:nvPicPr>
          <p:cNvPr id="603" name="Picture 602">
            <a:extLst>
              <a:ext uri="{FF2B5EF4-FFF2-40B4-BE49-F238E27FC236}">
                <a16:creationId xmlns:a16="http://schemas.microsoft.com/office/drawing/2014/main" id="{8581E624-852A-AE43-A4AA-ADE1646875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16757" y="699293"/>
            <a:ext cx="69373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 name="Picture 603">
            <a:extLst>
              <a:ext uri="{FF2B5EF4-FFF2-40B4-BE49-F238E27FC236}">
                <a16:creationId xmlns:a16="http://schemas.microsoft.com/office/drawing/2014/main" id="{CFA09582-494E-8E4A-A558-713801614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7346" y="1339850"/>
            <a:ext cx="7588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5" name="Picture 604">
            <a:extLst>
              <a:ext uri="{FF2B5EF4-FFF2-40B4-BE49-F238E27FC236}">
                <a16:creationId xmlns:a16="http://schemas.microsoft.com/office/drawing/2014/main" id="{2A7EC8C0-F80E-5940-B6D5-5729DD3E6CD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43458" y="1354138"/>
            <a:ext cx="735013"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3" name="Picture 605">
            <a:extLst>
              <a:ext uri="{FF2B5EF4-FFF2-40B4-BE49-F238E27FC236}">
                <a16:creationId xmlns:a16="http://schemas.microsoft.com/office/drawing/2014/main" id="{B9A53BBF-B4BE-584E-85E5-224D1102F1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92458" y="1320800"/>
            <a:ext cx="735013"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591"/>
                                        </p:tgtEl>
                                        <p:attrNameLst>
                                          <p:attrName>style.visibility</p:attrName>
                                        </p:attrNameLst>
                                      </p:cBhvr>
                                      <p:to>
                                        <p:strVal val="visible"/>
                                      </p:to>
                                    </p:set>
                                    <p:anim calcmode="lin" valueType="num">
                                      <p:cBhvr>
                                        <p:cTn id="7" dur="500" fill="hold"/>
                                        <p:tgtEl>
                                          <p:spTgt spid="591"/>
                                        </p:tgtEl>
                                        <p:attrNameLst>
                                          <p:attrName>ppt_w</p:attrName>
                                        </p:attrNameLst>
                                      </p:cBhvr>
                                      <p:tavLst>
                                        <p:tav tm="0">
                                          <p:val>
                                            <p:fltVal val="0"/>
                                          </p:val>
                                        </p:tav>
                                        <p:tav tm="100000">
                                          <p:val>
                                            <p:strVal val="#ppt_w"/>
                                          </p:val>
                                        </p:tav>
                                      </p:tavLst>
                                    </p:anim>
                                    <p:anim calcmode="lin" valueType="num">
                                      <p:cBhvr>
                                        <p:cTn id="8" dur="500" fill="hold"/>
                                        <p:tgtEl>
                                          <p:spTgt spid="591"/>
                                        </p:tgtEl>
                                        <p:attrNameLst>
                                          <p:attrName>ppt_h</p:attrName>
                                        </p:attrNameLst>
                                      </p:cBhvr>
                                      <p:tavLst>
                                        <p:tav tm="0">
                                          <p:val>
                                            <p:fltVal val="0"/>
                                          </p:val>
                                        </p:tav>
                                        <p:tav tm="100000">
                                          <p:val>
                                            <p:strVal val="#ppt_h"/>
                                          </p:val>
                                        </p:tav>
                                      </p:tavLst>
                                    </p:anim>
                                    <p:animEffect transition="in" filter="fade">
                                      <p:cBhvr>
                                        <p:cTn id="9" dur="500"/>
                                        <p:tgtEl>
                                          <p:spTgt spid="591"/>
                                        </p:tgtEl>
                                      </p:cBhvr>
                                    </p:animEffect>
                                  </p:childTnLst>
                                  <p:subTnLst>
                                    <p:audio>
                                      <p:cMediaNode>
                                        <p:cTn display="0" masterRel="sameClick">
                                          <p:stCondLst>
                                            <p:cond evt="begin" delay="0">
                                              <p:tn val="5"/>
                                            </p:cond>
                                          </p:stCondLst>
                                          <p:endCondLst>
                                            <p:cond evt="onStopAudio" delay="0">
                                              <p:tgtEl>
                                                <p:sldTgt/>
                                              </p:tgtEl>
                                            </p:cond>
                                          </p:endCondLst>
                                        </p:cTn>
                                        <p:tgtEl>
                                          <p:sndTgt r:embed="rId3" name="cau so 1.wav"/>
                                        </p:tgtEl>
                                      </p:cMediaNode>
                                    </p:audio>
                                  </p:subTnLst>
                                </p:cTn>
                              </p:par>
                              <p:par>
                                <p:cTn id="10" presetID="53" presetClass="entr" presetSubtype="16" fill="hold" nodeType="withEffect">
                                  <p:stCondLst>
                                    <p:cond delay="0"/>
                                  </p:stCondLst>
                                  <p:childTnLst>
                                    <p:set>
                                      <p:cBhvr>
                                        <p:cTn id="11" dur="1" fill="hold">
                                          <p:stCondLst>
                                            <p:cond delay="0"/>
                                          </p:stCondLst>
                                        </p:cTn>
                                        <p:tgtEl>
                                          <p:spTgt spid="587"/>
                                        </p:tgtEl>
                                        <p:attrNameLst>
                                          <p:attrName>style.visibility</p:attrName>
                                        </p:attrNameLst>
                                      </p:cBhvr>
                                      <p:to>
                                        <p:strVal val="visible"/>
                                      </p:to>
                                    </p:set>
                                    <p:anim calcmode="lin" valueType="num">
                                      <p:cBhvr>
                                        <p:cTn id="12" dur="500" fill="hold"/>
                                        <p:tgtEl>
                                          <p:spTgt spid="587"/>
                                        </p:tgtEl>
                                        <p:attrNameLst>
                                          <p:attrName>ppt_w</p:attrName>
                                        </p:attrNameLst>
                                      </p:cBhvr>
                                      <p:tavLst>
                                        <p:tav tm="0">
                                          <p:val>
                                            <p:fltVal val="0"/>
                                          </p:val>
                                        </p:tav>
                                        <p:tav tm="100000">
                                          <p:val>
                                            <p:strVal val="#ppt_w"/>
                                          </p:val>
                                        </p:tav>
                                      </p:tavLst>
                                    </p:anim>
                                    <p:anim calcmode="lin" valueType="num">
                                      <p:cBhvr>
                                        <p:cTn id="13" dur="500" fill="hold"/>
                                        <p:tgtEl>
                                          <p:spTgt spid="587"/>
                                        </p:tgtEl>
                                        <p:attrNameLst>
                                          <p:attrName>ppt_h</p:attrName>
                                        </p:attrNameLst>
                                      </p:cBhvr>
                                      <p:tavLst>
                                        <p:tav tm="0">
                                          <p:val>
                                            <p:fltVal val="0"/>
                                          </p:val>
                                        </p:tav>
                                        <p:tav tm="100000">
                                          <p:val>
                                            <p:strVal val="#ppt_h"/>
                                          </p:val>
                                        </p:tav>
                                      </p:tavLst>
                                    </p:anim>
                                    <p:animEffect transition="in" filter="fade">
                                      <p:cBhvr>
                                        <p:cTn id="14" dur="500"/>
                                        <p:tgtEl>
                                          <p:spTgt spid="587"/>
                                        </p:tgtEl>
                                      </p:cBhvr>
                                    </p:animEffect>
                                  </p:childTnLst>
                                </p:cTn>
                              </p:par>
                              <p:par>
                                <p:cTn id="15" presetID="53" presetClass="entr" presetSubtype="16" fill="hold" nodeType="withEffect">
                                  <p:stCondLst>
                                    <p:cond delay="0"/>
                                  </p:stCondLst>
                                  <p:childTnLst>
                                    <p:set>
                                      <p:cBhvr>
                                        <p:cTn id="16" dur="1" fill="hold">
                                          <p:stCondLst>
                                            <p:cond delay="0"/>
                                          </p:stCondLst>
                                        </p:cTn>
                                        <p:tgtEl>
                                          <p:spTgt spid="589"/>
                                        </p:tgtEl>
                                        <p:attrNameLst>
                                          <p:attrName>style.visibility</p:attrName>
                                        </p:attrNameLst>
                                      </p:cBhvr>
                                      <p:to>
                                        <p:strVal val="visible"/>
                                      </p:to>
                                    </p:set>
                                    <p:anim calcmode="lin" valueType="num">
                                      <p:cBhvr>
                                        <p:cTn id="17" dur="500" fill="hold"/>
                                        <p:tgtEl>
                                          <p:spTgt spid="589"/>
                                        </p:tgtEl>
                                        <p:attrNameLst>
                                          <p:attrName>ppt_w</p:attrName>
                                        </p:attrNameLst>
                                      </p:cBhvr>
                                      <p:tavLst>
                                        <p:tav tm="0">
                                          <p:val>
                                            <p:fltVal val="0"/>
                                          </p:val>
                                        </p:tav>
                                        <p:tav tm="100000">
                                          <p:val>
                                            <p:strVal val="#ppt_w"/>
                                          </p:val>
                                        </p:tav>
                                      </p:tavLst>
                                    </p:anim>
                                    <p:anim calcmode="lin" valueType="num">
                                      <p:cBhvr>
                                        <p:cTn id="18" dur="500" fill="hold"/>
                                        <p:tgtEl>
                                          <p:spTgt spid="589"/>
                                        </p:tgtEl>
                                        <p:attrNameLst>
                                          <p:attrName>ppt_h</p:attrName>
                                        </p:attrNameLst>
                                      </p:cBhvr>
                                      <p:tavLst>
                                        <p:tav tm="0">
                                          <p:val>
                                            <p:fltVal val="0"/>
                                          </p:val>
                                        </p:tav>
                                        <p:tav tm="100000">
                                          <p:val>
                                            <p:strVal val="#ppt_h"/>
                                          </p:val>
                                        </p:tav>
                                      </p:tavLst>
                                    </p:anim>
                                    <p:animEffect transition="in" filter="fade">
                                      <p:cBhvr>
                                        <p:cTn id="19" dur="500"/>
                                        <p:tgtEl>
                                          <p:spTgt spid="589"/>
                                        </p:tgtEl>
                                      </p:cBhvr>
                                    </p:animEffect>
                                  </p:childTnLst>
                                </p:cTn>
                              </p:par>
                              <p:par>
                                <p:cTn id="20" presetID="53" presetClass="entr" presetSubtype="16" fill="hold" nodeType="withEffect">
                                  <p:stCondLst>
                                    <p:cond delay="0"/>
                                  </p:stCondLst>
                                  <p:childTnLst>
                                    <p:set>
                                      <p:cBhvr>
                                        <p:cTn id="21" dur="1" fill="hold">
                                          <p:stCondLst>
                                            <p:cond delay="0"/>
                                          </p:stCondLst>
                                        </p:cTn>
                                        <p:tgtEl>
                                          <p:spTgt spid="588"/>
                                        </p:tgtEl>
                                        <p:attrNameLst>
                                          <p:attrName>style.visibility</p:attrName>
                                        </p:attrNameLst>
                                      </p:cBhvr>
                                      <p:to>
                                        <p:strVal val="visible"/>
                                      </p:to>
                                    </p:set>
                                    <p:anim calcmode="lin" valueType="num">
                                      <p:cBhvr>
                                        <p:cTn id="22" dur="500" fill="hold"/>
                                        <p:tgtEl>
                                          <p:spTgt spid="588"/>
                                        </p:tgtEl>
                                        <p:attrNameLst>
                                          <p:attrName>ppt_w</p:attrName>
                                        </p:attrNameLst>
                                      </p:cBhvr>
                                      <p:tavLst>
                                        <p:tav tm="0">
                                          <p:val>
                                            <p:fltVal val="0"/>
                                          </p:val>
                                        </p:tav>
                                        <p:tav tm="100000">
                                          <p:val>
                                            <p:strVal val="#ppt_w"/>
                                          </p:val>
                                        </p:tav>
                                      </p:tavLst>
                                    </p:anim>
                                    <p:anim calcmode="lin" valueType="num">
                                      <p:cBhvr>
                                        <p:cTn id="23" dur="500" fill="hold"/>
                                        <p:tgtEl>
                                          <p:spTgt spid="588"/>
                                        </p:tgtEl>
                                        <p:attrNameLst>
                                          <p:attrName>ppt_h</p:attrName>
                                        </p:attrNameLst>
                                      </p:cBhvr>
                                      <p:tavLst>
                                        <p:tav tm="0">
                                          <p:val>
                                            <p:fltVal val="0"/>
                                          </p:val>
                                        </p:tav>
                                        <p:tav tm="100000">
                                          <p:val>
                                            <p:strVal val="#ppt_h"/>
                                          </p:val>
                                        </p:tav>
                                      </p:tavLst>
                                    </p:anim>
                                    <p:animEffect transition="in" filter="fade">
                                      <p:cBhvr>
                                        <p:cTn id="24" dur="500"/>
                                        <p:tgtEl>
                                          <p:spTgt spid="588"/>
                                        </p:tgtEl>
                                      </p:cBhvr>
                                    </p:animEffect>
                                  </p:childTnLst>
                                </p:cTn>
                              </p:par>
                              <p:par>
                                <p:cTn id="25" presetID="53" presetClass="entr" presetSubtype="16" fill="hold" nodeType="withEffect">
                                  <p:stCondLst>
                                    <p:cond delay="0"/>
                                  </p:stCondLst>
                                  <p:childTnLst>
                                    <p:set>
                                      <p:cBhvr>
                                        <p:cTn id="26" dur="1" fill="hold">
                                          <p:stCondLst>
                                            <p:cond delay="0"/>
                                          </p:stCondLst>
                                        </p:cTn>
                                        <p:tgtEl>
                                          <p:spTgt spid="590"/>
                                        </p:tgtEl>
                                        <p:attrNameLst>
                                          <p:attrName>style.visibility</p:attrName>
                                        </p:attrNameLst>
                                      </p:cBhvr>
                                      <p:to>
                                        <p:strVal val="visible"/>
                                      </p:to>
                                    </p:set>
                                    <p:anim calcmode="lin" valueType="num">
                                      <p:cBhvr>
                                        <p:cTn id="27" dur="500" fill="hold"/>
                                        <p:tgtEl>
                                          <p:spTgt spid="590"/>
                                        </p:tgtEl>
                                        <p:attrNameLst>
                                          <p:attrName>ppt_w</p:attrName>
                                        </p:attrNameLst>
                                      </p:cBhvr>
                                      <p:tavLst>
                                        <p:tav tm="0">
                                          <p:val>
                                            <p:fltVal val="0"/>
                                          </p:val>
                                        </p:tav>
                                        <p:tav tm="100000">
                                          <p:val>
                                            <p:strVal val="#ppt_w"/>
                                          </p:val>
                                        </p:tav>
                                      </p:tavLst>
                                    </p:anim>
                                    <p:anim calcmode="lin" valueType="num">
                                      <p:cBhvr>
                                        <p:cTn id="28" dur="500" fill="hold"/>
                                        <p:tgtEl>
                                          <p:spTgt spid="590"/>
                                        </p:tgtEl>
                                        <p:attrNameLst>
                                          <p:attrName>ppt_h</p:attrName>
                                        </p:attrNameLst>
                                      </p:cBhvr>
                                      <p:tavLst>
                                        <p:tav tm="0">
                                          <p:val>
                                            <p:fltVal val="0"/>
                                          </p:val>
                                        </p:tav>
                                        <p:tav tm="100000">
                                          <p:val>
                                            <p:strVal val="#ppt_h"/>
                                          </p:val>
                                        </p:tav>
                                      </p:tavLst>
                                    </p:anim>
                                    <p:animEffect transition="in" filter="fade">
                                      <p:cBhvr>
                                        <p:cTn id="29" dur="500"/>
                                        <p:tgtEl>
                                          <p:spTgt spid="590"/>
                                        </p:tgtEl>
                                      </p:cBhvr>
                                    </p:animEffect>
                                  </p:childTnLst>
                                </p:cTn>
                              </p:par>
                              <p:par>
                                <p:cTn id="30" presetID="10" presetClass="exit" presetSubtype="0" fill="hold" nodeType="withEffect">
                                  <p:stCondLst>
                                    <p:cond delay="0"/>
                                  </p:stCondLst>
                                  <p:childTnLst>
                                    <p:animEffect transition="out" filter="fade">
                                      <p:cBhvr>
                                        <p:cTn id="31" dur="500"/>
                                        <p:tgtEl>
                                          <p:spTgt spid="603"/>
                                        </p:tgtEl>
                                      </p:cBhvr>
                                    </p:animEffect>
                                    <p:set>
                                      <p:cBhvr>
                                        <p:cTn id="32" dur="1" fill="hold">
                                          <p:stCondLst>
                                            <p:cond delay="499"/>
                                          </p:stCondLst>
                                        </p:cTn>
                                        <p:tgtEl>
                                          <p:spTgt spid="603"/>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603"/>
                                        </p:tgtEl>
                                      </p:cBhvr>
                                    </p:animEffect>
                                    <p:set>
                                      <p:cBhvr>
                                        <p:cTn id="35" dur="1" fill="hold">
                                          <p:stCondLst>
                                            <p:cond delay="499"/>
                                          </p:stCondLst>
                                        </p:cTn>
                                        <p:tgtEl>
                                          <p:spTgt spid="603"/>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500"/>
                                        <p:tgtEl>
                                          <p:spTgt spid="591"/>
                                        </p:tgtEl>
                                      </p:cBhvr>
                                    </p:animEffect>
                                    <p:set>
                                      <p:cBhvr>
                                        <p:cTn id="38" dur="1" fill="hold">
                                          <p:stCondLst>
                                            <p:cond delay="499"/>
                                          </p:stCondLst>
                                        </p:cTn>
                                        <p:tgtEl>
                                          <p:spTgt spid="591"/>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87"/>
                                        </p:tgtEl>
                                      </p:cBhvr>
                                    </p:animEffect>
                                    <p:set>
                                      <p:cBhvr>
                                        <p:cTn id="41" dur="1" fill="hold">
                                          <p:stCondLst>
                                            <p:cond delay="499"/>
                                          </p:stCondLst>
                                        </p:cTn>
                                        <p:tgtEl>
                                          <p:spTgt spid="587"/>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500"/>
                                        <p:tgtEl>
                                          <p:spTgt spid="589"/>
                                        </p:tgtEl>
                                      </p:cBhvr>
                                    </p:animEffect>
                                    <p:set>
                                      <p:cBhvr>
                                        <p:cTn id="44" dur="1" fill="hold">
                                          <p:stCondLst>
                                            <p:cond delay="499"/>
                                          </p:stCondLst>
                                        </p:cTn>
                                        <p:tgtEl>
                                          <p:spTgt spid="589"/>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588"/>
                                        </p:tgtEl>
                                      </p:cBhvr>
                                    </p:animEffect>
                                    <p:set>
                                      <p:cBhvr>
                                        <p:cTn id="47" dur="1" fill="hold">
                                          <p:stCondLst>
                                            <p:cond delay="499"/>
                                          </p:stCondLst>
                                        </p:cTn>
                                        <p:tgtEl>
                                          <p:spTgt spid="588"/>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500"/>
                                        <p:tgtEl>
                                          <p:spTgt spid="590"/>
                                        </p:tgtEl>
                                      </p:cBhvr>
                                    </p:animEffect>
                                    <p:set>
                                      <p:cBhvr>
                                        <p:cTn id="50" dur="1" fill="hold">
                                          <p:stCondLst>
                                            <p:cond delay="499"/>
                                          </p:stCondLst>
                                        </p:cTn>
                                        <p:tgtEl>
                                          <p:spTgt spid="59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605"/>
                                        </p:tgtEl>
                                      </p:cBhvr>
                                    </p:animEffect>
                                    <p:set>
                                      <p:cBhvr>
                                        <p:cTn id="53" dur="1" fill="hold">
                                          <p:stCondLst>
                                            <p:cond delay="499"/>
                                          </p:stCondLst>
                                        </p:cTn>
                                        <p:tgtEl>
                                          <p:spTgt spid="605"/>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604"/>
                                        </p:tgtEl>
                                      </p:cBhvr>
                                    </p:animEffect>
                                    <p:set>
                                      <p:cBhvr>
                                        <p:cTn id="56" dur="1" fill="hold">
                                          <p:stCondLst>
                                            <p:cond delay="499"/>
                                          </p:stCondLst>
                                        </p:cTn>
                                        <p:tgtEl>
                                          <p:spTgt spid="6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587"/>
                    </p:tgtEl>
                  </p:cond>
                </p:stCondLst>
                <p:endSync evt="end" delay="0">
                  <p:rtn val="all"/>
                </p:endSync>
                <p:childTnLst>
                  <p:par>
                    <p:cTn id="58" fill="hold" nodeType="clickPar">
                      <p:stCondLst>
                        <p:cond delay="0"/>
                      </p:stCondLst>
                      <p:childTnLst>
                        <p:par>
                          <p:cTn id="59" fill="hold" nodeType="withGroup">
                            <p:stCondLst>
                              <p:cond delay="0"/>
                            </p:stCondLst>
                            <p:childTnLst>
                              <p:par>
                                <p:cTn id="60" presetID="21" presetClass="emph" presetSubtype="0" fill="hold" grpId="0" nodeType="clickEffect">
                                  <p:stCondLst>
                                    <p:cond delay="0"/>
                                  </p:stCondLst>
                                  <p:childTnLst>
                                    <p:animClr clrSpc="hsl" dir="cw">
                                      <p:cBhvr override="childStyle">
                                        <p:cTn id="61" dur="500" fill="hold"/>
                                        <p:tgtEl>
                                          <p:spTgt spid="587"/>
                                        </p:tgtEl>
                                        <p:attrNameLst>
                                          <p:attrName>style.color</p:attrName>
                                        </p:attrNameLst>
                                      </p:cBhvr>
                                      <p:by>
                                        <p:hsl h="7200000" s="0" l="0"/>
                                      </p:by>
                                    </p:animClr>
                                    <p:animClr clrSpc="hsl" dir="cw">
                                      <p:cBhvr>
                                        <p:cTn id="62" dur="500" fill="hold"/>
                                        <p:tgtEl>
                                          <p:spTgt spid="587"/>
                                        </p:tgtEl>
                                        <p:attrNameLst>
                                          <p:attrName>fillcolor</p:attrName>
                                        </p:attrNameLst>
                                      </p:cBhvr>
                                      <p:by>
                                        <p:hsl h="7200000" s="0" l="0"/>
                                      </p:by>
                                    </p:animClr>
                                    <p:animClr clrSpc="hsl" dir="cw">
                                      <p:cBhvr>
                                        <p:cTn id="63" dur="500" fill="hold"/>
                                        <p:tgtEl>
                                          <p:spTgt spid="587"/>
                                        </p:tgtEl>
                                        <p:attrNameLst>
                                          <p:attrName>stroke.color</p:attrName>
                                        </p:attrNameLst>
                                      </p:cBhvr>
                                      <p:by>
                                        <p:hsl h="7200000" s="0" l="0"/>
                                      </p:by>
                                    </p:animClr>
                                    <p:set>
                                      <p:cBhvr>
                                        <p:cTn id="64" dur="500" fill="hold"/>
                                        <p:tgtEl>
                                          <p:spTgt spid="587"/>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4" name="tra loi chinh xac.wav"/>
                                        </p:tgtEl>
                                      </p:cMediaNode>
                                    </p:audio>
                                  </p:subTnLst>
                                </p:cTn>
                              </p:par>
                            </p:childTnLst>
                          </p:cTn>
                        </p:par>
                      </p:childTnLst>
                    </p:cTn>
                  </p:par>
                </p:childTnLst>
              </p:cTn>
              <p:nextCondLst>
                <p:cond evt="onClick" delay="0">
                  <p:tgtEl>
                    <p:spTgt spid="587"/>
                  </p:tgtEl>
                </p:cond>
              </p:nextCondLst>
            </p:seq>
            <p:seq concurrent="1" nextAc="seek">
              <p:cTn id="65" restart="whenNotActive" fill="hold" evtFilter="cancelBubble" nodeType="interactiveSeq">
                <p:stCondLst>
                  <p:cond evt="onClick" delay="0">
                    <p:tgtEl>
                      <p:spTgt spid="589"/>
                    </p:tgtEl>
                  </p:cond>
                </p:stCondLst>
                <p:endSync evt="end" delay="0">
                  <p:rtn val="all"/>
                </p:endSync>
                <p:childTnLst>
                  <p:par>
                    <p:cTn id="66" fill="hold" nodeType="clickPar">
                      <p:stCondLst>
                        <p:cond delay="0"/>
                      </p:stCondLst>
                      <p:childTnLst>
                        <p:par>
                          <p:cTn id="67" fill="hold" nodeType="withGroup">
                            <p:stCondLst>
                              <p:cond delay="0"/>
                            </p:stCondLst>
                            <p:childTnLst>
                              <p:par>
                                <p:cTn id="68" presetID="1" presetClass="emph" presetSubtype="2" fill="hold" nodeType="clickEffect">
                                  <p:stCondLst>
                                    <p:cond delay="0"/>
                                  </p:stCondLst>
                                  <p:childTnLst>
                                    <p:animClr clrSpc="rgb" dir="cw">
                                      <p:cBhvr>
                                        <p:cTn id="69" dur="5000" fill="hold"/>
                                        <p:tgtEl>
                                          <p:spTgt spid="589"/>
                                        </p:tgtEl>
                                        <p:attrNameLst>
                                          <p:attrName>fillcolor</p:attrName>
                                        </p:attrNameLst>
                                      </p:cBhvr>
                                      <p:to>
                                        <a:schemeClr val="accent2"/>
                                      </p:to>
                                    </p:animClr>
                                    <p:set>
                                      <p:cBhvr>
                                        <p:cTn id="70" dur="5000" fill="hold"/>
                                        <p:tgtEl>
                                          <p:spTgt spid="589"/>
                                        </p:tgtEl>
                                        <p:attrNameLst>
                                          <p:attrName>fill.type</p:attrName>
                                        </p:attrNameLst>
                                      </p:cBhvr>
                                      <p:to>
                                        <p:strVal val="solid"/>
                                      </p:to>
                                    </p:set>
                                    <p:set>
                                      <p:cBhvr>
                                        <p:cTn id="71" dur="5000" fill="hold"/>
                                        <p:tgtEl>
                                          <p:spTgt spid="589"/>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9"/>
                  </p:tgtEl>
                </p:cond>
              </p:nextCondLst>
            </p:seq>
            <p:seq concurrent="1" nextAc="seek">
              <p:cTn id="72" restart="whenNotActive" fill="hold" evtFilter="cancelBubble" nodeType="interactiveSeq">
                <p:stCondLst>
                  <p:cond evt="onClick" delay="0">
                    <p:tgtEl>
                      <p:spTgt spid="588"/>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1" presetClass="emph" presetSubtype="2" fill="hold" nodeType="clickEffect">
                                  <p:stCondLst>
                                    <p:cond delay="0"/>
                                  </p:stCondLst>
                                  <p:childTnLst>
                                    <p:animClr clrSpc="rgb" dir="cw">
                                      <p:cBhvr>
                                        <p:cTn id="76" dur="5000" fill="hold"/>
                                        <p:tgtEl>
                                          <p:spTgt spid="588"/>
                                        </p:tgtEl>
                                        <p:attrNameLst>
                                          <p:attrName>fillcolor</p:attrName>
                                        </p:attrNameLst>
                                      </p:cBhvr>
                                      <p:to>
                                        <a:schemeClr val="accent2"/>
                                      </p:to>
                                    </p:animClr>
                                    <p:set>
                                      <p:cBhvr>
                                        <p:cTn id="77" dur="5000" fill="hold"/>
                                        <p:tgtEl>
                                          <p:spTgt spid="588"/>
                                        </p:tgtEl>
                                        <p:attrNameLst>
                                          <p:attrName>fill.type</p:attrName>
                                        </p:attrNameLst>
                                      </p:cBhvr>
                                      <p:to>
                                        <p:strVal val="solid"/>
                                      </p:to>
                                    </p:set>
                                    <p:set>
                                      <p:cBhvr>
                                        <p:cTn id="78" dur="5000" fill="hold"/>
                                        <p:tgtEl>
                                          <p:spTgt spid="588"/>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88"/>
                  </p:tgtEl>
                </p:cond>
              </p:nextCondLst>
            </p:seq>
            <p:seq concurrent="1" nextAc="seek">
              <p:cTn id="79" restart="whenNotActive" fill="hold" evtFilter="cancelBubble" nodeType="interactiveSeq">
                <p:stCondLst>
                  <p:cond evt="onClick" delay="0">
                    <p:tgtEl>
                      <p:spTgt spid="590"/>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1" presetClass="emph" presetSubtype="2" fill="hold" nodeType="clickEffect">
                                  <p:stCondLst>
                                    <p:cond delay="0"/>
                                  </p:stCondLst>
                                  <p:childTnLst>
                                    <p:animClr clrSpc="rgb" dir="cw">
                                      <p:cBhvr>
                                        <p:cTn id="83" dur="5000" fill="hold"/>
                                        <p:tgtEl>
                                          <p:spTgt spid="590"/>
                                        </p:tgtEl>
                                        <p:attrNameLst>
                                          <p:attrName>fillcolor</p:attrName>
                                        </p:attrNameLst>
                                      </p:cBhvr>
                                      <p:to>
                                        <a:schemeClr val="accent2"/>
                                      </p:to>
                                    </p:animClr>
                                    <p:set>
                                      <p:cBhvr>
                                        <p:cTn id="84" dur="5000" fill="hold"/>
                                        <p:tgtEl>
                                          <p:spTgt spid="590"/>
                                        </p:tgtEl>
                                        <p:attrNameLst>
                                          <p:attrName>fill.type</p:attrName>
                                        </p:attrNameLst>
                                      </p:cBhvr>
                                      <p:to>
                                        <p:strVal val="solid"/>
                                      </p:to>
                                    </p:set>
                                    <p:set>
                                      <p:cBhvr>
                                        <p:cTn id="85" dur="5000" fill="hold"/>
                                        <p:tgtEl>
                                          <p:spTgt spid="590"/>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5" name="tra loi sai - dung cuoc choi.wav"/>
                                        </p:tgtEl>
                                      </p:cMediaNode>
                                    </p:audio>
                                  </p:subTnLst>
                                </p:cTn>
                              </p:par>
                            </p:childTnLst>
                          </p:cTn>
                        </p:par>
                      </p:childTnLst>
                    </p:cTn>
                  </p:par>
                </p:childTnLst>
              </p:cTn>
              <p:nextCondLst>
                <p:cond evt="onClick" delay="0">
                  <p:tgtEl>
                    <p:spTgt spid="590"/>
                  </p:tgtEl>
                </p:cond>
              </p:nextCondLst>
            </p:seq>
            <p:seq concurrent="1" nextAc="seek">
              <p:cTn id="86" restart="whenNotActive" fill="hold" evtFilter="cancelBubble" nodeType="interactiveSeq">
                <p:stCondLst>
                  <p:cond evt="onClick" delay="0">
                    <p:tgtEl>
                      <p:spTgt spid="604"/>
                    </p:tgtEl>
                  </p:cond>
                </p:stCondLst>
                <p:endSync evt="end" delay="0">
                  <p:rtn val="all"/>
                </p:endSync>
                <p:childTnLst>
                  <p:par>
                    <p:cTn id="87" fill="hold" nodeType="clickPar">
                      <p:stCondLst>
                        <p:cond delay="0"/>
                      </p:stCondLst>
                      <p:childTnLst>
                        <p:par>
                          <p:cTn id="88" fill="hold" nodeType="withGroup">
                            <p:stCondLst>
                              <p:cond delay="0"/>
                            </p:stCondLst>
                            <p:childTnLst>
                              <p:par>
                                <p:cTn id="89" presetID="10" presetClass="exit" presetSubtype="0" fill="hold" nodeType="clickEffect">
                                  <p:stCondLst>
                                    <p:cond delay="0"/>
                                  </p:stCondLst>
                                  <p:childTnLst>
                                    <p:animEffect transition="out" filter="fade">
                                      <p:cBhvr>
                                        <p:cTn id="90" dur="5000"/>
                                        <p:tgtEl>
                                          <p:spTgt spid="589"/>
                                        </p:tgtEl>
                                      </p:cBhvr>
                                    </p:animEffect>
                                    <p:set>
                                      <p:cBhvr>
                                        <p:cTn id="91" dur="1" fill="hold">
                                          <p:stCondLst>
                                            <p:cond delay="4999"/>
                                          </p:stCondLst>
                                        </p:cTn>
                                        <p:tgtEl>
                                          <p:spTgt spid="589"/>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6" name="bo  2 phuong an sai.wav"/>
                                        </p:tgtEl>
                                      </p:cMediaNode>
                                    </p:audio>
                                  </p:subTnLst>
                                </p:cTn>
                              </p:par>
                              <p:par>
                                <p:cTn id="92" presetID="10" presetClass="exit" presetSubtype="0" fill="hold" nodeType="withEffect">
                                  <p:stCondLst>
                                    <p:cond delay="0"/>
                                  </p:stCondLst>
                                  <p:childTnLst>
                                    <p:animEffect transition="out" filter="fade">
                                      <p:cBhvr>
                                        <p:cTn id="93" dur="5000"/>
                                        <p:tgtEl>
                                          <p:spTgt spid="588"/>
                                        </p:tgtEl>
                                      </p:cBhvr>
                                    </p:animEffect>
                                    <p:set>
                                      <p:cBhvr>
                                        <p:cTn id="94" dur="1" fill="hold">
                                          <p:stCondLst>
                                            <p:cond delay="4999"/>
                                          </p:stCondLst>
                                        </p:cTn>
                                        <p:tgtEl>
                                          <p:spTgt spid="588"/>
                                        </p:tgtEl>
                                        <p:attrNameLst>
                                          <p:attrName>style.visibility</p:attrName>
                                        </p:attrNameLst>
                                      </p:cBhvr>
                                      <p:to>
                                        <p:strVal val="hidden"/>
                                      </p:to>
                                    </p:set>
                                  </p:childTnLst>
                                  <p:subTnLst>
                                    <p:audio>
                                      <p:cMediaNode>
                                        <p:cTn display="0" masterRel="sameClick">
                                          <p:stCondLst>
                                            <p:cond evt="begin" delay="0">
                                              <p:tn val="92"/>
                                            </p:cond>
                                          </p:stCondLst>
                                          <p:endCondLst>
                                            <p:cond evt="onStopAudio" delay="0">
                                              <p:tgtEl>
                                                <p:sldTgt/>
                                              </p:tgtEl>
                                            </p:cond>
                                          </p:endCondLst>
                                        </p:cTn>
                                        <p:tgtEl>
                                          <p:sndTgt r:embed="rId6" name="bo  2 phuong an sai.wav"/>
                                        </p:tgtEl>
                                      </p:cMediaNode>
                                    </p:audio>
                                  </p:subTnLst>
                                </p:cTn>
                              </p:par>
                            </p:childTnLst>
                          </p:cTn>
                        </p:par>
                      </p:childTnLst>
                    </p:cTn>
                  </p:par>
                </p:childTnLst>
              </p:cTn>
              <p:nextCondLst>
                <p:cond evt="onClick" delay="0">
                  <p:tgtEl>
                    <p:spTgt spid="604"/>
                  </p:tgtEl>
                </p:cond>
              </p:nextCondLst>
            </p:seq>
            <p:seq concurrent="1" nextAc="seek">
              <p:cTn id="95" restart="whenNotActive" fill="hold" evtFilter="cancelBubble" nodeType="interactiveSeq">
                <p:stCondLst>
                  <p:cond evt="onClick" delay="0">
                    <p:tgtEl>
                      <p:spTgt spid="605"/>
                    </p:tgtEl>
                  </p:cond>
                </p:stCondLst>
                <p:endSync evt="end" delay="0">
                  <p:rtn val="all"/>
                </p:endSync>
                <p:childTnLst>
                  <p:par>
                    <p:cTn id="96" fill="hold" nodeType="clickPar">
                      <p:stCondLst>
                        <p:cond delay="0"/>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574"/>
                                        </p:tgtEl>
                                        <p:attrNameLst>
                                          <p:attrName>style.visibility</p:attrName>
                                        </p:attrNameLst>
                                      </p:cBhvr>
                                      <p:to>
                                        <p:strVal val="visible"/>
                                      </p:to>
                                    </p:set>
                                    <p:animEffect transition="in" filter="wipe(down)">
                                      <p:cBhvr>
                                        <p:cTn id="100" dur="6000"/>
                                        <p:tgtEl>
                                          <p:spTgt spid="574"/>
                                        </p:tgtEl>
                                      </p:cBhvr>
                                    </p:animEffect>
                                  </p:childTnLst>
                                  <p:subTnLst>
                                    <p:audio>
                                      <p:cMediaNode>
                                        <p:cTn display="0" masterRel="sameClick">
                                          <p:stCondLst>
                                            <p:cond evt="begin" delay="0">
                                              <p:tn val="98"/>
                                            </p:cond>
                                          </p:stCondLst>
                                          <p:endCondLst>
                                            <p:cond evt="onStopAudio" delay="0">
                                              <p:tgtEl>
                                                <p:sldTgt/>
                                              </p:tgtEl>
                                            </p:cond>
                                          </p:endCondLst>
                                        </p:cTn>
                                        <p:tgtEl>
                                          <p:sndTgt r:embed="rId7" name="hoi y kien khan gia.wav"/>
                                        </p:tgtEl>
                                      </p:cMediaNode>
                                    </p:audio>
                                  </p:subTnLst>
                                </p:cTn>
                              </p:par>
                              <p:par>
                                <p:cTn id="101" presetID="22" presetClass="entr" presetSubtype="4" fill="hold" nodeType="withEffect">
                                  <p:stCondLst>
                                    <p:cond delay="0"/>
                                  </p:stCondLst>
                                  <p:childTnLst>
                                    <p:set>
                                      <p:cBhvr>
                                        <p:cTn id="102" dur="1" fill="hold">
                                          <p:stCondLst>
                                            <p:cond delay="0"/>
                                          </p:stCondLst>
                                        </p:cTn>
                                        <p:tgtEl>
                                          <p:spTgt spid="577"/>
                                        </p:tgtEl>
                                        <p:attrNameLst>
                                          <p:attrName>style.visibility</p:attrName>
                                        </p:attrNameLst>
                                      </p:cBhvr>
                                      <p:to>
                                        <p:strVal val="visible"/>
                                      </p:to>
                                    </p:set>
                                    <p:animEffect transition="in" filter="wipe(down)">
                                      <p:cBhvr>
                                        <p:cTn id="103" dur="7000"/>
                                        <p:tgtEl>
                                          <p:spTgt spid="577"/>
                                        </p:tgtEl>
                                      </p:cBhvr>
                                    </p:animEffect>
                                  </p:childTnLst>
                                  <p:subTnLst>
                                    <p:audio>
                                      <p:cMediaNode>
                                        <p:cTn display="0" masterRel="sameClick">
                                          <p:stCondLst>
                                            <p:cond evt="begin" delay="0">
                                              <p:tn val="101"/>
                                            </p:cond>
                                          </p:stCondLst>
                                          <p:endCondLst>
                                            <p:cond evt="onStopAudio" delay="0">
                                              <p:tgtEl>
                                                <p:sldTgt/>
                                              </p:tgtEl>
                                            </p:cond>
                                          </p:endCondLst>
                                        </p:cTn>
                                        <p:tgtEl>
                                          <p:sndTgt r:embed="rId7" name="hoi y kien khan gia.wav"/>
                                        </p:tgtEl>
                                      </p:cMediaNode>
                                    </p:audio>
                                  </p:subTnLst>
                                </p:cTn>
                              </p:par>
                              <p:par>
                                <p:cTn id="104" presetID="22" presetClass="entr" presetSubtype="4" fill="hold" nodeType="withEffect">
                                  <p:stCondLst>
                                    <p:cond delay="0"/>
                                  </p:stCondLst>
                                  <p:childTnLst>
                                    <p:set>
                                      <p:cBhvr>
                                        <p:cTn id="105" dur="1" fill="hold">
                                          <p:stCondLst>
                                            <p:cond delay="0"/>
                                          </p:stCondLst>
                                        </p:cTn>
                                        <p:tgtEl>
                                          <p:spTgt spid="580"/>
                                        </p:tgtEl>
                                        <p:attrNameLst>
                                          <p:attrName>style.visibility</p:attrName>
                                        </p:attrNameLst>
                                      </p:cBhvr>
                                      <p:to>
                                        <p:strVal val="visible"/>
                                      </p:to>
                                    </p:set>
                                    <p:animEffect transition="in" filter="wipe(down)">
                                      <p:cBhvr>
                                        <p:cTn id="106" dur="8000"/>
                                        <p:tgtEl>
                                          <p:spTgt spid="580"/>
                                        </p:tgtEl>
                                      </p:cBhvr>
                                    </p:animEffect>
                                  </p:childTnLst>
                                  <p:subTnLst>
                                    <p:audio>
                                      <p:cMediaNode>
                                        <p:cTn display="0" masterRel="sameClick">
                                          <p:stCondLst>
                                            <p:cond evt="begin" delay="0">
                                              <p:tn val="104"/>
                                            </p:cond>
                                          </p:stCondLst>
                                          <p:endCondLst>
                                            <p:cond evt="onStopAudio" delay="0">
                                              <p:tgtEl>
                                                <p:sldTgt/>
                                              </p:tgtEl>
                                            </p:cond>
                                          </p:endCondLst>
                                        </p:cTn>
                                        <p:tgtEl>
                                          <p:sndTgt r:embed="rId7" name="hoi y kien khan gia.wav"/>
                                        </p:tgtEl>
                                      </p:cMediaNode>
                                    </p:audio>
                                  </p:subTnLst>
                                </p:cTn>
                              </p:par>
                              <p:par>
                                <p:cTn id="107" presetID="22" presetClass="entr" presetSubtype="4" fill="hold" nodeType="withEffect">
                                  <p:stCondLst>
                                    <p:cond delay="0"/>
                                  </p:stCondLst>
                                  <p:childTnLst>
                                    <p:set>
                                      <p:cBhvr>
                                        <p:cTn id="108" dur="1" fill="hold">
                                          <p:stCondLst>
                                            <p:cond delay="0"/>
                                          </p:stCondLst>
                                        </p:cTn>
                                        <p:tgtEl>
                                          <p:spTgt spid="583"/>
                                        </p:tgtEl>
                                        <p:attrNameLst>
                                          <p:attrName>style.visibility</p:attrName>
                                        </p:attrNameLst>
                                      </p:cBhvr>
                                      <p:to>
                                        <p:strVal val="visible"/>
                                      </p:to>
                                    </p:set>
                                    <p:animEffect transition="in" filter="wipe(down)">
                                      <p:cBhvr>
                                        <p:cTn id="109" dur="9000"/>
                                        <p:tgtEl>
                                          <p:spTgt spid="583"/>
                                        </p:tgtEl>
                                      </p:cBhvr>
                                    </p:animEffect>
                                  </p:childTnLst>
                                  <p:subTnLst>
                                    <p:audio>
                                      <p:cMediaNode>
                                        <p:cTn display="0" masterRel="sameClick">
                                          <p:stCondLst>
                                            <p:cond evt="begin" delay="0">
                                              <p:tn val="107"/>
                                            </p:cond>
                                          </p:stCondLst>
                                          <p:endCondLst>
                                            <p:cond evt="onStopAudio" delay="0">
                                              <p:tgtEl>
                                                <p:sldTgt/>
                                              </p:tgtEl>
                                            </p:cond>
                                          </p:endCondLst>
                                        </p:cTn>
                                        <p:tgtEl>
                                          <p:sndTgt r:embed="rId7" name="hoi y kien khan gia.wav"/>
                                        </p:tgtEl>
                                      </p:cMediaNode>
                                    </p:audio>
                                  </p:subTnLst>
                                </p:cTn>
                              </p:par>
                              <p:par>
                                <p:cTn id="110" presetID="22" presetClass="entr" presetSubtype="4" fill="hold" nodeType="withEffect">
                                  <p:stCondLst>
                                    <p:cond delay="0"/>
                                  </p:stCondLst>
                                  <p:childTnLst>
                                    <p:set>
                                      <p:cBhvr>
                                        <p:cTn id="111" dur="1" fill="hold">
                                          <p:stCondLst>
                                            <p:cond delay="0"/>
                                          </p:stCondLst>
                                        </p:cTn>
                                        <p:tgtEl>
                                          <p:spTgt spid="586"/>
                                        </p:tgtEl>
                                        <p:attrNameLst>
                                          <p:attrName>style.visibility</p:attrName>
                                        </p:attrNameLst>
                                      </p:cBhvr>
                                      <p:to>
                                        <p:strVal val="visible"/>
                                      </p:to>
                                    </p:set>
                                    <p:animEffect transition="in" filter="wipe(down)">
                                      <p:cBhvr>
                                        <p:cTn id="112" dur="10000"/>
                                        <p:tgtEl>
                                          <p:spTgt spid="586"/>
                                        </p:tgtEl>
                                      </p:cBhvr>
                                    </p:animEffect>
                                  </p:childTnLst>
                                  <p:subTnLst>
                                    <p:audio>
                                      <p:cMediaNode>
                                        <p:cTn display="0" masterRel="sameClick">
                                          <p:stCondLst>
                                            <p:cond evt="begin" delay="0">
                                              <p:tn val="110"/>
                                            </p:cond>
                                          </p:stCondLst>
                                          <p:endCondLst>
                                            <p:cond evt="onStopAudio" delay="0">
                                              <p:tgtEl>
                                                <p:sldTgt/>
                                              </p:tgtEl>
                                            </p:cond>
                                          </p:endCondLst>
                                        </p:cTn>
                                        <p:tgtEl>
                                          <p:sndTgt r:embed="rId7" name="hoi y kien khan gia.wav"/>
                                        </p:tgtEl>
                                      </p:cMediaNode>
                                    </p:audio>
                                  </p:subTnLst>
                                </p:cTn>
                              </p:par>
                              <p:par>
                                <p:cTn id="113" presetID="10" presetClass="exit" presetSubtype="0" fill="hold" nodeType="withEffect">
                                  <p:stCondLst>
                                    <p:cond delay="10000"/>
                                  </p:stCondLst>
                                  <p:childTnLst>
                                    <p:animEffect transition="out" filter="fade">
                                      <p:cBhvr>
                                        <p:cTn id="114" dur="500"/>
                                        <p:tgtEl>
                                          <p:spTgt spid="574"/>
                                        </p:tgtEl>
                                      </p:cBhvr>
                                    </p:animEffect>
                                    <p:set>
                                      <p:cBhvr>
                                        <p:cTn id="115" dur="1" fill="hold">
                                          <p:stCondLst>
                                            <p:cond delay="499"/>
                                          </p:stCondLst>
                                        </p:cTn>
                                        <p:tgtEl>
                                          <p:spTgt spid="574"/>
                                        </p:tgtEl>
                                        <p:attrNameLst>
                                          <p:attrName>style.visibility</p:attrName>
                                        </p:attrNameLst>
                                      </p:cBhvr>
                                      <p:to>
                                        <p:strVal val="hidden"/>
                                      </p:to>
                                    </p:set>
                                  </p:childTnLst>
                                </p:cTn>
                              </p:par>
                              <p:par>
                                <p:cTn id="116" presetID="10" presetClass="exit" presetSubtype="0" fill="hold" nodeType="withEffect">
                                  <p:stCondLst>
                                    <p:cond delay="10000"/>
                                  </p:stCondLst>
                                  <p:childTnLst>
                                    <p:animEffect transition="out" filter="fade">
                                      <p:cBhvr>
                                        <p:cTn id="117" dur="500"/>
                                        <p:tgtEl>
                                          <p:spTgt spid="577"/>
                                        </p:tgtEl>
                                      </p:cBhvr>
                                    </p:animEffect>
                                    <p:set>
                                      <p:cBhvr>
                                        <p:cTn id="118" dur="1" fill="hold">
                                          <p:stCondLst>
                                            <p:cond delay="499"/>
                                          </p:stCondLst>
                                        </p:cTn>
                                        <p:tgtEl>
                                          <p:spTgt spid="577"/>
                                        </p:tgtEl>
                                        <p:attrNameLst>
                                          <p:attrName>style.visibility</p:attrName>
                                        </p:attrNameLst>
                                      </p:cBhvr>
                                      <p:to>
                                        <p:strVal val="hidden"/>
                                      </p:to>
                                    </p:set>
                                  </p:childTnLst>
                                </p:cTn>
                              </p:par>
                              <p:par>
                                <p:cTn id="119" presetID="10" presetClass="exit" presetSubtype="0" fill="hold" nodeType="withEffect">
                                  <p:stCondLst>
                                    <p:cond delay="10000"/>
                                  </p:stCondLst>
                                  <p:childTnLst>
                                    <p:animEffect transition="out" filter="fade">
                                      <p:cBhvr>
                                        <p:cTn id="120" dur="500"/>
                                        <p:tgtEl>
                                          <p:spTgt spid="580"/>
                                        </p:tgtEl>
                                      </p:cBhvr>
                                    </p:animEffect>
                                    <p:set>
                                      <p:cBhvr>
                                        <p:cTn id="121" dur="1" fill="hold">
                                          <p:stCondLst>
                                            <p:cond delay="499"/>
                                          </p:stCondLst>
                                        </p:cTn>
                                        <p:tgtEl>
                                          <p:spTgt spid="580"/>
                                        </p:tgtEl>
                                        <p:attrNameLst>
                                          <p:attrName>style.visibility</p:attrName>
                                        </p:attrNameLst>
                                      </p:cBhvr>
                                      <p:to>
                                        <p:strVal val="hidden"/>
                                      </p:to>
                                    </p:set>
                                  </p:childTnLst>
                                </p:cTn>
                              </p:par>
                              <p:par>
                                <p:cTn id="122" presetID="10" presetClass="exit" presetSubtype="0" fill="hold" nodeType="withEffect">
                                  <p:stCondLst>
                                    <p:cond delay="10000"/>
                                  </p:stCondLst>
                                  <p:childTnLst>
                                    <p:animEffect transition="out" filter="fade">
                                      <p:cBhvr>
                                        <p:cTn id="123" dur="500"/>
                                        <p:tgtEl>
                                          <p:spTgt spid="583"/>
                                        </p:tgtEl>
                                      </p:cBhvr>
                                    </p:animEffect>
                                    <p:set>
                                      <p:cBhvr>
                                        <p:cTn id="124" dur="1" fill="hold">
                                          <p:stCondLst>
                                            <p:cond delay="499"/>
                                          </p:stCondLst>
                                        </p:cTn>
                                        <p:tgtEl>
                                          <p:spTgt spid="583"/>
                                        </p:tgtEl>
                                        <p:attrNameLst>
                                          <p:attrName>style.visibility</p:attrName>
                                        </p:attrNameLst>
                                      </p:cBhvr>
                                      <p:to>
                                        <p:strVal val="hidden"/>
                                      </p:to>
                                    </p:set>
                                  </p:childTnLst>
                                </p:cTn>
                              </p:par>
                              <p:par>
                                <p:cTn id="125" presetID="10" presetClass="exit" presetSubtype="0" fill="hold" nodeType="withEffect">
                                  <p:stCondLst>
                                    <p:cond delay="10000"/>
                                  </p:stCondLst>
                                  <p:childTnLst>
                                    <p:animEffect transition="out" filter="fade">
                                      <p:cBhvr>
                                        <p:cTn id="126" dur="500"/>
                                        <p:tgtEl>
                                          <p:spTgt spid="586"/>
                                        </p:tgtEl>
                                      </p:cBhvr>
                                    </p:animEffect>
                                    <p:set>
                                      <p:cBhvr>
                                        <p:cTn id="127" dur="1" fill="hold">
                                          <p:stCondLst>
                                            <p:cond delay="499"/>
                                          </p:stCondLst>
                                        </p:cTn>
                                        <p:tgtEl>
                                          <p:spTgt spid="586"/>
                                        </p:tgtEl>
                                        <p:attrNameLst>
                                          <p:attrName>style.visibility</p:attrName>
                                        </p:attrNameLst>
                                      </p:cBhvr>
                                      <p:to>
                                        <p:strVal val="hidden"/>
                                      </p:to>
                                    </p:set>
                                  </p:childTnLst>
                                </p:cTn>
                              </p:par>
                            </p:childTnLst>
                          </p:cTn>
                        </p:par>
                      </p:childTnLst>
                    </p:cTn>
                  </p:par>
                </p:childTnLst>
              </p:cTn>
              <p:nextCondLst>
                <p:cond evt="onClick" delay="0">
                  <p:tgtEl>
                    <p:spTgt spid="605"/>
                  </p:tgtEl>
                </p:cond>
              </p:nextCondLst>
            </p:seq>
          </p:childTnLst>
        </p:cTn>
      </p:par>
    </p:tnLst>
    <p:bldLst>
      <p:bldP spid="587" grpId="0" animBg="1"/>
      <p:bldP spid="587" grpId="1" animBg="1"/>
      <p:bldP spid="588" grpId="0" animBg="1"/>
      <p:bldP spid="589" grpId="0" animBg="1"/>
      <p:bldP spid="590" grpId="0" animBg="1"/>
      <p:bldP spid="59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7D2C6DD9-47DA-7A46-AA84-51C1E8FD0A09}"/>
              </a:ext>
            </a:extLst>
          </p:cNvPr>
          <p:cNvSpPr/>
          <p:nvPr/>
        </p:nvSpPr>
        <p:spPr>
          <a:xfrm>
            <a:off x="1631951" y="2133601"/>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$400</a:t>
            </a:r>
          </a:p>
        </p:txBody>
      </p:sp>
      <p:grpSp>
        <p:nvGrpSpPr>
          <p:cNvPr id="4109" name="Group 4110">
            <a:extLst>
              <a:ext uri="{FF2B5EF4-FFF2-40B4-BE49-F238E27FC236}">
                <a16:creationId xmlns:a16="http://schemas.microsoft.com/office/drawing/2014/main" id="{9D6BE26D-9F7A-AB4C-A487-40B47D322971}"/>
              </a:ext>
            </a:extLst>
          </p:cNvPr>
          <p:cNvGrpSpPr>
            <a:grpSpLocks/>
          </p:cNvGrpSpPr>
          <p:nvPr/>
        </p:nvGrpSpPr>
        <p:grpSpPr bwMode="auto">
          <a:xfrm>
            <a:off x="7810501" y="2201865"/>
            <a:ext cx="436563" cy="769937"/>
            <a:chOff x="5985076" y="228600"/>
            <a:chExt cx="581892" cy="2590800"/>
          </a:xfrm>
        </p:grpSpPr>
        <p:sp>
          <p:nvSpPr>
            <p:cNvPr id="2" name="Rectangle 4105">
              <a:extLst>
                <a:ext uri="{FF2B5EF4-FFF2-40B4-BE49-F238E27FC236}">
                  <a16:creationId xmlns:a16="http://schemas.microsoft.com/office/drawing/2014/main" id="{E3F65391-812A-0E49-B9CF-A3C962BD99A3}"/>
                </a:ext>
              </a:extLst>
            </p:cNvPr>
            <p:cNvSpPr/>
            <p:nvPr/>
          </p:nvSpPr>
          <p:spPr>
            <a:xfrm>
              <a:off x="6029512" y="1088638"/>
              <a:ext cx="493020" cy="17307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F9FE50D7-724F-4943-BAD3-114B4E2E7FF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4110" name="Group 4109">
            <a:extLst>
              <a:ext uri="{FF2B5EF4-FFF2-40B4-BE49-F238E27FC236}">
                <a16:creationId xmlns:a16="http://schemas.microsoft.com/office/drawing/2014/main" id="{13CB0751-9076-F142-8A74-A597BDF5357D}"/>
              </a:ext>
            </a:extLst>
          </p:cNvPr>
          <p:cNvGrpSpPr>
            <a:grpSpLocks/>
          </p:cNvGrpSpPr>
          <p:nvPr/>
        </p:nvGrpSpPr>
        <p:grpSpPr bwMode="auto">
          <a:xfrm>
            <a:off x="8201025" y="1504949"/>
            <a:ext cx="436563" cy="1466851"/>
            <a:chOff x="6506093" y="2419350"/>
            <a:chExt cx="581892" cy="400050"/>
          </a:xfrm>
        </p:grpSpPr>
        <p:sp>
          <p:nvSpPr>
            <p:cNvPr id="89" name="Rectangle 88">
              <a:extLst>
                <a:ext uri="{FF2B5EF4-FFF2-40B4-BE49-F238E27FC236}">
                  <a16:creationId xmlns:a16="http://schemas.microsoft.com/office/drawing/2014/main" id="{93BC7593-83C8-3C43-B68D-55471869052A}"/>
                </a:ext>
              </a:extLst>
            </p:cNvPr>
            <p:cNvSpPr/>
            <p:nvPr/>
          </p:nvSpPr>
          <p:spPr>
            <a:xfrm>
              <a:off x="6550529" y="2514600"/>
              <a:ext cx="493020" cy="30480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EC9677DC-A8B0-4C4D-B0CC-D33812B28388}"/>
                </a:ext>
              </a:extLst>
            </p:cNvPr>
            <p:cNvSpPr/>
            <p:nvPr/>
          </p:nvSpPr>
          <p:spPr>
            <a:xfrm>
              <a:off x="6506093" y="2419350"/>
              <a:ext cx="581892" cy="952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4111" name="Group 4108">
            <a:extLst>
              <a:ext uri="{FF2B5EF4-FFF2-40B4-BE49-F238E27FC236}">
                <a16:creationId xmlns:a16="http://schemas.microsoft.com/office/drawing/2014/main" id="{237658B6-58AA-D94E-A926-BE543C540E61}"/>
              </a:ext>
            </a:extLst>
          </p:cNvPr>
          <p:cNvGrpSpPr>
            <a:grpSpLocks/>
          </p:cNvGrpSpPr>
          <p:nvPr/>
        </p:nvGrpSpPr>
        <p:grpSpPr bwMode="auto">
          <a:xfrm>
            <a:off x="8596313" y="1468439"/>
            <a:ext cx="436563" cy="1511300"/>
            <a:chOff x="7032480" y="1524000"/>
            <a:chExt cx="581892" cy="1321148"/>
          </a:xfrm>
        </p:grpSpPr>
        <p:sp>
          <p:nvSpPr>
            <p:cNvPr id="90" name="Rectangle 89">
              <a:extLst>
                <a:ext uri="{FF2B5EF4-FFF2-40B4-BE49-F238E27FC236}">
                  <a16:creationId xmlns:a16="http://schemas.microsoft.com/office/drawing/2014/main" id="{EAEFCADA-B455-EB4D-A904-5288C8652250}"/>
                </a:ext>
              </a:extLst>
            </p:cNvPr>
            <p:cNvSpPr/>
            <p:nvPr/>
          </p:nvSpPr>
          <p:spPr>
            <a:xfrm>
              <a:off x="7085379" y="1944491"/>
              <a:ext cx="493022" cy="90065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E5C97CA8-B041-EA48-9C61-91B1D81A3942}"/>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4112" name="Group 4107">
            <a:extLst>
              <a:ext uri="{FF2B5EF4-FFF2-40B4-BE49-F238E27FC236}">
                <a16:creationId xmlns:a16="http://schemas.microsoft.com/office/drawing/2014/main" id="{A4963AB1-10FA-D54E-B608-1DDF04B8116F}"/>
              </a:ext>
            </a:extLst>
          </p:cNvPr>
          <p:cNvGrpSpPr>
            <a:grpSpLocks/>
          </p:cNvGrpSpPr>
          <p:nvPr/>
        </p:nvGrpSpPr>
        <p:grpSpPr bwMode="auto">
          <a:xfrm>
            <a:off x="9032875" y="1393826"/>
            <a:ext cx="439739" cy="1597025"/>
            <a:chOff x="7614978" y="1143000"/>
            <a:chExt cx="586914" cy="1716004"/>
          </a:xfrm>
        </p:grpSpPr>
        <p:sp>
          <p:nvSpPr>
            <p:cNvPr id="91" name="Rectangle 90">
              <a:extLst>
                <a:ext uri="{FF2B5EF4-FFF2-40B4-BE49-F238E27FC236}">
                  <a16:creationId xmlns:a16="http://schemas.microsoft.com/office/drawing/2014/main" id="{2F6E0EFE-69F7-2349-8E39-2934B1799DA2}"/>
                </a:ext>
              </a:extLst>
            </p:cNvPr>
            <p:cNvSpPr/>
            <p:nvPr/>
          </p:nvSpPr>
          <p:spPr>
            <a:xfrm>
              <a:off x="7614978" y="1523387"/>
              <a:ext cx="493686" cy="1335617"/>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2C934D7B-27CF-4A41-A7EE-4B9706F82B8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B5506E61-D0F1-F047-A45C-8B1ECF847116}"/>
              </a:ext>
            </a:extLst>
          </p:cNvPr>
          <p:cNvCxnSpPr/>
          <p:nvPr/>
        </p:nvCxnSpPr>
        <p:spPr>
          <a:xfrm>
            <a:off x="7832725" y="2992439"/>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627CE881-8442-2B40-A49A-67AD6BB7552D}"/>
              </a:ext>
            </a:extLst>
          </p:cNvPr>
          <p:cNvSpPr/>
          <p:nvPr/>
        </p:nvSpPr>
        <p:spPr bwMode="auto">
          <a:xfrm>
            <a:off x="1" y="4413249"/>
            <a:ext cx="5884068" cy="785812"/>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cap="all" dirty="0">
                <a:solidFill>
                  <a:prstClr val="white"/>
                </a:solidFill>
                <a:latin typeface="Times New Roman" panose="02020603050405020304" pitchFamily="18" charset="0"/>
                <a:cs typeface="Times New Roman" panose="02020603050405020304" pitchFamily="18" charset="0"/>
                <a:sym typeface="Arial"/>
              </a:rPr>
              <a:t>A. </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Vô</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cùng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phát</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triển</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A023898E-E767-F745-9057-F59891F315DA}"/>
              </a:ext>
            </a:extLst>
          </p:cNvPr>
          <p:cNvSpPr/>
          <p:nvPr/>
        </p:nvSpPr>
        <p:spPr bwMode="auto">
          <a:xfrm>
            <a:off x="0" y="5791200"/>
            <a:ext cx="6051549"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200" dirty="0">
                <a:solidFill>
                  <a:srgbClr val="FFFFFF"/>
                </a:solidFill>
                <a:latin typeface="Times New Roman" panose="02020603050405020304" pitchFamily="18" charset="0"/>
                <a:cs typeface="Times New Roman" panose="02020603050405020304" pitchFamily="18" charset="0"/>
                <a:sym typeface="Arial"/>
              </a:rPr>
              <a:t>C.</a:t>
            </a:r>
            <a:r>
              <a:rPr lang="en-US" sz="3200" dirty="0">
                <a:solidFill>
                  <a:srgbClr val="FFFFFF"/>
                </a:solidFill>
                <a:latin typeface="Times New Roman" panose="02020603050405020304" pitchFamily="18" charset="0"/>
                <a:cs typeface="Times New Roman" panose="02020603050405020304" pitchFamily="18" charset="0"/>
                <a:sym typeface="Arial"/>
              </a:rPr>
              <a:t> </a:t>
            </a:r>
            <a:r>
              <a:rPr lang="vi-VN" sz="3200" dirty="0">
                <a:solidFill>
                  <a:srgbClr val="FFFFFF"/>
                </a:solidFill>
                <a:latin typeface="Times New Roman" panose="02020603050405020304" pitchFamily="18" charset="0"/>
                <a:cs typeface="Times New Roman" panose="02020603050405020304" pitchFamily="18" charset="0"/>
                <a:sym typeface="Arial"/>
              </a:rPr>
              <a:t>Diễn ra bình thường như trước khi có chiến tranh.</a:t>
            </a:r>
          </a:p>
        </p:txBody>
      </p:sp>
      <p:sp>
        <p:nvSpPr>
          <p:cNvPr id="56" name="Hexagon 55">
            <a:extLst>
              <a:ext uri="{FF2B5EF4-FFF2-40B4-BE49-F238E27FC236}">
                <a16:creationId xmlns:a16="http://schemas.microsoft.com/office/drawing/2014/main" id="{654864B1-346E-8542-BF2E-AD5D0AB373FF}"/>
              </a:ext>
            </a:extLst>
          </p:cNvPr>
          <p:cNvSpPr/>
          <p:nvPr/>
        </p:nvSpPr>
        <p:spPr bwMode="auto">
          <a:xfrm>
            <a:off x="6173787" y="5767387"/>
            <a:ext cx="6018213" cy="91440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cap="all" dirty="0">
                <a:solidFill>
                  <a:prstClr val="white"/>
                </a:solidFill>
                <a:latin typeface="Times New Roman" panose="02020603050405020304" pitchFamily="18" charset="0"/>
                <a:cs typeface="Times New Roman" pitchFamily="18" charset="0"/>
                <a:sym typeface="Arial"/>
              </a:rPr>
              <a:t>D. </a:t>
            </a:r>
            <a:r>
              <a:rPr lang="en-US" sz="3200" dirty="0">
                <a:solidFill>
                  <a:prstClr val="white"/>
                </a:solidFill>
                <a:latin typeface="Times New Roman" pitchFamily="18" charset="0"/>
                <a:cs typeface="Times New Roman" pitchFamily="18" charset="0"/>
                <a:sym typeface="Arial"/>
              </a:rPr>
              <a:t> Sa </a:t>
            </a:r>
            <a:r>
              <a:rPr lang="en-US" sz="3200" dirty="0" err="1">
                <a:solidFill>
                  <a:prstClr val="white"/>
                </a:solidFill>
                <a:latin typeface="Times New Roman" pitchFamily="18" charset="0"/>
                <a:cs typeface="Times New Roman" pitchFamily="18" charset="0"/>
                <a:sym typeface="Arial"/>
              </a:rPr>
              <a:t>sút</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điêu</a:t>
            </a:r>
            <a:r>
              <a:rPr lang="en-US" sz="3200" dirty="0">
                <a:solidFill>
                  <a:prstClr val="white"/>
                </a:solidFill>
                <a:latin typeface="Times New Roman" pitchFamily="18" charset="0"/>
                <a:cs typeface="Times New Roman" pitchFamily="18" charset="0"/>
                <a:sym typeface="Arial"/>
              </a:rPr>
              <a:t> </a:t>
            </a:r>
            <a:r>
              <a:rPr lang="en-US" sz="3200" dirty="0" err="1">
                <a:solidFill>
                  <a:prstClr val="white"/>
                </a:solidFill>
                <a:latin typeface="Times New Roman" pitchFamily="18" charset="0"/>
                <a:cs typeface="Times New Roman" pitchFamily="18" charset="0"/>
                <a:sym typeface="Arial"/>
              </a:rPr>
              <a:t>tàn</a:t>
            </a:r>
            <a:r>
              <a:rPr lang="en-US" sz="3200" dirty="0">
                <a:solidFill>
                  <a:prstClr val="white"/>
                </a:solidFill>
                <a:latin typeface="Times New Roman" pitchFamily="18" charset="0"/>
                <a:cs typeface="Times New Roman" pitchFamily="18" charset="0"/>
                <a:sym typeface="Arial"/>
              </a:rPr>
              <a:t>.</a:t>
            </a:r>
          </a:p>
        </p:txBody>
      </p:sp>
      <p:sp>
        <p:nvSpPr>
          <p:cNvPr id="57" name="Hexagon 56">
            <a:extLst>
              <a:ext uri="{FF2B5EF4-FFF2-40B4-BE49-F238E27FC236}">
                <a16:creationId xmlns:a16="http://schemas.microsoft.com/office/drawing/2014/main" id="{42ECD3AF-CB74-5B42-BD7E-5136DA395073}"/>
              </a:ext>
            </a:extLst>
          </p:cNvPr>
          <p:cNvSpPr/>
          <p:nvPr/>
        </p:nvSpPr>
        <p:spPr bwMode="auto">
          <a:xfrm>
            <a:off x="6253629" y="4464843"/>
            <a:ext cx="5938371" cy="83661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200" dirty="0">
                <a:solidFill>
                  <a:prstClr val="white"/>
                </a:solidFill>
                <a:latin typeface="Times New Roman" panose="02020603050405020304" pitchFamily="18" charset="0"/>
                <a:cs typeface="Times New Roman" panose="02020603050405020304" pitchFamily="18" charset="0"/>
                <a:sym typeface="Arial"/>
              </a:rPr>
              <a:t>B. Được nhà nước đầu tư và phát triển.</a:t>
            </a:r>
          </a:p>
        </p:txBody>
      </p:sp>
      <p:sp>
        <p:nvSpPr>
          <p:cNvPr id="58" name="Hexagon 57">
            <a:extLst>
              <a:ext uri="{FF2B5EF4-FFF2-40B4-BE49-F238E27FC236}">
                <a16:creationId xmlns:a16="http://schemas.microsoft.com/office/drawing/2014/main" id="{165976E7-9664-6A4F-A16D-36C9B3CFC921}"/>
              </a:ext>
            </a:extLst>
          </p:cNvPr>
          <p:cNvSpPr/>
          <p:nvPr/>
        </p:nvSpPr>
        <p:spPr bwMode="auto">
          <a:xfrm>
            <a:off x="15597" y="2977580"/>
            <a:ext cx="12176403" cy="1112267"/>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sz="3200" dirty="0">
                <a:solidFill>
                  <a:srgbClr val="FFFF00"/>
                </a:solidFill>
                <a:latin typeface="Times New Roman" pitchFamily="18" charset="0"/>
                <a:cs typeface="Times New Roman" pitchFamily="18" charset="0"/>
                <a:sym typeface="Arial"/>
              </a:rPr>
              <a:t>2. Tình trạng công thương nghiệp ở Đàng Ngoài thế kỉ XVIII như thế nào??</a:t>
            </a:r>
          </a:p>
        </p:txBody>
      </p:sp>
      <p:pic>
        <p:nvPicPr>
          <p:cNvPr id="82" name="Picture 4">
            <a:extLst>
              <a:ext uri="{FF2B5EF4-FFF2-40B4-BE49-F238E27FC236}">
                <a16:creationId xmlns:a16="http://schemas.microsoft.com/office/drawing/2014/main" id="{8A32C876-BE9F-9440-8DB3-E7664107034C}"/>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93877" y="971552"/>
            <a:ext cx="92551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E8BB0F91-6C66-8E42-B285-DE088E98083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263" y="1258889"/>
            <a:ext cx="1651000" cy="1581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a:extLst>
              <a:ext uri="{FF2B5EF4-FFF2-40B4-BE49-F238E27FC236}">
                <a16:creationId xmlns:a16="http://schemas.microsoft.com/office/drawing/2014/main" id="{D0BA7E21-B3F5-E145-901F-D9D84B16E26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62626" y="1282700"/>
            <a:ext cx="15779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nodeType="with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2000"/>
                                        <p:tgtEl>
                                          <p:spTgt spid="82"/>
                                        </p:tgtEl>
                                      </p:cBhvr>
                                    </p:animEffect>
                                    <p:anim calcmode="lin" valueType="num">
                                      <p:cBhvr>
                                        <p:cTn id="8" dur="2000" fill="hold"/>
                                        <p:tgtEl>
                                          <p:spTgt spid="82"/>
                                        </p:tgtEl>
                                        <p:attrNameLst>
                                          <p:attrName>ppt_w</p:attrName>
                                        </p:attrNameLst>
                                      </p:cBhvr>
                                      <p:tavLst>
                                        <p:tav tm="0" fmla="#ppt_w*sin(2.5*pi*$)">
                                          <p:val>
                                            <p:fltVal val="0"/>
                                          </p:val>
                                        </p:tav>
                                        <p:tav tm="100000">
                                          <p:val>
                                            <p:fltVal val="1"/>
                                          </p:val>
                                        </p:tav>
                                      </p:tavLst>
                                    </p:anim>
                                    <p:anim calcmode="lin" valueType="num">
                                      <p:cBhvr>
                                        <p:cTn id="9" dur="2000" fill="hold"/>
                                        <p:tgtEl>
                                          <p:spTgt spid="82"/>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2.wav"/>
                                        </p:tgtEl>
                                      </p:cMediaNode>
                                    </p:audio>
                                  </p:subTnLst>
                                </p:cTn>
                              </p:par>
                              <p:par>
                                <p:cTn id="10" presetID="53" presetClass="entr" presetSubtype="16" fill="hold" nodeType="withEffect">
                                  <p:stCondLst>
                                    <p:cond delay="0"/>
                                  </p:stCondLst>
                                  <p:childTnLst>
                                    <p:set>
                                      <p:cBhvr>
                                        <p:cTn id="11" dur="1" fill="hold">
                                          <p:stCondLst>
                                            <p:cond delay="0"/>
                                          </p:stCondLst>
                                        </p:cTn>
                                        <p:tgtEl>
                                          <p:spTgt spid="58"/>
                                        </p:tgtEl>
                                        <p:attrNameLst>
                                          <p:attrName>style.visibility</p:attrName>
                                        </p:attrNameLst>
                                      </p:cBhvr>
                                      <p:to>
                                        <p:strVal val="visible"/>
                                      </p:to>
                                    </p:set>
                                    <p:anim calcmode="lin" valueType="num">
                                      <p:cBhvr>
                                        <p:cTn id="12" dur="500" fill="hold"/>
                                        <p:tgtEl>
                                          <p:spTgt spid="58"/>
                                        </p:tgtEl>
                                        <p:attrNameLst>
                                          <p:attrName>ppt_w</p:attrName>
                                        </p:attrNameLst>
                                      </p:cBhvr>
                                      <p:tavLst>
                                        <p:tav tm="0">
                                          <p:val>
                                            <p:fltVal val="0"/>
                                          </p:val>
                                        </p:tav>
                                        <p:tav tm="100000">
                                          <p:val>
                                            <p:strVal val="#ppt_w"/>
                                          </p:val>
                                        </p:tav>
                                      </p:tavLst>
                                    </p:anim>
                                    <p:anim calcmode="lin" valueType="num">
                                      <p:cBhvr>
                                        <p:cTn id="13" dur="500" fill="hold"/>
                                        <p:tgtEl>
                                          <p:spTgt spid="58"/>
                                        </p:tgtEl>
                                        <p:attrNameLst>
                                          <p:attrName>ppt_h</p:attrName>
                                        </p:attrNameLst>
                                      </p:cBhvr>
                                      <p:tavLst>
                                        <p:tav tm="0">
                                          <p:val>
                                            <p:fltVal val="0"/>
                                          </p:val>
                                        </p:tav>
                                        <p:tav tm="100000">
                                          <p:val>
                                            <p:strVal val="#ppt_h"/>
                                          </p:val>
                                        </p:tav>
                                      </p:tavLst>
                                    </p:anim>
                                    <p:animEffect transition="in" filter="fade">
                                      <p:cBhvr>
                                        <p:cTn id="14" dur="500"/>
                                        <p:tgtEl>
                                          <p:spTgt spid="58"/>
                                        </p:tgtEl>
                                      </p:cBhvr>
                                    </p:animEffect>
                                  </p:childTnLst>
                                </p:cTn>
                              </p:par>
                              <p:par>
                                <p:cTn id="15" presetID="53" presetClass="entr" presetSubtype="16"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53" presetClass="entr" presetSubtype="16" fill="hold" nodeType="with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p:cTn id="22" dur="500" fill="hold"/>
                                        <p:tgtEl>
                                          <p:spTgt spid="56"/>
                                        </p:tgtEl>
                                        <p:attrNameLst>
                                          <p:attrName>ppt_w</p:attrName>
                                        </p:attrNameLst>
                                      </p:cBhvr>
                                      <p:tavLst>
                                        <p:tav tm="0">
                                          <p:val>
                                            <p:fltVal val="0"/>
                                          </p:val>
                                        </p:tav>
                                        <p:tav tm="100000">
                                          <p:val>
                                            <p:strVal val="#ppt_w"/>
                                          </p:val>
                                        </p:tav>
                                      </p:tavLst>
                                    </p:anim>
                                    <p:anim calcmode="lin" valueType="num">
                                      <p:cBhvr>
                                        <p:cTn id="23" dur="500" fill="hold"/>
                                        <p:tgtEl>
                                          <p:spTgt spid="56"/>
                                        </p:tgtEl>
                                        <p:attrNameLst>
                                          <p:attrName>ppt_h</p:attrName>
                                        </p:attrNameLst>
                                      </p:cBhvr>
                                      <p:tavLst>
                                        <p:tav tm="0">
                                          <p:val>
                                            <p:fltVal val="0"/>
                                          </p:val>
                                        </p:tav>
                                        <p:tav tm="100000">
                                          <p:val>
                                            <p:strVal val="#ppt_h"/>
                                          </p:val>
                                        </p:tav>
                                      </p:tavLst>
                                    </p:anim>
                                    <p:animEffect transition="in" filter="fade">
                                      <p:cBhvr>
                                        <p:cTn id="24" dur="500"/>
                                        <p:tgtEl>
                                          <p:spTgt spid="56"/>
                                        </p:tgtEl>
                                      </p:cBhvr>
                                    </p:animEffect>
                                  </p:childTnLst>
                                </p:cTn>
                              </p:par>
                              <p:par>
                                <p:cTn id="25" presetID="53" presetClass="entr" presetSubtype="16" fill="hold"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103"/>
                                        </p:tgtEl>
                                        <p:attrNameLst>
                                          <p:attrName>style.visibility</p:attrName>
                                        </p:attrNameLst>
                                      </p:cBhvr>
                                      <p:to>
                                        <p:strVal val="visible"/>
                                      </p:to>
                                    </p:set>
                                    <p:animEffect transition="in" filter="fade">
                                      <p:cBhvr>
                                        <p:cTn id="37" dur="500"/>
                                        <p:tgtEl>
                                          <p:spTgt spid="4103"/>
                                        </p:tgtEl>
                                      </p:cBhvr>
                                    </p:animEffect>
                                  </p:childTnLst>
                                </p:cTn>
                              </p:par>
                              <p:par>
                                <p:cTn id="38" presetID="10" presetClass="entr" presetSubtype="0"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xit" presetSubtype="0" fill="hold" nodeType="clickEffect">
                                  <p:stCondLst>
                                    <p:cond delay="0"/>
                                  </p:stCondLst>
                                  <p:childTnLst>
                                    <p:animEffect transition="out" filter="fade">
                                      <p:cBhvr>
                                        <p:cTn id="47" dur="500"/>
                                        <p:tgtEl>
                                          <p:spTgt spid="82"/>
                                        </p:tgtEl>
                                      </p:cBhvr>
                                    </p:animEffect>
                                    <p:set>
                                      <p:cBhvr>
                                        <p:cTn id="48" dur="1" fill="hold">
                                          <p:stCondLst>
                                            <p:cond delay="499"/>
                                          </p:stCondLst>
                                        </p:cTn>
                                        <p:tgtEl>
                                          <p:spTgt spid="82"/>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500"/>
                                        <p:tgtEl>
                                          <p:spTgt spid="58"/>
                                        </p:tgtEl>
                                      </p:cBhvr>
                                    </p:animEffect>
                                    <p:set>
                                      <p:cBhvr>
                                        <p:cTn id="51" dur="1" fill="hold">
                                          <p:stCondLst>
                                            <p:cond delay="499"/>
                                          </p:stCondLst>
                                        </p:cTn>
                                        <p:tgtEl>
                                          <p:spTgt spid="58"/>
                                        </p:tgtEl>
                                        <p:attrNameLst>
                                          <p:attrName>style.visibility</p:attrName>
                                        </p:attrNameLst>
                                      </p:cBhvr>
                                      <p:to>
                                        <p:strVal val="hidden"/>
                                      </p:to>
                                    </p:set>
                                  </p:childTnLst>
                                </p:cTn>
                              </p:par>
                              <p:par>
                                <p:cTn id="52" presetID="10" presetClass="exit" presetSubtype="0" fill="hold" grpId="0" nodeType="withEffect">
                                  <p:stCondLst>
                                    <p:cond delay="0"/>
                                  </p:stCondLst>
                                  <p:childTnLst>
                                    <p:animEffect transition="out" filter="fade">
                                      <p:cBhvr>
                                        <p:cTn id="53" dur="500"/>
                                        <p:tgtEl>
                                          <p:spTgt spid="43"/>
                                        </p:tgtEl>
                                      </p:cBhvr>
                                    </p:animEffect>
                                    <p:set>
                                      <p:cBhvr>
                                        <p:cTn id="54" dur="1" fill="hold">
                                          <p:stCondLst>
                                            <p:cond delay="499"/>
                                          </p:stCondLst>
                                        </p:cTn>
                                        <p:tgtEl>
                                          <p:spTgt spid="43"/>
                                        </p:tgtEl>
                                        <p:attrNameLst>
                                          <p:attrName>style.visibility</p:attrName>
                                        </p:attrNameLst>
                                      </p:cBhvr>
                                      <p:to>
                                        <p:strVal val="hidden"/>
                                      </p:to>
                                    </p:set>
                                  </p:childTnLst>
                                </p:cTn>
                              </p:par>
                              <p:par>
                                <p:cTn id="55" presetID="10" presetClass="exit" presetSubtype="0" fill="hold" grpId="0" nodeType="withEffect">
                                  <p:stCondLst>
                                    <p:cond delay="0"/>
                                  </p:stCondLst>
                                  <p:childTnLst>
                                    <p:animEffect transition="out" filter="fade">
                                      <p:cBhvr>
                                        <p:cTn id="56" dur="500"/>
                                        <p:tgtEl>
                                          <p:spTgt spid="56"/>
                                        </p:tgtEl>
                                      </p:cBhvr>
                                    </p:animEffect>
                                    <p:set>
                                      <p:cBhvr>
                                        <p:cTn id="57" dur="1" fill="hold">
                                          <p:stCondLst>
                                            <p:cond delay="499"/>
                                          </p:stCondLst>
                                        </p:cTn>
                                        <p:tgtEl>
                                          <p:spTgt spid="56"/>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55"/>
                                        </p:tgtEl>
                                      </p:cBhvr>
                                    </p:animEffect>
                                    <p:set>
                                      <p:cBhvr>
                                        <p:cTn id="60" dur="1" fill="hold">
                                          <p:stCondLst>
                                            <p:cond delay="499"/>
                                          </p:stCondLst>
                                        </p:cTn>
                                        <p:tgtEl>
                                          <p:spTgt spid="55"/>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57"/>
                                        </p:tgtEl>
                                      </p:cBhvr>
                                    </p:animEffect>
                                    <p:set>
                                      <p:cBhvr>
                                        <p:cTn id="63" dur="1" fill="hold">
                                          <p:stCondLst>
                                            <p:cond delay="499"/>
                                          </p:stCondLst>
                                        </p:cTn>
                                        <p:tgtEl>
                                          <p:spTgt spid="57"/>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7"/>
                                        </p:tgtEl>
                                      </p:cBhvr>
                                    </p:animEffect>
                                    <p:set>
                                      <p:cBhvr>
                                        <p:cTn id="69" dur="1" fill="hold">
                                          <p:stCondLst>
                                            <p:cond delay="4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nodeType="clickPar">
                      <p:stCondLst>
                        <p:cond delay="0"/>
                      </p:stCondLst>
                      <p:childTnLst>
                        <p:par>
                          <p:cTn id="72" fill="hold" nodeType="withGroup">
                            <p:stCondLst>
                              <p:cond delay="0"/>
                            </p:stCondLst>
                            <p:childTnLst>
                              <p:par>
                                <p:cTn id="73" presetID="10" presetClass="exit" presetSubtype="0" fill="hold" nodeType="clickEffect">
                                  <p:stCondLst>
                                    <p:cond delay="0"/>
                                  </p:stCondLst>
                                  <p:childTnLst>
                                    <p:animEffect transition="out" filter="fade">
                                      <p:cBhvr>
                                        <p:cTn id="74" dur="5000"/>
                                        <p:tgtEl>
                                          <p:spTgt spid="43"/>
                                        </p:tgtEl>
                                      </p:cBhvr>
                                    </p:animEffect>
                                    <p:set>
                                      <p:cBhvr>
                                        <p:cTn id="75"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bo  2 phuong an sai.wav"/>
                                        </p:tgtEl>
                                      </p:cMediaNode>
                                    </p:audio>
                                  </p:subTnLst>
                                </p:cTn>
                              </p:par>
                              <p:par>
                                <p:cTn id="76" presetID="10" presetClass="exit" presetSubtype="0" fill="hold" nodeType="withEffect">
                                  <p:stCondLst>
                                    <p:cond delay="0"/>
                                  </p:stCondLst>
                                  <p:childTnLst>
                                    <p:animEffect transition="out" filter="fade">
                                      <p:cBhvr>
                                        <p:cTn id="77" dur="5000"/>
                                        <p:tgtEl>
                                          <p:spTgt spid="57"/>
                                        </p:tgtEl>
                                      </p:cBhvr>
                                    </p:animEffect>
                                    <p:set>
                                      <p:cBhvr>
                                        <p:cTn id="78"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76"/>
                                            </p:cond>
                                          </p:stCondLst>
                                          <p:endCondLst>
                                            <p:cond evt="onStopAudio" delay="0">
                                              <p:tgtEl>
                                                <p:sldTgt/>
                                              </p:tgtEl>
                                            </p:cond>
                                          </p:endCondLst>
                                        </p:cTn>
                                        <p:tgtEl>
                                          <p:sndTgt r:embed="rId4" name="bo  2 phuong an sai.wav"/>
                                        </p:tgtEl>
                                      </p:cMediaNode>
                                    </p:audio>
                                  </p:subTnLst>
                                </p:cTn>
                              </p:par>
                            </p:childTnLst>
                          </p:cTn>
                        </p:par>
                      </p:childTnLst>
                    </p:cTn>
                  </p:par>
                </p:childTnLst>
              </p:cTn>
              <p:nextCondLst>
                <p:cond evt="onClick" delay="0">
                  <p:tgtEl>
                    <p:spTgt spid="26"/>
                  </p:tgtEl>
                </p:cond>
              </p:nextCondLst>
            </p:seq>
            <p:seq concurrent="1" nextAc="seek">
              <p:cTn id="79" restart="whenNotActive" fill="hold" evtFilter="cancelBubble" nodeType="interactiveSeq">
                <p:stCondLst>
                  <p:cond evt="onClick" delay="0">
                    <p:tgtEl>
                      <p:spTgt spid="27"/>
                    </p:tgtEl>
                  </p:cond>
                </p:stCondLst>
                <p:endSync evt="end" delay="0">
                  <p:rtn val="all"/>
                </p:endSync>
                <p:childTnLst>
                  <p:par>
                    <p:cTn id="80" fill="hold" nodeType="clickPar">
                      <p:stCondLst>
                        <p:cond delay="0"/>
                      </p:stCondLst>
                      <p:childTnLst>
                        <p:par>
                          <p:cTn id="81" fill="hold" nodeType="withGroup">
                            <p:stCondLst>
                              <p:cond delay="0"/>
                            </p:stCondLst>
                            <p:childTnLst>
                              <p:par>
                                <p:cTn id="82" presetID="22" presetClass="entr" presetSubtype="4" fill="hold" nodeType="clickEffect">
                                  <p:stCondLst>
                                    <p:cond delay="0"/>
                                  </p:stCondLst>
                                  <p:childTnLst>
                                    <p:set>
                                      <p:cBhvr>
                                        <p:cTn id="83" dur="1" fill="hold">
                                          <p:stCondLst>
                                            <p:cond delay="0"/>
                                          </p:stCondLst>
                                        </p:cTn>
                                        <p:tgtEl>
                                          <p:spTgt spid="4109"/>
                                        </p:tgtEl>
                                        <p:attrNameLst>
                                          <p:attrName>style.visibility</p:attrName>
                                        </p:attrNameLst>
                                      </p:cBhvr>
                                      <p:to>
                                        <p:strVal val="visible"/>
                                      </p:to>
                                    </p:set>
                                    <p:animEffect transition="in" filter="wipe(down)">
                                      <p:cBhvr>
                                        <p:cTn id="84" dur="6000"/>
                                        <p:tgtEl>
                                          <p:spTgt spid="4109"/>
                                        </p:tgtEl>
                                      </p:cBhvr>
                                    </p:animEffect>
                                  </p:childTnLst>
                                  <p:subTnLst>
                                    <p:audio>
                                      <p:cMediaNode>
                                        <p:cTn display="0" masterRel="sameClick">
                                          <p:stCondLst>
                                            <p:cond evt="begin" delay="0">
                                              <p:tn val="82"/>
                                            </p:cond>
                                          </p:stCondLst>
                                          <p:endCondLst>
                                            <p:cond evt="onStopAudio" delay="0">
                                              <p:tgtEl>
                                                <p:sldTgt/>
                                              </p:tgtEl>
                                            </p:cond>
                                          </p:endCondLst>
                                        </p:cTn>
                                        <p:tgtEl>
                                          <p:sndTgt r:embed="rId5" name="hoi y kien khan gia.wav"/>
                                        </p:tgtEl>
                                      </p:cMediaNode>
                                    </p:audio>
                                  </p:subTnLst>
                                </p:cTn>
                              </p:par>
                              <p:par>
                                <p:cTn id="85" presetID="22" presetClass="entr" presetSubtype="4" fill="hold" nodeType="withEffect">
                                  <p:stCondLst>
                                    <p:cond delay="0"/>
                                  </p:stCondLst>
                                  <p:childTnLst>
                                    <p:set>
                                      <p:cBhvr>
                                        <p:cTn id="86" dur="1" fill="hold">
                                          <p:stCondLst>
                                            <p:cond delay="0"/>
                                          </p:stCondLst>
                                        </p:cTn>
                                        <p:tgtEl>
                                          <p:spTgt spid="4110"/>
                                        </p:tgtEl>
                                        <p:attrNameLst>
                                          <p:attrName>style.visibility</p:attrName>
                                        </p:attrNameLst>
                                      </p:cBhvr>
                                      <p:to>
                                        <p:strVal val="visible"/>
                                      </p:to>
                                    </p:set>
                                    <p:animEffect transition="in" filter="wipe(down)">
                                      <p:cBhvr>
                                        <p:cTn id="87" dur="7000"/>
                                        <p:tgtEl>
                                          <p:spTgt spid="4110"/>
                                        </p:tgtEl>
                                      </p:cBhvr>
                                    </p:animEffect>
                                  </p:childTnLst>
                                  <p:subTnLst>
                                    <p:audio>
                                      <p:cMediaNode>
                                        <p:cTn display="0" masterRel="sameClick">
                                          <p:stCondLst>
                                            <p:cond evt="begin" delay="0">
                                              <p:tn val="85"/>
                                            </p:cond>
                                          </p:stCondLst>
                                          <p:endCondLst>
                                            <p:cond evt="onStopAudio" delay="0">
                                              <p:tgtEl>
                                                <p:sldTgt/>
                                              </p:tgtEl>
                                            </p:cond>
                                          </p:endCondLst>
                                        </p:cTn>
                                        <p:tgtEl>
                                          <p:sndTgt r:embed="rId5" name="hoi y kien khan gia.wav"/>
                                        </p:tgtEl>
                                      </p:cMediaNode>
                                    </p:audio>
                                  </p:subTnLst>
                                </p:cTn>
                              </p:par>
                              <p:par>
                                <p:cTn id="88" presetID="22" presetClass="entr" presetSubtype="4" fill="hold" nodeType="withEffect">
                                  <p:stCondLst>
                                    <p:cond delay="0"/>
                                  </p:stCondLst>
                                  <p:childTnLst>
                                    <p:set>
                                      <p:cBhvr>
                                        <p:cTn id="89" dur="1" fill="hold">
                                          <p:stCondLst>
                                            <p:cond delay="0"/>
                                          </p:stCondLst>
                                        </p:cTn>
                                        <p:tgtEl>
                                          <p:spTgt spid="4111"/>
                                        </p:tgtEl>
                                        <p:attrNameLst>
                                          <p:attrName>style.visibility</p:attrName>
                                        </p:attrNameLst>
                                      </p:cBhvr>
                                      <p:to>
                                        <p:strVal val="visible"/>
                                      </p:to>
                                    </p:set>
                                    <p:animEffect transition="in" filter="wipe(down)">
                                      <p:cBhvr>
                                        <p:cTn id="90" dur="8000"/>
                                        <p:tgtEl>
                                          <p:spTgt spid="4111"/>
                                        </p:tgtEl>
                                      </p:cBhvr>
                                    </p:animEffect>
                                  </p:childTnLst>
                                  <p:subTnLst>
                                    <p:audio>
                                      <p:cMediaNode>
                                        <p:cTn display="0" masterRel="sameClick">
                                          <p:stCondLst>
                                            <p:cond evt="begin" delay="0">
                                              <p:tn val="88"/>
                                            </p:cond>
                                          </p:stCondLst>
                                          <p:endCondLst>
                                            <p:cond evt="onStopAudio" delay="0">
                                              <p:tgtEl>
                                                <p:sldTgt/>
                                              </p:tgtEl>
                                            </p:cond>
                                          </p:endCondLst>
                                        </p:cTn>
                                        <p:tgtEl>
                                          <p:sndTgt r:embed="rId5" name="hoi y kien khan gia.wav"/>
                                        </p:tgtEl>
                                      </p:cMediaNode>
                                    </p:audio>
                                  </p:subTnLst>
                                </p:cTn>
                              </p:par>
                              <p:par>
                                <p:cTn id="91" presetID="22" presetClass="entr" presetSubtype="4" fill="hold" nodeType="withEffect">
                                  <p:stCondLst>
                                    <p:cond delay="0"/>
                                  </p:stCondLst>
                                  <p:childTnLst>
                                    <p:set>
                                      <p:cBhvr>
                                        <p:cTn id="92" dur="1" fill="hold">
                                          <p:stCondLst>
                                            <p:cond delay="0"/>
                                          </p:stCondLst>
                                        </p:cTn>
                                        <p:tgtEl>
                                          <p:spTgt spid="4112"/>
                                        </p:tgtEl>
                                        <p:attrNameLst>
                                          <p:attrName>style.visibility</p:attrName>
                                        </p:attrNameLst>
                                      </p:cBhvr>
                                      <p:to>
                                        <p:strVal val="visible"/>
                                      </p:to>
                                    </p:set>
                                    <p:animEffect transition="in" filter="wipe(down)">
                                      <p:cBhvr>
                                        <p:cTn id="93" dur="9000"/>
                                        <p:tgtEl>
                                          <p:spTgt spid="4112"/>
                                        </p:tgtEl>
                                      </p:cBhvr>
                                    </p:animEffect>
                                  </p:childTnLst>
                                  <p:subTnLst>
                                    <p:audio>
                                      <p:cMediaNode>
                                        <p:cTn display="0" masterRel="sameClick">
                                          <p:stCondLst>
                                            <p:cond evt="begin" delay="0">
                                              <p:tn val="91"/>
                                            </p:cond>
                                          </p:stCondLst>
                                          <p:endCondLst>
                                            <p:cond evt="onStopAudio" delay="0">
                                              <p:tgtEl>
                                                <p:sldTgt/>
                                              </p:tgtEl>
                                            </p:cond>
                                          </p:endCondLst>
                                        </p:cTn>
                                        <p:tgtEl>
                                          <p:sndTgt r:embed="rId5" name="hoi y kien khan gia.wav"/>
                                        </p:tgtEl>
                                      </p:cMediaNode>
                                    </p:audio>
                                  </p:subTnLst>
                                </p:cTn>
                              </p:par>
                              <p:par>
                                <p:cTn id="94" presetID="22" presetClass="entr" presetSubtype="4" fill="hold" nodeType="withEffect">
                                  <p:stCondLst>
                                    <p:cond delay="0"/>
                                  </p:stCondLst>
                                  <p:childTnLst>
                                    <p:set>
                                      <p:cBhvr>
                                        <p:cTn id="95" dur="1" fill="hold">
                                          <p:stCondLst>
                                            <p:cond delay="0"/>
                                          </p:stCondLst>
                                        </p:cTn>
                                        <p:tgtEl>
                                          <p:spTgt spid="4113"/>
                                        </p:tgtEl>
                                        <p:attrNameLst>
                                          <p:attrName>style.visibility</p:attrName>
                                        </p:attrNameLst>
                                      </p:cBhvr>
                                      <p:to>
                                        <p:strVal val="visible"/>
                                      </p:to>
                                    </p:set>
                                    <p:animEffect transition="in" filter="wipe(down)">
                                      <p:cBhvr>
                                        <p:cTn id="96" dur="10000"/>
                                        <p:tgtEl>
                                          <p:spTgt spid="4113"/>
                                        </p:tgtEl>
                                      </p:cBhvr>
                                    </p:animEffect>
                                  </p:childTnLst>
                                  <p:subTnLst>
                                    <p:audio>
                                      <p:cMediaNode>
                                        <p:cTn display="0" masterRel="sameClick">
                                          <p:stCondLst>
                                            <p:cond evt="begin" delay="0">
                                              <p:tn val="94"/>
                                            </p:cond>
                                          </p:stCondLst>
                                          <p:endCondLst>
                                            <p:cond evt="onStopAudio" delay="0">
                                              <p:tgtEl>
                                                <p:sldTgt/>
                                              </p:tgtEl>
                                            </p:cond>
                                          </p:endCondLst>
                                        </p:cTn>
                                        <p:tgtEl>
                                          <p:sndTgt r:embed="rId5" name="hoi y kien khan gia.wav"/>
                                        </p:tgtEl>
                                      </p:cMediaNode>
                                    </p:audio>
                                  </p:subTnLst>
                                </p:cTn>
                              </p:par>
                              <p:par>
                                <p:cTn id="97" presetID="10" presetClass="exit" presetSubtype="0" fill="hold" nodeType="withEffect">
                                  <p:stCondLst>
                                    <p:cond delay="10000"/>
                                  </p:stCondLst>
                                  <p:childTnLst>
                                    <p:animEffect transition="out" filter="fade">
                                      <p:cBhvr>
                                        <p:cTn id="98" dur="500"/>
                                        <p:tgtEl>
                                          <p:spTgt spid="4109"/>
                                        </p:tgtEl>
                                      </p:cBhvr>
                                    </p:animEffect>
                                    <p:set>
                                      <p:cBhvr>
                                        <p:cTn id="99" dur="1" fill="hold">
                                          <p:stCondLst>
                                            <p:cond delay="499"/>
                                          </p:stCondLst>
                                        </p:cTn>
                                        <p:tgtEl>
                                          <p:spTgt spid="4109"/>
                                        </p:tgtEl>
                                        <p:attrNameLst>
                                          <p:attrName>style.visibility</p:attrName>
                                        </p:attrNameLst>
                                      </p:cBhvr>
                                      <p:to>
                                        <p:strVal val="hidden"/>
                                      </p:to>
                                    </p:set>
                                  </p:childTnLst>
                                </p:cTn>
                              </p:par>
                              <p:par>
                                <p:cTn id="100" presetID="10" presetClass="exit" presetSubtype="0" fill="hold" nodeType="withEffect">
                                  <p:stCondLst>
                                    <p:cond delay="10000"/>
                                  </p:stCondLst>
                                  <p:childTnLst>
                                    <p:animEffect transition="out" filter="fade">
                                      <p:cBhvr>
                                        <p:cTn id="101" dur="500"/>
                                        <p:tgtEl>
                                          <p:spTgt spid="4110"/>
                                        </p:tgtEl>
                                      </p:cBhvr>
                                    </p:animEffect>
                                    <p:set>
                                      <p:cBhvr>
                                        <p:cTn id="102" dur="1" fill="hold">
                                          <p:stCondLst>
                                            <p:cond delay="499"/>
                                          </p:stCondLst>
                                        </p:cTn>
                                        <p:tgtEl>
                                          <p:spTgt spid="4110"/>
                                        </p:tgtEl>
                                        <p:attrNameLst>
                                          <p:attrName>style.visibility</p:attrName>
                                        </p:attrNameLst>
                                      </p:cBhvr>
                                      <p:to>
                                        <p:strVal val="hidden"/>
                                      </p:to>
                                    </p:set>
                                  </p:childTnLst>
                                </p:cTn>
                              </p:par>
                              <p:par>
                                <p:cTn id="103" presetID="10" presetClass="exit" presetSubtype="0" fill="hold" nodeType="withEffect">
                                  <p:stCondLst>
                                    <p:cond delay="10000"/>
                                  </p:stCondLst>
                                  <p:childTnLst>
                                    <p:animEffect transition="out" filter="fade">
                                      <p:cBhvr>
                                        <p:cTn id="104" dur="500"/>
                                        <p:tgtEl>
                                          <p:spTgt spid="4111"/>
                                        </p:tgtEl>
                                      </p:cBhvr>
                                    </p:animEffect>
                                    <p:set>
                                      <p:cBhvr>
                                        <p:cTn id="105" dur="1" fill="hold">
                                          <p:stCondLst>
                                            <p:cond delay="499"/>
                                          </p:stCondLst>
                                        </p:cTn>
                                        <p:tgtEl>
                                          <p:spTgt spid="4111"/>
                                        </p:tgtEl>
                                        <p:attrNameLst>
                                          <p:attrName>style.visibility</p:attrName>
                                        </p:attrNameLst>
                                      </p:cBhvr>
                                      <p:to>
                                        <p:strVal val="hidden"/>
                                      </p:to>
                                    </p:set>
                                  </p:childTnLst>
                                </p:cTn>
                              </p:par>
                              <p:par>
                                <p:cTn id="106" presetID="10" presetClass="exit" presetSubtype="0" fill="hold" nodeType="withEffect">
                                  <p:stCondLst>
                                    <p:cond delay="10000"/>
                                  </p:stCondLst>
                                  <p:childTnLst>
                                    <p:animEffect transition="out" filter="fade">
                                      <p:cBhvr>
                                        <p:cTn id="107" dur="500"/>
                                        <p:tgtEl>
                                          <p:spTgt spid="4112"/>
                                        </p:tgtEl>
                                      </p:cBhvr>
                                    </p:animEffect>
                                    <p:set>
                                      <p:cBhvr>
                                        <p:cTn id="108" dur="1" fill="hold">
                                          <p:stCondLst>
                                            <p:cond delay="499"/>
                                          </p:stCondLst>
                                        </p:cTn>
                                        <p:tgtEl>
                                          <p:spTgt spid="4112"/>
                                        </p:tgtEl>
                                        <p:attrNameLst>
                                          <p:attrName>style.visibility</p:attrName>
                                        </p:attrNameLst>
                                      </p:cBhvr>
                                      <p:to>
                                        <p:strVal val="hidden"/>
                                      </p:to>
                                    </p:set>
                                  </p:childTnLst>
                                </p:cTn>
                              </p:par>
                              <p:par>
                                <p:cTn id="109" presetID="10" presetClass="exit" presetSubtype="0" fill="hold" nodeType="withEffect">
                                  <p:stCondLst>
                                    <p:cond delay="10000"/>
                                  </p:stCondLst>
                                  <p:childTnLst>
                                    <p:animEffect transition="out" filter="fade">
                                      <p:cBhvr>
                                        <p:cTn id="110" dur="500"/>
                                        <p:tgtEl>
                                          <p:spTgt spid="4113"/>
                                        </p:tgtEl>
                                      </p:cBhvr>
                                    </p:animEffect>
                                    <p:set>
                                      <p:cBhvr>
                                        <p:cTn id="111"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12" restart="whenNotActive" fill="hold" evtFilter="cancelBubble" nodeType="interactiveSeq">
                <p:stCondLst>
                  <p:cond evt="onClick" delay="0">
                    <p:tgtEl>
                      <p:spTgt spid="43"/>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 presetClass="emph" presetSubtype="2" fill="hold" nodeType="clickEffect">
                                  <p:stCondLst>
                                    <p:cond delay="0"/>
                                  </p:stCondLst>
                                  <p:childTnLst>
                                    <p:animClr clrSpc="rgb" dir="cw">
                                      <p:cBhvr>
                                        <p:cTn id="116" dur="2000" fill="hold"/>
                                        <p:tgtEl>
                                          <p:spTgt spid="43"/>
                                        </p:tgtEl>
                                        <p:attrNameLst>
                                          <p:attrName>fillcolor</p:attrName>
                                        </p:attrNameLst>
                                      </p:cBhvr>
                                      <p:to>
                                        <a:schemeClr val="accent2"/>
                                      </p:to>
                                    </p:animClr>
                                    <p:set>
                                      <p:cBhvr>
                                        <p:cTn id="117" dur="2000" fill="hold"/>
                                        <p:tgtEl>
                                          <p:spTgt spid="43"/>
                                        </p:tgtEl>
                                        <p:attrNameLst>
                                          <p:attrName>fill.type</p:attrName>
                                        </p:attrNameLst>
                                      </p:cBhvr>
                                      <p:to>
                                        <p:strVal val="solid"/>
                                      </p:to>
                                    </p:set>
                                    <p:set>
                                      <p:cBhvr>
                                        <p:cTn id="118" dur="2000" fill="hold"/>
                                        <p:tgtEl>
                                          <p:spTgt spid="43"/>
                                        </p:tgtEl>
                                        <p:attrNameLst>
                                          <p:attrName>fill.on</p:attrName>
                                        </p:attrNameLst>
                                      </p:cBhvr>
                                      <p:to>
                                        <p:strVal val="true"/>
                                      </p:to>
                                    </p:set>
                                  </p:childTnLst>
                                  <p:subTnLst>
                                    <p:audio>
                                      <p:cMediaNode>
                                        <p:cTn display="0" masterRel="sameClick">
                                          <p:stCondLst>
                                            <p:cond evt="begin" delay="0">
                                              <p:tn val="11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43"/>
                  </p:tgtEl>
                </p:cond>
              </p:nextCondLst>
            </p:seq>
            <p:seq concurrent="1" nextAc="seek">
              <p:cTn id="119" restart="whenNotActive" fill="hold" evtFilter="cancelBubble" nodeType="interactiveSeq">
                <p:stCondLst>
                  <p:cond evt="onClick" delay="0">
                    <p:tgtEl>
                      <p:spTgt spid="56"/>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21" presetClass="emph" presetSubtype="0" fill="hold" grpId="1" nodeType="clickEffect">
                                  <p:stCondLst>
                                    <p:cond delay="0"/>
                                  </p:stCondLst>
                                  <p:childTnLst>
                                    <p:animClr clrSpc="rgb" dir="cw">
                                      <p:cBhvr override="childStyle">
                                        <p:cTn id="123" dur="500" fill="hold"/>
                                        <p:tgtEl>
                                          <p:spTgt spid="56"/>
                                        </p:tgtEl>
                                        <p:attrNameLst>
                                          <p:attrName>style.color</p:attrName>
                                        </p:attrNameLst>
                                      </p:cBhvr>
                                      <p:by>
                                        <p:hsl h="7200000" s="0" l="0"/>
                                      </p:by>
                                    </p:animClr>
                                    <p:animClr clrSpc="rgb" dir="cw">
                                      <p:cBhvr>
                                        <p:cTn id="124" dur="500" fill="hold"/>
                                        <p:tgtEl>
                                          <p:spTgt spid="56"/>
                                        </p:tgtEl>
                                        <p:attrNameLst>
                                          <p:attrName>fillcolor</p:attrName>
                                        </p:attrNameLst>
                                      </p:cBhvr>
                                      <p:by>
                                        <p:hsl h="7200000" s="0" l="0"/>
                                      </p:by>
                                    </p:animClr>
                                    <p:animClr clrSpc="rgb" dir="cw">
                                      <p:cBhvr>
                                        <p:cTn id="125" dur="500" fill="hold"/>
                                        <p:tgtEl>
                                          <p:spTgt spid="56"/>
                                        </p:tgtEl>
                                        <p:attrNameLst>
                                          <p:attrName>stroke.color</p:attrName>
                                        </p:attrNameLst>
                                      </p:cBhvr>
                                      <p:by>
                                        <p:hsl h="7200000" s="0" l="0"/>
                                      </p:by>
                                    </p:animClr>
                                    <p:set>
                                      <p:cBhvr>
                                        <p:cTn id="126" dur="500" fill="hold"/>
                                        <p:tgtEl>
                                          <p:spTgt spid="56"/>
                                        </p:tgtEl>
                                        <p:attrNameLst>
                                          <p:attrName>fill.type</p:attrName>
                                        </p:attrNameLst>
                                      </p:cBhvr>
                                      <p:to>
                                        <p:strVal val="solid"/>
                                      </p:to>
                                    </p:set>
                                  </p:childTnLst>
                                  <p:subTnLst>
                                    <p:audio>
                                      <p:cMediaNode>
                                        <p:cTn display="0" masterRel="sameClick">
                                          <p:stCondLst>
                                            <p:cond evt="begin" delay="0">
                                              <p:tn val="122"/>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56"/>
                  </p:tgtEl>
                </p:cond>
              </p:nextCondLst>
            </p:seq>
            <p:seq concurrent="1" nextAc="seek">
              <p:cTn id="127" restart="whenNotActive" fill="hold" evtFilter="cancelBubble" nodeType="interactiveSeq">
                <p:stCondLst>
                  <p:cond evt="onClick" delay="0">
                    <p:tgtEl>
                      <p:spTgt spid="55"/>
                    </p:tgtEl>
                  </p:cond>
                </p:stCondLst>
                <p:endSync evt="end" delay="0">
                  <p:rtn val="all"/>
                </p:endSync>
                <p:childTnLst>
                  <p:par>
                    <p:cTn id="128" fill="hold" nodeType="clickPar">
                      <p:stCondLst>
                        <p:cond delay="0"/>
                      </p:stCondLst>
                      <p:childTnLst>
                        <p:par>
                          <p:cTn id="129" fill="hold" nodeType="withGroup">
                            <p:stCondLst>
                              <p:cond delay="0"/>
                            </p:stCondLst>
                            <p:childTnLst>
                              <p:par>
                                <p:cTn id="130" presetID="1" presetClass="emph" presetSubtype="2" fill="hold" nodeType="clickEffect">
                                  <p:stCondLst>
                                    <p:cond delay="0"/>
                                  </p:stCondLst>
                                  <p:childTnLst>
                                    <p:animClr clrSpc="rgb" dir="cw">
                                      <p:cBhvr>
                                        <p:cTn id="131" dur="2000" fill="hold"/>
                                        <p:tgtEl>
                                          <p:spTgt spid="55"/>
                                        </p:tgtEl>
                                        <p:attrNameLst>
                                          <p:attrName>fillcolor</p:attrName>
                                        </p:attrNameLst>
                                      </p:cBhvr>
                                      <p:to>
                                        <a:schemeClr val="accent2"/>
                                      </p:to>
                                    </p:animClr>
                                    <p:set>
                                      <p:cBhvr>
                                        <p:cTn id="132" dur="2000" fill="hold"/>
                                        <p:tgtEl>
                                          <p:spTgt spid="55"/>
                                        </p:tgtEl>
                                        <p:attrNameLst>
                                          <p:attrName>fill.type</p:attrName>
                                        </p:attrNameLst>
                                      </p:cBhvr>
                                      <p:to>
                                        <p:strVal val="solid"/>
                                      </p:to>
                                    </p:set>
                                    <p:set>
                                      <p:cBhvr>
                                        <p:cTn id="133" dur="2000" fill="hold"/>
                                        <p:tgtEl>
                                          <p:spTgt spid="55"/>
                                        </p:tgtEl>
                                        <p:attrNameLst>
                                          <p:attrName>fill.on</p:attrName>
                                        </p:attrNameLst>
                                      </p:cBhvr>
                                      <p:to>
                                        <p:strVal val="true"/>
                                      </p:to>
                                    </p:set>
                                  </p:childTnLst>
                                  <p:subTnLst>
                                    <p:audio>
                                      <p:cMediaNode>
                                        <p:cTn display="0" masterRel="sameClick">
                                          <p:stCondLst>
                                            <p:cond evt="begin" delay="0">
                                              <p:tn val="130"/>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34" restart="whenNotActive" fill="hold" evtFilter="cancelBubble" nodeType="interactiveSeq">
                <p:stCondLst>
                  <p:cond evt="onClick" delay="0">
                    <p:tgtEl>
                      <p:spTgt spid="57"/>
                    </p:tgtEl>
                  </p:cond>
                </p:stCondLst>
                <p:endSync evt="end" delay="0">
                  <p:rtn val="all"/>
                </p:endSync>
                <p:childTnLst>
                  <p:par>
                    <p:cTn id="135" fill="hold" nodeType="clickPar">
                      <p:stCondLst>
                        <p:cond delay="0"/>
                      </p:stCondLst>
                      <p:childTnLst>
                        <p:par>
                          <p:cTn id="136" fill="hold" nodeType="withGroup">
                            <p:stCondLst>
                              <p:cond delay="0"/>
                            </p:stCondLst>
                            <p:childTnLst>
                              <p:par>
                                <p:cTn id="137" presetID="1" presetClass="emph" presetSubtype="2" fill="hold" nodeType="clickEffect">
                                  <p:stCondLst>
                                    <p:cond delay="0"/>
                                  </p:stCondLst>
                                  <p:childTnLst>
                                    <p:animClr clrSpc="rgb" dir="cw">
                                      <p:cBhvr>
                                        <p:cTn id="138" dur="2000" fill="hold"/>
                                        <p:tgtEl>
                                          <p:spTgt spid="57"/>
                                        </p:tgtEl>
                                        <p:attrNameLst>
                                          <p:attrName>fillcolor</p:attrName>
                                        </p:attrNameLst>
                                      </p:cBhvr>
                                      <p:to>
                                        <a:schemeClr val="accent2"/>
                                      </p:to>
                                    </p:animClr>
                                    <p:set>
                                      <p:cBhvr>
                                        <p:cTn id="139" dur="2000" fill="hold"/>
                                        <p:tgtEl>
                                          <p:spTgt spid="57"/>
                                        </p:tgtEl>
                                        <p:attrNameLst>
                                          <p:attrName>fill.type</p:attrName>
                                        </p:attrNameLst>
                                      </p:cBhvr>
                                      <p:to>
                                        <p:strVal val="solid"/>
                                      </p:to>
                                    </p:set>
                                    <p:set>
                                      <p:cBhvr>
                                        <p:cTn id="140" dur="2000" fill="hold"/>
                                        <p:tgtEl>
                                          <p:spTgt spid="57"/>
                                        </p:tgtEl>
                                        <p:attrNameLst>
                                          <p:attrName>fill.on</p:attrName>
                                        </p:attrNameLst>
                                      </p:cBhvr>
                                      <p:to>
                                        <p:strVal val="true"/>
                                      </p:to>
                                    </p:set>
                                  </p:childTnLst>
                                  <p:subTnLst>
                                    <p:audio>
                                      <p:cMediaNode>
                                        <p:cTn display="0" masterRel="sameClick">
                                          <p:stCondLst>
                                            <p:cond evt="begin" delay="0">
                                              <p:tn val="137"/>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55" grpId="0" animBg="1"/>
      <p:bldP spid="56" grpId="0" animBg="1"/>
      <p:bldP spid="56" grpId="1" animBg="1"/>
      <p:bldP spid="57" grpId="0" animBg="1"/>
      <p:bldP spid="5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914B12D9-47F0-E148-AF3A-47BA11F2149D}"/>
              </a:ext>
            </a:extLst>
          </p:cNvPr>
          <p:cNvSpPr/>
          <p:nvPr/>
        </p:nvSpPr>
        <p:spPr>
          <a:xfrm>
            <a:off x="1601789" y="2305050"/>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$600</a:t>
            </a:r>
          </a:p>
        </p:txBody>
      </p:sp>
      <p:grpSp>
        <p:nvGrpSpPr>
          <p:cNvPr id="5133" name="Group 4110">
            <a:extLst>
              <a:ext uri="{FF2B5EF4-FFF2-40B4-BE49-F238E27FC236}">
                <a16:creationId xmlns:a16="http://schemas.microsoft.com/office/drawing/2014/main" id="{BA50323E-CCCF-4F46-8C48-30817388362E}"/>
              </a:ext>
            </a:extLst>
          </p:cNvPr>
          <p:cNvGrpSpPr>
            <a:grpSpLocks/>
          </p:cNvGrpSpPr>
          <p:nvPr/>
        </p:nvGrpSpPr>
        <p:grpSpPr bwMode="auto">
          <a:xfrm>
            <a:off x="7810501" y="1447800"/>
            <a:ext cx="436563" cy="1524000"/>
            <a:chOff x="5985076" y="228600"/>
            <a:chExt cx="581892" cy="2590801"/>
          </a:xfrm>
        </p:grpSpPr>
        <p:sp>
          <p:nvSpPr>
            <p:cNvPr id="2" name="Rectangle 4105">
              <a:extLst>
                <a:ext uri="{FF2B5EF4-FFF2-40B4-BE49-F238E27FC236}">
                  <a16:creationId xmlns:a16="http://schemas.microsoft.com/office/drawing/2014/main" id="{DE083EE0-049B-2549-97F1-86540C2866BB}"/>
                </a:ext>
              </a:extLst>
            </p:cNvPr>
            <p:cNvSpPr/>
            <p:nvPr/>
          </p:nvSpPr>
          <p:spPr>
            <a:xfrm>
              <a:off x="6029512" y="746760"/>
              <a:ext cx="493020" cy="207264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BEDFA0E5-795C-9549-8F5A-1D581AE3AD07}"/>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5134" name="Group 4109">
            <a:extLst>
              <a:ext uri="{FF2B5EF4-FFF2-40B4-BE49-F238E27FC236}">
                <a16:creationId xmlns:a16="http://schemas.microsoft.com/office/drawing/2014/main" id="{B4DD5116-9403-174C-A86E-FCF4BF097DB9}"/>
              </a:ext>
            </a:extLst>
          </p:cNvPr>
          <p:cNvGrpSpPr>
            <a:grpSpLocks/>
          </p:cNvGrpSpPr>
          <p:nvPr/>
        </p:nvGrpSpPr>
        <p:grpSpPr bwMode="auto">
          <a:xfrm>
            <a:off x="8201025" y="2132013"/>
            <a:ext cx="436563" cy="839787"/>
            <a:chOff x="6506093" y="2407920"/>
            <a:chExt cx="581892" cy="411480"/>
          </a:xfrm>
        </p:grpSpPr>
        <p:sp>
          <p:nvSpPr>
            <p:cNvPr id="89" name="Rectangle 88">
              <a:extLst>
                <a:ext uri="{FF2B5EF4-FFF2-40B4-BE49-F238E27FC236}">
                  <a16:creationId xmlns:a16="http://schemas.microsoft.com/office/drawing/2014/main" id="{8DA37743-9A6B-8048-8599-2F3991FA0444}"/>
                </a:ext>
              </a:extLst>
            </p:cNvPr>
            <p:cNvSpPr/>
            <p:nvPr/>
          </p:nvSpPr>
          <p:spPr>
            <a:xfrm>
              <a:off x="6550529" y="2581379"/>
              <a:ext cx="493020" cy="2380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BB86D5F5-7D18-6F4A-B1A1-70575593F31C}"/>
                </a:ext>
              </a:extLst>
            </p:cNvPr>
            <p:cNvSpPr/>
            <p:nvPr/>
          </p:nvSpPr>
          <p:spPr>
            <a:xfrm>
              <a:off x="6506093" y="2407920"/>
              <a:ext cx="581892" cy="106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grpSp>
        <p:nvGrpSpPr>
          <p:cNvPr id="5135" name="Group 4108">
            <a:extLst>
              <a:ext uri="{FF2B5EF4-FFF2-40B4-BE49-F238E27FC236}">
                <a16:creationId xmlns:a16="http://schemas.microsoft.com/office/drawing/2014/main" id="{C03993D5-DEFA-7844-8D18-A9D8BEA1B2CF}"/>
              </a:ext>
            </a:extLst>
          </p:cNvPr>
          <p:cNvGrpSpPr>
            <a:grpSpLocks/>
          </p:cNvGrpSpPr>
          <p:nvPr/>
        </p:nvGrpSpPr>
        <p:grpSpPr bwMode="auto">
          <a:xfrm>
            <a:off x="8596313" y="1989139"/>
            <a:ext cx="436563" cy="990600"/>
            <a:chOff x="7032480" y="1524000"/>
            <a:chExt cx="581892" cy="1321148"/>
          </a:xfrm>
        </p:grpSpPr>
        <p:sp>
          <p:nvSpPr>
            <p:cNvPr id="90" name="Rectangle 89">
              <a:extLst>
                <a:ext uri="{FF2B5EF4-FFF2-40B4-BE49-F238E27FC236}">
                  <a16:creationId xmlns:a16="http://schemas.microsoft.com/office/drawing/2014/main" id="{084F08D8-55B0-FA46-AAD6-4E58267EE909}"/>
                </a:ext>
              </a:extLst>
            </p:cNvPr>
            <p:cNvSpPr/>
            <p:nvPr/>
          </p:nvSpPr>
          <p:spPr>
            <a:xfrm>
              <a:off x="7085379" y="1945327"/>
              <a:ext cx="493022" cy="89982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D7323108-1C27-4A47-A5F6-7C693002D810}"/>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5136" name="Group 4107">
            <a:extLst>
              <a:ext uri="{FF2B5EF4-FFF2-40B4-BE49-F238E27FC236}">
                <a16:creationId xmlns:a16="http://schemas.microsoft.com/office/drawing/2014/main" id="{9C20024B-DAF5-B14E-AF9A-FBBBEF43CF4A}"/>
              </a:ext>
            </a:extLst>
          </p:cNvPr>
          <p:cNvGrpSpPr>
            <a:grpSpLocks/>
          </p:cNvGrpSpPr>
          <p:nvPr/>
        </p:nvGrpSpPr>
        <p:grpSpPr bwMode="auto">
          <a:xfrm>
            <a:off x="9032875" y="1304926"/>
            <a:ext cx="439739" cy="1685925"/>
            <a:chOff x="7614978" y="1143000"/>
            <a:chExt cx="586914" cy="1716004"/>
          </a:xfrm>
        </p:grpSpPr>
        <p:sp>
          <p:nvSpPr>
            <p:cNvPr id="91" name="Rectangle 90">
              <a:extLst>
                <a:ext uri="{FF2B5EF4-FFF2-40B4-BE49-F238E27FC236}">
                  <a16:creationId xmlns:a16="http://schemas.microsoft.com/office/drawing/2014/main" id="{4419D269-E2FD-9942-A2CA-024267370C29}"/>
                </a:ext>
              </a:extLst>
            </p:cNvPr>
            <p:cNvSpPr/>
            <p:nvPr/>
          </p:nvSpPr>
          <p:spPr>
            <a:xfrm>
              <a:off x="7614978" y="1524334"/>
              <a:ext cx="493686" cy="133467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7C8404E4-C0EE-B84B-A40C-FD5357C32049}"/>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cxnSp>
        <p:nvCxnSpPr>
          <p:cNvPr id="4113" name="Straight Connector 4112">
            <a:extLst>
              <a:ext uri="{FF2B5EF4-FFF2-40B4-BE49-F238E27FC236}">
                <a16:creationId xmlns:a16="http://schemas.microsoft.com/office/drawing/2014/main" id="{88169F8C-48E0-F441-8261-AD44DCB500FB}"/>
              </a:ext>
            </a:extLst>
          </p:cNvPr>
          <p:cNvCxnSpPr/>
          <p:nvPr/>
        </p:nvCxnSpPr>
        <p:spPr>
          <a:xfrm>
            <a:off x="7843837" y="298132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32E6C5F3-6FB6-034D-825A-AFACAB777A0C}"/>
              </a:ext>
            </a:extLst>
          </p:cNvPr>
          <p:cNvSpPr/>
          <p:nvPr/>
        </p:nvSpPr>
        <p:spPr bwMode="auto">
          <a:xfrm>
            <a:off x="6538118" y="6000750"/>
            <a:ext cx="4972564"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vi-VN" sz="3733" b="1" dirty="0">
                <a:solidFill>
                  <a:prstClr val="white"/>
                </a:solidFill>
                <a:latin typeface="Times New Roman" panose="02020603050405020304" pitchFamily="18" charset="0"/>
                <a:cs typeface="Times New Roman" panose="02020603050405020304" pitchFamily="18" charset="0"/>
                <a:sym typeface="Arial"/>
              </a:rPr>
              <a:t>D.</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1743-1744.</a:t>
            </a:r>
          </a:p>
        </p:txBody>
      </p:sp>
      <p:sp>
        <p:nvSpPr>
          <p:cNvPr id="55" name="Hexagon 54">
            <a:extLst>
              <a:ext uri="{FF2B5EF4-FFF2-40B4-BE49-F238E27FC236}">
                <a16:creationId xmlns:a16="http://schemas.microsoft.com/office/drawing/2014/main" id="{5AC10BA4-4C37-D747-80B0-F5EB9008A3E1}"/>
              </a:ext>
            </a:extLst>
          </p:cNvPr>
          <p:cNvSpPr/>
          <p:nvPr/>
        </p:nvSpPr>
        <p:spPr bwMode="auto">
          <a:xfrm>
            <a:off x="1066801" y="6000750"/>
            <a:ext cx="4041775" cy="74468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C.</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1747-1748.</a:t>
            </a:r>
          </a:p>
        </p:txBody>
      </p:sp>
      <p:sp>
        <p:nvSpPr>
          <p:cNvPr id="56" name="Hexagon 55">
            <a:extLst>
              <a:ext uri="{FF2B5EF4-FFF2-40B4-BE49-F238E27FC236}">
                <a16:creationId xmlns:a16="http://schemas.microsoft.com/office/drawing/2014/main" id="{83DB384F-6BAC-4C42-AE93-81F0099F17FC}"/>
              </a:ext>
            </a:extLst>
          </p:cNvPr>
          <p:cNvSpPr/>
          <p:nvPr/>
        </p:nvSpPr>
        <p:spPr bwMode="auto">
          <a:xfrm>
            <a:off x="6333331" y="4627902"/>
            <a:ext cx="5177352" cy="834685"/>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vi-VN" sz="3733" b="1" dirty="0">
                <a:solidFill>
                  <a:prstClr val="white"/>
                </a:solidFill>
                <a:latin typeface="Times New Roman" panose="02020603050405020304" pitchFamily="18" charset="0"/>
                <a:cs typeface="Times New Roman" panose="02020603050405020304" pitchFamily="18" charset="0"/>
                <a:sym typeface="Arial"/>
              </a:rPr>
              <a:t>B.</a:t>
            </a:r>
            <a:r>
              <a:rPr lang="en-US" sz="3733" b="1" dirty="0">
                <a:solidFill>
                  <a:prstClr val="white"/>
                </a:solidFill>
                <a:latin typeface="Times New Roman" panose="02020603050405020304" pitchFamily="18" charset="0"/>
                <a:cs typeface="Times New Roman" panose="02020603050405020304" pitchFamily="18" charset="0"/>
                <a:sym typeface="Arial"/>
              </a:rPr>
              <a:t> </a:t>
            </a:r>
            <a:r>
              <a:rPr lang="vi-VN" sz="3733" b="1" dirty="0">
                <a:solidFill>
                  <a:prstClr val="white"/>
                </a:solidFill>
                <a:latin typeface="Times New Roman" panose="02020603050405020304" pitchFamily="18" charset="0"/>
                <a:cs typeface="Times New Roman" panose="02020603050405020304" pitchFamily="18" charset="0"/>
                <a:sym typeface="Arial"/>
              </a:rPr>
              <a:t>1745-1746.</a:t>
            </a:r>
            <a:r>
              <a:rPr lang="en-US" sz="3733" b="1" dirty="0">
                <a:solidFill>
                  <a:prstClr val="white"/>
                </a:solidFill>
                <a:latin typeface="Times New Roman" panose="02020603050405020304" pitchFamily="18" charset="0"/>
                <a:cs typeface="Times New Roman" panose="02020603050405020304" pitchFamily="18" charset="0"/>
                <a:sym typeface="Arial"/>
              </a:rPr>
              <a:t> </a:t>
            </a:r>
            <a:endParaRPr lang="vi-VN"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A575A1C4-CE49-AC42-AC45-E811F4A96139}"/>
              </a:ext>
            </a:extLst>
          </p:cNvPr>
          <p:cNvSpPr/>
          <p:nvPr/>
        </p:nvSpPr>
        <p:spPr bwMode="auto">
          <a:xfrm>
            <a:off x="1066801" y="4672350"/>
            <a:ext cx="4041775" cy="95216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733" b="1" dirty="0">
                <a:solidFill>
                  <a:prstClr val="white"/>
                </a:solidFill>
                <a:latin typeface="Times New Roman" panose="02020603050405020304" pitchFamily="18" charset="0"/>
                <a:cs typeface="Times New Roman" panose="02020603050405020304" pitchFamily="18" charset="0"/>
                <a:sym typeface="Arial"/>
              </a:rPr>
              <a:t>A. </a:t>
            </a:r>
            <a:r>
              <a:rPr lang="vi-VN" sz="3733" b="1" dirty="0">
                <a:solidFill>
                  <a:prstClr val="white"/>
                </a:solidFill>
                <a:latin typeface="Times New Roman" panose="02020603050405020304" pitchFamily="18" charset="0"/>
                <a:cs typeface="Times New Roman" panose="02020603050405020304" pitchFamily="18" charset="0"/>
                <a:sym typeface="Arial"/>
              </a:rPr>
              <a:t>1741-1742.</a:t>
            </a:r>
            <a:endParaRPr lang="en-US" sz="3733" b="1"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AF8579E2-9912-8E47-9F0F-234FB2928893}"/>
              </a:ext>
            </a:extLst>
          </p:cNvPr>
          <p:cNvSpPr/>
          <p:nvPr/>
        </p:nvSpPr>
        <p:spPr bwMode="auto">
          <a:xfrm>
            <a:off x="1" y="3019529"/>
            <a:ext cx="12191999" cy="1320931"/>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733" b="1" dirty="0">
                <a:solidFill>
                  <a:srgbClr val="FFFF00"/>
                </a:solidFill>
                <a:latin typeface="Times New Roman" panose="02020603050405020304" pitchFamily="18" charset="0"/>
                <a:cs typeface="Times New Roman" panose="02020603050405020304" pitchFamily="18" charset="0"/>
                <a:sym typeface="Arial"/>
              </a:rPr>
              <a:t>3. Nạn đói lớn nhất ở Đàng Ngoài xảy ra vào năm nào?</a:t>
            </a:r>
          </a:p>
        </p:txBody>
      </p:sp>
      <p:pic>
        <p:nvPicPr>
          <p:cNvPr id="8226" name="Picture 7">
            <a:extLst>
              <a:ext uri="{FF2B5EF4-FFF2-40B4-BE49-F238E27FC236}">
                <a16:creationId xmlns:a16="http://schemas.microsoft.com/office/drawing/2014/main" id="{6FA42BDF-B805-1D47-8DCA-1FADF9BFB930}"/>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511301" y="857251"/>
            <a:ext cx="13589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D2940700-7E87-4941-8F49-F460017EC1F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54414" y="1133476"/>
            <a:ext cx="1862137" cy="178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1CA3A2FF-8770-4746-A158-B708ADC3D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02300" y="1123950"/>
            <a:ext cx="1862139" cy="179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8226"/>
                                        </p:tgtEl>
                                        <p:attrNameLst>
                                          <p:attrName>style.visibility</p:attrName>
                                        </p:attrNameLst>
                                      </p:cBhvr>
                                      <p:to>
                                        <p:strVal val="visible"/>
                                      </p:to>
                                    </p:set>
                                    <p:animEffect transition="in" filter="fade">
                                      <p:cBhvr>
                                        <p:cTn id="7" dur="2000"/>
                                        <p:tgtEl>
                                          <p:spTgt spid="8226"/>
                                        </p:tgtEl>
                                      </p:cBhvr>
                                    </p:animEffect>
                                    <p:anim calcmode="lin" valueType="num">
                                      <p:cBhvr>
                                        <p:cTn id="8" dur="2000" fill="hold"/>
                                        <p:tgtEl>
                                          <p:spTgt spid="8226"/>
                                        </p:tgtEl>
                                        <p:attrNameLst>
                                          <p:attrName>ppt_w</p:attrName>
                                        </p:attrNameLst>
                                      </p:cBhvr>
                                      <p:tavLst>
                                        <p:tav tm="0" fmla="#ppt_w*sin(2.5*pi*$)">
                                          <p:val>
                                            <p:fltVal val="0"/>
                                          </p:val>
                                        </p:tav>
                                        <p:tav tm="100000">
                                          <p:val>
                                            <p:fltVal val="1"/>
                                          </p:val>
                                        </p:tav>
                                      </p:tavLst>
                                    </p:anim>
                                    <p:anim calcmode="lin" valueType="num">
                                      <p:cBhvr>
                                        <p:cTn id="9" dur="2000" fill="hold"/>
                                        <p:tgtEl>
                                          <p:spTgt spid="8226"/>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3.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Effect transition="in" filter="fade">
                                      <p:cBhvr>
                                        <p:cTn id="14" dur="500"/>
                                        <p:tgtEl>
                                          <p:spTgt spid="410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 calcmode="lin" valueType="num">
                                      <p:cBhvr>
                                        <p:cTn id="22" dur="500" fill="hold"/>
                                        <p:tgtEl>
                                          <p:spTgt spid="43"/>
                                        </p:tgtEl>
                                        <p:attrNameLst>
                                          <p:attrName>ppt_w</p:attrName>
                                        </p:attrNameLst>
                                      </p:cBhvr>
                                      <p:tavLst>
                                        <p:tav tm="0">
                                          <p:val>
                                            <p:fltVal val="0"/>
                                          </p:val>
                                        </p:tav>
                                        <p:tav tm="100000">
                                          <p:val>
                                            <p:strVal val="#ppt_w"/>
                                          </p:val>
                                        </p:tav>
                                      </p:tavLst>
                                    </p:anim>
                                    <p:anim calcmode="lin" valueType="num">
                                      <p:cBhvr>
                                        <p:cTn id="23" dur="500" fill="hold"/>
                                        <p:tgtEl>
                                          <p:spTgt spid="43"/>
                                        </p:tgtEl>
                                        <p:attrNameLst>
                                          <p:attrName>ppt_h</p:attrName>
                                        </p:attrNameLst>
                                      </p:cBhvr>
                                      <p:tavLst>
                                        <p:tav tm="0">
                                          <p:val>
                                            <p:fltVal val="0"/>
                                          </p:val>
                                        </p:tav>
                                        <p:tav tm="100000">
                                          <p:val>
                                            <p:strVal val="#ppt_h"/>
                                          </p:val>
                                        </p:tav>
                                      </p:tavLst>
                                    </p:anim>
                                    <p:animEffect transition="in" filter="fade">
                                      <p:cBhvr>
                                        <p:cTn id="24" dur="500"/>
                                        <p:tgtEl>
                                          <p:spTgt spid="4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anim calcmode="lin" valueType="num">
                                      <p:cBhvr>
                                        <p:cTn id="27" dur="500" fill="hold"/>
                                        <p:tgtEl>
                                          <p:spTgt spid="55"/>
                                        </p:tgtEl>
                                        <p:attrNameLst>
                                          <p:attrName>ppt_w</p:attrName>
                                        </p:attrNameLst>
                                      </p:cBhvr>
                                      <p:tavLst>
                                        <p:tav tm="0">
                                          <p:val>
                                            <p:fltVal val="0"/>
                                          </p:val>
                                        </p:tav>
                                        <p:tav tm="100000">
                                          <p:val>
                                            <p:strVal val="#ppt_w"/>
                                          </p:val>
                                        </p:tav>
                                      </p:tavLst>
                                    </p:anim>
                                    <p:anim calcmode="lin" valueType="num">
                                      <p:cBhvr>
                                        <p:cTn id="28" dur="500" fill="hold"/>
                                        <p:tgtEl>
                                          <p:spTgt spid="55"/>
                                        </p:tgtEl>
                                        <p:attrNameLst>
                                          <p:attrName>ppt_h</p:attrName>
                                        </p:attrNameLst>
                                      </p:cBhvr>
                                      <p:tavLst>
                                        <p:tav tm="0">
                                          <p:val>
                                            <p:fltVal val="0"/>
                                          </p:val>
                                        </p:tav>
                                        <p:tav tm="100000">
                                          <p:val>
                                            <p:strVal val="#ppt_h"/>
                                          </p:val>
                                        </p:tav>
                                      </p:tavLst>
                                    </p:anim>
                                    <p:animEffect transition="in" filter="fade">
                                      <p:cBhvr>
                                        <p:cTn id="29" dur="500"/>
                                        <p:tgtEl>
                                          <p:spTgt spid="5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 calcmode="lin" valueType="num">
                                      <p:cBhvr>
                                        <p:cTn id="32" dur="500" fill="hold"/>
                                        <p:tgtEl>
                                          <p:spTgt spid="57"/>
                                        </p:tgtEl>
                                        <p:attrNameLst>
                                          <p:attrName>ppt_w</p:attrName>
                                        </p:attrNameLst>
                                      </p:cBhvr>
                                      <p:tavLst>
                                        <p:tav tm="0">
                                          <p:val>
                                            <p:fltVal val="0"/>
                                          </p:val>
                                        </p:tav>
                                        <p:tav tm="100000">
                                          <p:val>
                                            <p:strVal val="#ppt_w"/>
                                          </p:val>
                                        </p:tav>
                                      </p:tavLst>
                                    </p:anim>
                                    <p:anim calcmode="lin" valueType="num">
                                      <p:cBhvr>
                                        <p:cTn id="33" dur="500" fill="hold"/>
                                        <p:tgtEl>
                                          <p:spTgt spid="57"/>
                                        </p:tgtEl>
                                        <p:attrNameLst>
                                          <p:attrName>ppt_h</p:attrName>
                                        </p:attrNameLst>
                                      </p:cBhvr>
                                      <p:tavLst>
                                        <p:tav tm="0">
                                          <p:val>
                                            <p:fltVal val="0"/>
                                          </p:val>
                                        </p:tav>
                                        <p:tav tm="100000">
                                          <p:val>
                                            <p:strVal val="#ppt_h"/>
                                          </p:val>
                                        </p:tav>
                                      </p:tavLst>
                                    </p:anim>
                                    <p:animEffect transition="in" filter="fade">
                                      <p:cBhvr>
                                        <p:cTn id="34" dur="500"/>
                                        <p:tgtEl>
                                          <p:spTgt spid="5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 calcmode="lin" valueType="num">
                                      <p:cBhvr>
                                        <p:cTn id="37" dur="500" fill="hold"/>
                                        <p:tgtEl>
                                          <p:spTgt spid="56"/>
                                        </p:tgtEl>
                                        <p:attrNameLst>
                                          <p:attrName>ppt_w</p:attrName>
                                        </p:attrNameLst>
                                      </p:cBhvr>
                                      <p:tavLst>
                                        <p:tav tm="0">
                                          <p:val>
                                            <p:fltVal val="0"/>
                                          </p:val>
                                        </p:tav>
                                        <p:tav tm="100000">
                                          <p:val>
                                            <p:strVal val="#ppt_w"/>
                                          </p:val>
                                        </p:tav>
                                      </p:tavLst>
                                    </p:anim>
                                    <p:anim calcmode="lin" valueType="num">
                                      <p:cBhvr>
                                        <p:cTn id="38" dur="500" fill="hold"/>
                                        <p:tgtEl>
                                          <p:spTgt spid="56"/>
                                        </p:tgtEl>
                                        <p:attrNameLst>
                                          <p:attrName>ppt_h</p:attrName>
                                        </p:attrNameLst>
                                      </p:cBhvr>
                                      <p:tavLst>
                                        <p:tav tm="0">
                                          <p:val>
                                            <p:fltVal val="0"/>
                                          </p:val>
                                        </p:tav>
                                        <p:tav tm="100000">
                                          <p:val>
                                            <p:strVal val="#ppt_h"/>
                                          </p:val>
                                        </p:tav>
                                      </p:tavLst>
                                    </p:anim>
                                    <p:animEffect transition="in" filter="fade">
                                      <p:cBhvr>
                                        <p:cTn id="39" dur="500"/>
                                        <p:tgtEl>
                                          <p:spTgt spid="56"/>
                                        </p:tgtEl>
                                      </p:cBhvr>
                                    </p:animEffect>
                                  </p:childTnLst>
                                </p:cTn>
                              </p:par>
                              <p:par>
                                <p:cTn id="40" presetID="10" presetClass="entr" presetSubtype="0" fill="hold" nodeType="with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fade">
                                      <p:cBhvr>
                                        <p:cTn id="42" dur="500"/>
                                        <p:tgtEl>
                                          <p:spTgt spid="49"/>
                                        </p:tgtEl>
                                      </p:cBhvr>
                                    </p:animEffect>
                                  </p:childTnLst>
                                </p:cTn>
                              </p:par>
                              <p:par>
                                <p:cTn id="43" presetID="10" presetClass="entr" presetSubtype="0" fill="hold" nodeType="with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fade">
                                      <p:cBhvr>
                                        <p:cTn id="45" dur="500"/>
                                        <p:tgtEl>
                                          <p:spTgt spid="50"/>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xit" presetSubtype="0" fill="hold" nodeType="clickEffect">
                                  <p:stCondLst>
                                    <p:cond delay="0"/>
                                  </p:stCondLst>
                                  <p:childTnLst>
                                    <p:animEffect transition="out" filter="fade">
                                      <p:cBhvr>
                                        <p:cTn id="49" dur="500"/>
                                        <p:tgtEl>
                                          <p:spTgt spid="8226"/>
                                        </p:tgtEl>
                                      </p:cBhvr>
                                    </p:animEffect>
                                    <p:set>
                                      <p:cBhvr>
                                        <p:cTn id="50" dur="1" fill="hold">
                                          <p:stCondLst>
                                            <p:cond delay="499"/>
                                          </p:stCondLst>
                                        </p:cTn>
                                        <p:tgtEl>
                                          <p:spTgt spid="822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58"/>
                                        </p:tgtEl>
                                      </p:cBhvr>
                                    </p:animEffect>
                                    <p:set>
                                      <p:cBhvr>
                                        <p:cTn id="53" dur="1" fill="hold">
                                          <p:stCondLst>
                                            <p:cond delay="499"/>
                                          </p:stCondLst>
                                        </p:cTn>
                                        <p:tgtEl>
                                          <p:spTgt spid="58"/>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43"/>
                                        </p:tgtEl>
                                      </p:cBhvr>
                                    </p:animEffect>
                                    <p:set>
                                      <p:cBhvr>
                                        <p:cTn id="56" dur="1" fill="hold">
                                          <p:stCondLst>
                                            <p:cond delay="499"/>
                                          </p:stCondLst>
                                        </p:cTn>
                                        <p:tgtEl>
                                          <p:spTgt spid="43"/>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5"/>
                                        </p:tgtEl>
                                      </p:cBhvr>
                                    </p:animEffect>
                                    <p:set>
                                      <p:cBhvr>
                                        <p:cTn id="59" dur="1" fill="hold">
                                          <p:stCondLst>
                                            <p:cond delay="499"/>
                                          </p:stCondLst>
                                        </p:cTn>
                                        <p:tgtEl>
                                          <p:spTgt spid="55"/>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57"/>
                                        </p:tgtEl>
                                      </p:cBhvr>
                                    </p:animEffect>
                                    <p:set>
                                      <p:cBhvr>
                                        <p:cTn id="62" dur="1" fill="hold">
                                          <p:stCondLst>
                                            <p:cond delay="499"/>
                                          </p:stCondLst>
                                        </p:cTn>
                                        <p:tgtEl>
                                          <p:spTgt spid="57"/>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nodeType="withEffect">
                                  <p:stCondLst>
                                    <p:cond delay="0"/>
                                  </p:stCondLst>
                                  <p:childTnLst>
                                    <p:animEffect transition="out" filter="fade">
                                      <p:cBhvr>
                                        <p:cTn id="67" dur="500"/>
                                        <p:tgtEl>
                                          <p:spTgt spid="49"/>
                                        </p:tgtEl>
                                      </p:cBhvr>
                                    </p:animEffect>
                                    <p:set>
                                      <p:cBhvr>
                                        <p:cTn id="68" dur="1" fill="hold">
                                          <p:stCondLst>
                                            <p:cond delay="499"/>
                                          </p:stCondLst>
                                        </p:cTn>
                                        <p:tgtEl>
                                          <p:spTgt spid="49"/>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2" restart="whenNotActive" fill="hold" evtFilter="cancelBubble" nodeType="interactiveSeq">
                <p:stCondLst>
                  <p:cond evt="onClick" delay="0">
                    <p:tgtEl>
                      <p:spTgt spid="50"/>
                    </p:tgtEl>
                  </p:cond>
                </p:stCondLst>
                <p:endSync evt="end" delay="0">
                  <p:rtn val="all"/>
                </p:endSync>
                <p:childTnLst>
                  <p:par>
                    <p:cTn id="73" fill="hold" nodeType="clickPar">
                      <p:stCondLst>
                        <p:cond delay="0"/>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5133"/>
                                        </p:tgtEl>
                                        <p:attrNameLst>
                                          <p:attrName>style.visibility</p:attrName>
                                        </p:attrNameLst>
                                      </p:cBhvr>
                                      <p:to>
                                        <p:strVal val="visible"/>
                                      </p:to>
                                    </p:set>
                                    <p:animEffect transition="in" filter="wipe(down)">
                                      <p:cBhvr>
                                        <p:cTn id="77" dur="500"/>
                                        <p:tgtEl>
                                          <p:spTgt spid="5133"/>
                                        </p:tgtEl>
                                      </p:cBhvr>
                                    </p:animEffect>
                                  </p:childTnLst>
                                  <p:subTnLst>
                                    <p:audio>
                                      <p:cMediaNode>
                                        <p:cTn display="0" masterRel="sameClick">
                                          <p:stCondLst>
                                            <p:cond evt="begin" delay="0">
                                              <p:tn val="75"/>
                                            </p:cond>
                                          </p:stCondLst>
                                          <p:endCondLst>
                                            <p:cond evt="onStopAudio" delay="0">
                                              <p:tgtEl>
                                                <p:sldTgt/>
                                              </p:tgtEl>
                                            </p:cond>
                                          </p:endCondLst>
                                        </p:cTn>
                                        <p:tgtEl>
                                          <p:sndTgt r:embed="rId4" name="hoi y kien khan gia.wav"/>
                                        </p:tgtEl>
                                      </p:cMediaNode>
                                    </p:audio>
                                  </p:subTnLst>
                                </p:cTn>
                              </p:par>
                              <p:par>
                                <p:cTn id="78" presetID="22" presetClass="entr" presetSubtype="4" fill="hold" nodeType="withEffect">
                                  <p:stCondLst>
                                    <p:cond delay="0"/>
                                  </p:stCondLst>
                                  <p:childTnLst>
                                    <p:set>
                                      <p:cBhvr>
                                        <p:cTn id="79" dur="1" fill="hold">
                                          <p:stCondLst>
                                            <p:cond delay="0"/>
                                          </p:stCondLst>
                                        </p:cTn>
                                        <p:tgtEl>
                                          <p:spTgt spid="5134"/>
                                        </p:tgtEl>
                                        <p:attrNameLst>
                                          <p:attrName>style.visibility</p:attrName>
                                        </p:attrNameLst>
                                      </p:cBhvr>
                                      <p:to>
                                        <p:strVal val="visible"/>
                                      </p:to>
                                    </p:set>
                                    <p:animEffect transition="in" filter="wipe(down)">
                                      <p:cBhvr>
                                        <p:cTn id="80" dur="500"/>
                                        <p:tgtEl>
                                          <p:spTgt spid="5134"/>
                                        </p:tgtEl>
                                      </p:cBhvr>
                                    </p:animEffect>
                                  </p:childTnLst>
                                  <p:subTnLst>
                                    <p:audio>
                                      <p:cMediaNode>
                                        <p:cTn display="0" masterRel="sameClick">
                                          <p:stCondLst>
                                            <p:cond evt="begin" delay="0">
                                              <p:tn val="78"/>
                                            </p:cond>
                                          </p:stCondLst>
                                          <p:endCondLst>
                                            <p:cond evt="onStopAudio" delay="0">
                                              <p:tgtEl>
                                                <p:sldTgt/>
                                              </p:tgtEl>
                                            </p:cond>
                                          </p:endCondLst>
                                        </p:cTn>
                                        <p:tgtEl>
                                          <p:sndTgt r:embed="rId4" name="hoi y kien khan gia.wav"/>
                                        </p:tgtEl>
                                      </p:cMediaNode>
                                    </p:audio>
                                  </p:subTnLst>
                                </p:cTn>
                              </p:par>
                              <p:par>
                                <p:cTn id="81" presetID="22" presetClass="entr" presetSubtype="4" fill="hold" nodeType="withEffect">
                                  <p:stCondLst>
                                    <p:cond delay="0"/>
                                  </p:stCondLst>
                                  <p:childTnLst>
                                    <p:set>
                                      <p:cBhvr>
                                        <p:cTn id="82" dur="1" fill="hold">
                                          <p:stCondLst>
                                            <p:cond delay="0"/>
                                          </p:stCondLst>
                                        </p:cTn>
                                        <p:tgtEl>
                                          <p:spTgt spid="5135"/>
                                        </p:tgtEl>
                                        <p:attrNameLst>
                                          <p:attrName>style.visibility</p:attrName>
                                        </p:attrNameLst>
                                      </p:cBhvr>
                                      <p:to>
                                        <p:strVal val="visible"/>
                                      </p:to>
                                    </p:set>
                                    <p:animEffect transition="in" filter="wipe(down)">
                                      <p:cBhvr>
                                        <p:cTn id="83" dur="500"/>
                                        <p:tgtEl>
                                          <p:spTgt spid="5135"/>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5136"/>
                                        </p:tgtEl>
                                        <p:attrNameLst>
                                          <p:attrName>style.visibility</p:attrName>
                                        </p:attrNameLst>
                                      </p:cBhvr>
                                      <p:to>
                                        <p:strVal val="visible"/>
                                      </p:to>
                                    </p:set>
                                    <p:animEffect transition="in" filter="wipe(down)">
                                      <p:cBhvr>
                                        <p:cTn id="86" dur="500"/>
                                        <p:tgtEl>
                                          <p:spTgt spid="5136"/>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4113"/>
                                        </p:tgtEl>
                                        <p:attrNameLst>
                                          <p:attrName>style.visibility</p:attrName>
                                        </p:attrNameLst>
                                      </p:cBhvr>
                                      <p:to>
                                        <p:strVal val="visible"/>
                                      </p:to>
                                    </p:set>
                                    <p:animEffect transition="in" filter="wipe(down)">
                                      <p:cBhvr>
                                        <p:cTn id="89" dur="500"/>
                                        <p:tgtEl>
                                          <p:spTgt spid="4113"/>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childTnLst>
                          </p:cTn>
                        </p:par>
                        <p:par>
                          <p:cTn id="90" fill="hold" nodeType="afterGroup">
                            <p:stCondLst>
                              <p:cond delay="500"/>
                            </p:stCondLst>
                            <p:childTnLst>
                              <p:par>
                                <p:cTn id="91" presetID="10" presetClass="exit" presetSubtype="0" fill="hold" nodeType="afterEffect">
                                  <p:stCondLst>
                                    <p:cond delay="0"/>
                                  </p:stCondLst>
                                  <p:childTnLst>
                                    <p:animEffect transition="out" filter="fade">
                                      <p:cBhvr>
                                        <p:cTn id="92" dur="500"/>
                                        <p:tgtEl>
                                          <p:spTgt spid="5133"/>
                                        </p:tgtEl>
                                      </p:cBhvr>
                                    </p:animEffect>
                                    <p:set>
                                      <p:cBhvr>
                                        <p:cTn id="93" dur="1" fill="hold">
                                          <p:stCondLst>
                                            <p:cond delay="499"/>
                                          </p:stCondLst>
                                        </p:cTn>
                                        <p:tgtEl>
                                          <p:spTgt spid="513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5134"/>
                                        </p:tgtEl>
                                      </p:cBhvr>
                                    </p:animEffect>
                                    <p:set>
                                      <p:cBhvr>
                                        <p:cTn id="96" dur="1" fill="hold">
                                          <p:stCondLst>
                                            <p:cond delay="499"/>
                                          </p:stCondLst>
                                        </p:cTn>
                                        <p:tgtEl>
                                          <p:spTgt spid="5134"/>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5135"/>
                                        </p:tgtEl>
                                      </p:cBhvr>
                                    </p:animEffect>
                                    <p:set>
                                      <p:cBhvr>
                                        <p:cTn id="99" dur="1" fill="hold">
                                          <p:stCondLst>
                                            <p:cond delay="499"/>
                                          </p:stCondLst>
                                        </p:cTn>
                                        <p:tgtEl>
                                          <p:spTgt spid="5135"/>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5136"/>
                                        </p:tgtEl>
                                      </p:cBhvr>
                                    </p:animEffect>
                                    <p:set>
                                      <p:cBhvr>
                                        <p:cTn id="102" dur="1" fill="hold">
                                          <p:stCondLst>
                                            <p:cond delay="499"/>
                                          </p:stCondLst>
                                        </p:cTn>
                                        <p:tgtEl>
                                          <p:spTgt spid="513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4113"/>
                                        </p:tgtEl>
                                      </p:cBhvr>
                                    </p:animEffect>
                                    <p:set>
                                      <p:cBhvr>
                                        <p:cTn id="105" dur="1" fill="hold">
                                          <p:stCondLst>
                                            <p:cond delay="499"/>
                                          </p:stCondLst>
                                        </p:cTn>
                                        <p:tgtEl>
                                          <p:spTgt spid="4113"/>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106" restart="whenNotActive" fill="hold" evtFilter="cancelBubble" nodeType="interactiveSeq">
                <p:stCondLst>
                  <p:cond evt="onClick" delay="0">
                    <p:tgtEl>
                      <p:spTgt spid="49"/>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10" presetClass="exit" presetSubtype="0" fill="hold" grpId="1" nodeType="clickEffect">
                                  <p:stCondLst>
                                    <p:cond delay="0"/>
                                  </p:stCondLst>
                                  <p:childTnLst>
                                    <p:animEffect transition="out" filter="fade">
                                      <p:cBhvr>
                                        <p:cTn id="110" dur="5000"/>
                                        <p:tgtEl>
                                          <p:spTgt spid="57"/>
                                        </p:tgtEl>
                                      </p:cBhvr>
                                    </p:animEffect>
                                    <p:set>
                                      <p:cBhvr>
                                        <p:cTn id="111" dur="1" fill="hold">
                                          <p:stCondLst>
                                            <p:cond delay="4999"/>
                                          </p:stCondLst>
                                        </p:cTn>
                                        <p:tgtEl>
                                          <p:spTgt spid="57"/>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5" name="bo  2 phuong an sai.wav"/>
                                        </p:tgtEl>
                                      </p:cMediaNode>
                                    </p:audio>
                                  </p:subTnLst>
                                </p:cTn>
                              </p:par>
                              <p:par>
                                <p:cTn id="112" presetID="10" presetClass="exit" presetSubtype="0" fill="hold" grpId="1" nodeType="withEffect">
                                  <p:stCondLst>
                                    <p:cond delay="0"/>
                                  </p:stCondLst>
                                  <p:childTnLst>
                                    <p:animEffect transition="out" filter="fade">
                                      <p:cBhvr>
                                        <p:cTn id="113" dur="5000"/>
                                        <p:tgtEl>
                                          <p:spTgt spid="56"/>
                                        </p:tgtEl>
                                      </p:cBhvr>
                                    </p:animEffect>
                                    <p:set>
                                      <p:cBhvr>
                                        <p:cTn id="114" dur="1" fill="hold">
                                          <p:stCondLst>
                                            <p:cond delay="4999"/>
                                          </p:stCondLst>
                                        </p:cTn>
                                        <p:tgtEl>
                                          <p:spTgt spid="56"/>
                                        </p:tgtEl>
                                        <p:attrNameLst>
                                          <p:attrName>style.visibility</p:attrName>
                                        </p:attrNameLst>
                                      </p:cBhvr>
                                      <p:to>
                                        <p:strVal val="hidden"/>
                                      </p:to>
                                    </p:set>
                                  </p:childTnLst>
                                  <p:subTnLst>
                                    <p:audio>
                                      <p:cMediaNode>
                                        <p:cTn display="0" masterRel="sameClick">
                                          <p:stCondLst>
                                            <p:cond evt="begin" delay="0">
                                              <p:tn val="112"/>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49"/>
                  </p:tgtEl>
                </p:cond>
              </p:nextCondLst>
            </p:seq>
            <p:seq concurrent="1" nextAc="seek">
              <p:cTn id="115" restart="whenNotActive" fill="hold" evtFilter="cancelBubble" nodeType="interactiveSeq">
                <p:stCondLst>
                  <p:cond evt="onClick" delay="0">
                    <p:tgtEl>
                      <p:spTgt spid="56"/>
                    </p:tgtEl>
                  </p:cond>
                </p:stCondLst>
                <p:endSync evt="end" delay="0">
                  <p:rtn val="all"/>
                </p:endSync>
                <p:childTnLst>
                  <p:par>
                    <p:cTn id="116" fill="hold" nodeType="clickPar">
                      <p:stCondLst>
                        <p:cond delay="0"/>
                      </p:stCondLst>
                      <p:childTnLst>
                        <p:par>
                          <p:cTn id="117" fill="hold" nodeType="withGroup">
                            <p:stCondLst>
                              <p:cond delay="0"/>
                            </p:stCondLst>
                            <p:childTnLst>
                              <p:par>
                                <p:cTn id="118" presetID="1" presetClass="emph" presetSubtype="2" fill="hold" nodeType="clickEffect">
                                  <p:stCondLst>
                                    <p:cond delay="0"/>
                                  </p:stCondLst>
                                  <p:childTnLst>
                                    <p:animClr clrSpc="rgb" dir="cw">
                                      <p:cBhvr>
                                        <p:cTn id="119" dur="2000" fill="hold"/>
                                        <p:tgtEl>
                                          <p:spTgt spid="56"/>
                                        </p:tgtEl>
                                        <p:attrNameLst>
                                          <p:attrName>fillcolor</p:attrName>
                                        </p:attrNameLst>
                                      </p:cBhvr>
                                      <p:to>
                                        <a:schemeClr val="accent2"/>
                                      </p:to>
                                    </p:animClr>
                                    <p:set>
                                      <p:cBhvr>
                                        <p:cTn id="120" dur="2000" fill="hold"/>
                                        <p:tgtEl>
                                          <p:spTgt spid="56"/>
                                        </p:tgtEl>
                                        <p:attrNameLst>
                                          <p:attrName>fill.type</p:attrName>
                                        </p:attrNameLst>
                                      </p:cBhvr>
                                      <p:to>
                                        <p:strVal val="solid"/>
                                      </p:to>
                                    </p:set>
                                    <p:set>
                                      <p:cBhvr>
                                        <p:cTn id="121" dur="2000" fill="hold"/>
                                        <p:tgtEl>
                                          <p:spTgt spid="56"/>
                                        </p:tgtEl>
                                        <p:attrNameLst>
                                          <p:attrName>fill.on</p:attrName>
                                        </p:attrNameLst>
                                      </p:cBhvr>
                                      <p:to>
                                        <p:strVal val="true"/>
                                      </p:to>
                                    </p:set>
                                  </p:childTnLst>
                                  <p:subTnLst>
                                    <p:audio>
                                      <p:cMediaNode>
                                        <p:cTn display="0" masterRel="sameClick">
                                          <p:stCondLst>
                                            <p:cond evt="begin" delay="0">
                                              <p:tn val="118"/>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6"/>
                  </p:tgtEl>
                </p:cond>
              </p:nextCondLst>
            </p:seq>
            <p:seq concurrent="1" nextAc="seek">
              <p:cTn id="122" restart="whenNotActive" fill="hold" evtFilter="cancelBubble" nodeType="interactiveSeq">
                <p:stCondLst>
                  <p:cond evt="onClick" delay="0">
                    <p:tgtEl>
                      <p:spTgt spid="55"/>
                    </p:tgtEl>
                  </p:cond>
                </p:stCondLst>
                <p:endSync evt="end" delay="0">
                  <p:rtn val="all"/>
                </p:endSync>
                <p:childTnLst>
                  <p:par>
                    <p:cTn id="123" fill="hold" nodeType="clickPar">
                      <p:stCondLst>
                        <p:cond delay="0"/>
                      </p:stCondLst>
                      <p:childTnLst>
                        <p:par>
                          <p:cTn id="124" fill="hold" nodeType="withGroup">
                            <p:stCondLst>
                              <p:cond delay="0"/>
                            </p:stCondLst>
                            <p:childTnLst>
                              <p:par>
                                <p:cTn id="125" presetID="1" presetClass="emph" presetSubtype="2" fill="hold" nodeType="clickEffect">
                                  <p:stCondLst>
                                    <p:cond delay="0"/>
                                  </p:stCondLst>
                                  <p:childTnLst>
                                    <p:animClr clrSpc="rgb" dir="cw">
                                      <p:cBhvr>
                                        <p:cTn id="126" dur="2000" fill="hold"/>
                                        <p:tgtEl>
                                          <p:spTgt spid="55"/>
                                        </p:tgtEl>
                                        <p:attrNameLst>
                                          <p:attrName>fillcolor</p:attrName>
                                        </p:attrNameLst>
                                      </p:cBhvr>
                                      <p:to>
                                        <a:schemeClr val="accent2"/>
                                      </p:to>
                                    </p:animClr>
                                    <p:set>
                                      <p:cBhvr>
                                        <p:cTn id="127" dur="2000" fill="hold"/>
                                        <p:tgtEl>
                                          <p:spTgt spid="55"/>
                                        </p:tgtEl>
                                        <p:attrNameLst>
                                          <p:attrName>fill.type</p:attrName>
                                        </p:attrNameLst>
                                      </p:cBhvr>
                                      <p:to>
                                        <p:strVal val="solid"/>
                                      </p:to>
                                    </p:set>
                                    <p:set>
                                      <p:cBhvr>
                                        <p:cTn id="128" dur="2000" fill="hold"/>
                                        <p:tgtEl>
                                          <p:spTgt spid="55"/>
                                        </p:tgtEl>
                                        <p:attrNameLst>
                                          <p:attrName>fill.on</p:attrName>
                                        </p:attrNameLst>
                                      </p:cBhvr>
                                      <p:to>
                                        <p:strVal val="true"/>
                                      </p:to>
                                    </p:set>
                                  </p:childTnLst>
                                  <p:subTnLst>
                                    <p:audio>
                                      <p:cMediaNode>
                                        <p:cTn display="0" masterRel="sameClick">
                                          <p:stCondLst>
                                            <p:cond evt="begin" delay="0">
                                              <p:tn val="125"/>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5"/>
                  </p:tgtEl>
                </p:cond>
              </p:nextCondLst>
            </p:seq>
            <p:seq concurrent="1" nextAc="seek">
              <p:cTn id="129" restart="whenNotActive" fill="hold" evtFilter="cancelBubble" nodeType="interactiveSeq">
                <p:stCondLst>
                  <p:cond evt="onClick" delay="0">
                    <p:tgtEl>
                      <p:spTgt spid="57"/>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57"/>
                                        </p:tgtEl>
                                        <p:attrNameLst>
                                          <p:attrName>fillcolor</p:attrName>
                                        </p:attrNameLst>
                                      </p:cBhvr>
                                      <p:to>
                                        <a:schemeClr val="accent2"/>
                                      </p:to>
                                    </p:animClr>
                                    <p:set>
                                      <p:cBhvr>
                                        <p:cTn id="134" dur="2000" fill="hold"/>
                                        <p:tgtEl>
                                          <p:spTgt spid="57"/>
                                        </p:tgtEl>
                                        <p:attrNameLst>
                                          <p:attrName>fill.type</p:attrName>
                                        </p:attrNameLst>
                                      </p:cBhvr>
                                      <p:to>
                                        <p:strVal val="solid"/>
                                      </p:to>
                                    </p:set>
                                    <p:set>
                                      <p:cBhvr>
                                        <p:cTn id="135" dur="2000" fill="hold"/>
                                        <p:tgtEl>
                                          <p:spTgt spid="57"/>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6" name="tra loi sai - dung cuoc choi.wav"/>
                                        </p:tgtEl>
                                      </p:cMediaNode>
                                    </p:audio>
                                  </p:subTnLst>
                                </p:cTn>
                              </p:par>
                            </p:childTnLst>
                          </p:cTn>
                        </p:par>
                      </p:childTnLst>
                    </p:cTn>
                  </p:par>
                </p:childTnLst>
              </p:cTn>
              <p:nextCondLst>
                <p:cond evt="onClick" delay="0">
                  <p:tgtEl>
                    <p:spTgt spid="57"/>
                  </p:tgtEl>
                </p:cond>
              </p:nextCondLst>
            </p:seq>
            <p:seq concurrent="1" nextAc="seek">
              <p:cTn id="136" restart="whenNotActive" fill="hold" evtFilter="cancelBubble" nodeType="interactiveSeq">
                <p:stCondLst>
                  <p:cond evt="onClick" delay="0">
                    <p:tgtEl>
                      <p:spTgt spid="43"/>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21" presetClass="emph" presetSubtype="0" fill="hold" grpId="2" nodeType="clickEffect">
                                  <p:stCondLst>
                                    <p:cond delay="0"/>
                                  </p:stCondLst>
                                  <p:childTnLst>
                                    <p:animClr clrSpc="hsl" dir="cw">
                                      <p:cBhvr override="childStyle">
                                        <p:cTn id="140" dur="500" fill="hold"/>
                                        <p:tgtEl>
                                          <p:spTgt spid="43"/>
                                        </p:tgtEl>
                                        <p:attrNameLst>
                                          <p:attrName>style.color</p:attrName>
                                        </p:attrNameLst>
                                      </p:cBhvr>
                                      <p:by>
                                        <p:hsl h="7200000" s="0" l="0"/>
                                      </p:by>
                                    </p:animClr>
                                    <p:animClr clrSpc="hsl" dir="cw">
                                      <p:cBhvr>
                                        <p:cTn id="141" dur="500" fill="hold"/>
                                        <p:tgtEl>
                                          <p:spTgt spid="43"/>
                                        </p:tgtEl>
                                        <p:attrNameLst>
                                          <p:attrName>fillcolor</p:attrName>
                                        </p:attrNameLst>
                                      </p:cBhvr>
                                      <p:by>
                                        <p:hsl h="7200000" s="0" l="0"/>
                                      </p:by>
                                    </p:animClr>
                                    <p:animClr clrSpc="hsl" dir="cw">
                                      <p:cBhvr>
                                        <p:cTn id="142" dur="500" fill="hold"/>
                                        <p:tgtEl>
                                          <p:spTgt spid="43"/>
                                        </p:tgtEl>
                                        <p:attrNameLst>
                                          <p:attrName>stroke.color</p:attrName>
                                        </p:attrNameLst>
                                      </p:cBhvr>
                                      <p:by>
                                        <p:hsl h="7200000" s="0" l="0"/>
                                      </p:by>
                                    </p:animClr>
                                    <p:set>
                                      <p:cBhvr>
                                        <p:cTn id="143" dur="500" fill="hold"/>
                                        <p:tgtEl>
                                          <p:spTgt spid="43"/>
                                        </p:tgtEl>
                                        <p:attrNameLst>
                                          <p:attrName>fill.type</p:attrName>
                                        </p:attrNameLst>
                                      </p:cBhvr>
                                      <p:to>
                                        <p:strVal val="solid"/>
                                      </p:to>
                                    </p:set>
                                  </p:childTnLst>
                                  <p:subTnLst>
                                    <p:audio>
                                      <p:cMediaNode>
                                        <p:cTn display="0" masterRel="sameClick">
                                          <p:stCondLst>
                                            <p:cond evt="begin" delay="0">
                                              <p:tn val="139"/>
                                            </p:cond>
                                          </p:stCondLst>
                                          <p:endCondLst>
                                            <p:cond evt="onStopAudio" delay="0">
                                              <p:tgtEl>
                                                <p:sldTgt/>
                                              </p:tgtEl>
                                            </p:cond>
                                          </p:endCondLst>
                                        </p:cTn>
                                        <p:tgtEl>
                                          <p:sndTgt r:embed="rId7" name="tra loi chinh xac.wav"/>
                                        </p:tgtEl>
                                      </p:cMediaNode>
                                    </p:audio>
                                  </p:subTnLst>
                                </p:cTn>
                              </p:par>
                            </p:childTnLst>
                          </p:cTn>
                        </p:par>
                      </p:childTnLst>
                    </p:cTn>
                  </p:par>
                </p:childTnLst>
              </p:cTn>
              <p:nextCondLst>
                <p:cond evt="onClick" delay="0">
                  <p:tgtEl>
                    <p:spTgt spid="43"/>
                  </p:tgtEl>
                </p:cond>
              </p:nextCondLst>
            </p:seq>
          </p:childTnLst>
        </p:cTn>
      </p:par>
    </p:tnLst>
    <p:bldLst>
      <p:bldP spid="4103" grpId="0" animBg="1"/>
      <p:bldP spid="43" grpId="0" animBg="1"/>
      <p:bldP spid="43" grpId="1" animBg="1"/>
      <p:bldP spid="43" grpId="2" animBg="1"/>
      <p:bldP spid="55" grpId="0" animBg="1"/>
      <p:bldP spid="55" grpId="1" animBg="1"/>
      <p:bldP spid="56" grpId="0" animBg="1"/>
      <p:bldP spid="56" grpId="1" animBg="1"/>
      <p:bldP spid="56" grpId="2" animBg="1"/>
      <p:bldP spid="57" grpId="0" animBg="1"/>
      <p:bldP spid="57" grpId="1" animBg="1"/>
      <p:bldP spid="57" grpId="2" animBg="1"/>
      <p:bldP spid="58" grpId="0" animBg="1"/>
      <p:bldP spid="58" grpId="1"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103" name="Rounded Rectangle 4102">
            <a:extLst>
              <a:ext uri="{FF2B5EF4-FFF2-40B4-BE49-F238E27FC236}">
                <a16:creationId xmlns:a16="http://schemas.microsoft.com/office/drawing/2014/main" id="{E6A760E9-FE54-FA42-AEE4-B0865659BB9F}"/>
              </a:ext>
            </a:extLst>
          </p:cNvPr>
          <p:cNvSpPr/>
          <p:nvPr/>
        </p:nvSpPr>
        <p:spPr>
          <a:xfrm>
            <a:off x="1861006" y="1369333"/>
            <a:ext cx="1485900" cy="42703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defTabSz="685783">
              <a:defRPr/>
            </a:pPr>
            <a:r>
              <a:rPr lang="en-US" sz="2100">
                <a:solidFill>
                  <a:prstClr val="black"/>
                </a:solidFill>
                <a:latin typeface="Calibri"/>
                <a:sym typeface="Arial"/>
              </a:rPr>
              <a:t>$1000</a:t>
            </a:r>
          </a:p>
        </p:txBody>
      </p:sp>
      <p:grpSp>
        <p:nvGrpSpPr>
          <p:cNvPr id="6157" name="Group 4110">
            <a:extLst>
              <a:ext uri="{FF2B5EF4-FFF2-40B4-BE49-F238E27FC236}">
                <a16:creationId xmlns:a16="http://schemas.microsoft.com/office/drawing/2014/main" id="{2FA6376D-1D0F-B246-99E4-1650E8E1BBE8}"/>
              </a:ext>
            </a:extLst>
          </p:cNvPr>
          <p:cNvGrpSpPr>
            <a:grpSpLocks/>
          </p:cNvGrpSpPr>
          <p:nvPr/>
        </p:nvGrpSpPr>
        <p:grpSpPr bwMode="auto">
          <a:xfrm>
            <a:off x="7898267" y="1078821"/>
            <a:ext cx="438151" cy="839787"/>
            <a:chOff x="5985076" y="228600"/>
            <a:chExt cx="581892" cy="2590800"/>
          </a:xfrm>
        </p:grpSpPr>
        <p:sp>
          <p:nvSpPr>
            <p:cNvPr id="2" name="Rectangle 4105">
              <a:extLst>
                <a:ext uri="{FF2B5EF4-FFF2-40B4-BE49-F238E27FC236}">
                  <a16:creationId xmlns:a16="http://schemas.microsoft.com/office/drawing/2014/main" id="{7EF74FBC-E738-354A-8B66-373EF94798AC}"/>
                </a:ext>
              </a:extLst>
            </p:cNvPr>
            <p:cNvSpPr/>
            <p:nvPr/>
          </p:nvSpPr>
          <p:spPr>
            <a:xfrm>
              <a:off x="6029351" y="1232595"/>
              <a:ext cx="493343" cy="1586805"/>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3" name="Rectangle 4106">
              <a:extLst>
                <a:ext uri="{FF2B5EF4-FFF2-40B4-BE49-F238E27FC236}">
                  <a16:creationId xmlns:a16="http://schemas.microsoft.com/office/drawing/2014/main" id="{4DBEE1E8-F251-B744-9FD2-4E953BF74AA4}"/>
                </a:ext>
              </a:extLst>
            </p:cNvPr>
            <p:cNvSpPr/>
            <p:nvPr/>
          </p:nvSpPr>
          <p:spPr>
            <a:xfrm>
              <a:off x="5985076" y="2286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A</a:t>
              </a:r>
            </a:p>
          </p:txBody>
        </p:sp>
      </p:grpSp>
      <p:grpSp>
        <p:nvGrpSpPr>
          <p:cNvPr id="6158" name="Group 4109">
            <a:extLst>
              <a:ext uri="{FF2B5EF4-FFF2-40B4-BE49-F238E27FC236}">
                <a16:creationId xmlns:a16="http://schemas.microsoft.com/office/drawing/2014/main" id="{455B3AE2-0FF8-CC4F-968B-B741E1F548F6}"/>
              </a:ext>
            </a:extLst>
          </p:cNvPr>
          <p:cNvGrpSpPr>
            <a:grpSpLocks/>
          </p:cNvGrpSpPr>
          <p:nvPr/>
        </p:nvGrpSpPr>
        <p:grpSpPr bwMode="auto">
          <a:xfrm>
            <a:off x="8992055" y="612095"/>
            <a:ext cx="436563" cy="1306512"/>
            <a:chOff x="6506093" y="2450910"/>
            <a:chExt cx="581892" cy="368490"/>
          </a:xfrm>
        </p:grpSpPr>
        <p:sp>
          <p:nvSpPr>
            <p:cNvPr id="89" name="Rectangle 88">
              <a:extLst>
                <a:ext uri="{FF2B5EF4-FFF2-40B4-BE49-F238E27FC236}">
                  <a16:creationId xmlns:a16="http://schemas.microsoft.com/office/drawing/2014/main" id="{E3B0D8E1-8307-BB42-B90A-4E1F3516DB3D}"/>
                </a:ext>
              </a:extLst>
            </p:cNvPr>
            <p:cNvSpPr/>
            <p:nvPr/>
          </p:nvSpPr>
          <p:spPr>
            <a:xfrm>
              <a:off x="6550528" y="2514489"/>
              <a:ext cx="493022" cy="304911"/>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3" name="Rectangle 92">
              <a:extLst>
                <a:ext uri="{FF2B5EF4-FFF2-40B4-BE49-F238E27FC236}">
                  <a16:creationId xmlns:a16="http://schemas.microsoft.com/office/drawing/2014/main" id="{F6DCD069-609B-8A44-9EF0-E36CBE31FC9B}"/>
                </a:ext>
              </a:extLst>
            </p:cNvPr>
            <p:cNvSpPr/>
            <p:nvPr/>
          </p:nvSpPr>
          <p:spPr>
            <a:xfrm>
              <a:off x="6506093" y="2450910"/>
              <a:ext cx="581892" cy="6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D</a:t>
              </a:r>
            </a:p>
          </p:txBody>
        </p:sp>
      </p:grpSp>
      <p:grpSp>
        <p:nvGrpSpPr>
          <p:cNvPr id="6159" name="Group 4108">
            <a:extLst>
              <a:ext uri="{FF2B5EF4-FFF2-40B4-BE49-F238E27FC236}">
                <a16:creationId xmlns:a16="http://schemas.microsoft.com/office/drawing/2014/main" id="{A3B04C40-86CE-E149-AB8E-A901663A9C47}"/>
              </a:ext>
            </a:extLst>
          </p:cNvPr>
          <p:cNvGrpSpPr>
            <a:grpSpLocks/>
          </p:cNvGrpSpPr>
          <p:nvPr/>
        </p:nvGrpSpPr>
        <p:grpSpPr bwMode="auto">
          <a:xfrm>
            <a:off x="8603118" y="918483"/>
            <a:ext cx="434975" cy="990600"/>
            <a:chOff x="7032480" y="1524000"/>
            <a:chExt cx="581892" cy="1321148"/>
          </a:xfrm>
        </p:grpSpPr>
        <p:sp>
          <p:nvSpPr>
            <p:cNvPr id="90" name="Rectangle 89">
              <a:extLst>
                <a:ext uri="{FF2B5EF4-FFF2-40B4-BE49-F238E27FC236}">
                  <a16:creationId xmlns:a16="http://schemas.microsoft.com/office/drawing/2014/main" id="{16315878-3F1D-524A-A1D3-339AE7A5B6AE}"/>
                </a:ext>
              </a:extLst>
            </p:cNvPr>
            <p:cNvSpPr/>
            <p:nvPr/>
          </p:nvSpPr>
          <p:spPr>
            <a:xfrm>
              <a:off x="7085573" y="1945328"/>
              <a:ext cx="492697" cy="899820"/>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4" name="Rectangle 93">
              <a:extLst>
                <a:ext uri="{FF2B5EF4-FFF2-40B4-BE49-F238E27FC236}">
                  <a16:creationId xmlns:a16="http://schemas.microsoft.com/office/drawing/2014/main" id="{71A15643-0136-D647-A8C7-6061E73978FE}"/>
                </a:ext>
              </a:extLst>
            </p:cNvPr>
            <p:cNvSpPr/>
            <p:nvPr/>
          </p:nvSpPr>
          <p:spPr>
            <a:xfrm>
              <a:off x="7032480" y="1524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C</a:t>
              </a:r>
            </a:p>
          </p:txBody>
        </p:sp>
      </p:grpSp>
      <p:grpSp>
        <p:nvGrpSpPr>
          <p:cNvPr id="6160" name="Group 4107">
            <a:extLst>
              <a:ext uri="{FF2B5EF4-FFF2-40B4-BE49-F238E27FC236}">
                <a16:creationId xmlns:a16="http://schemas.microsoft.com/office/drawing/2014/main" id="{801E0254-D78D-B748-A3B3-99B606F8FB02}"/>
              </a:ext>
            </a:extLst>
          </p:cNvPr>
          <p:cNvGrpSpPr>
            <a:grpSpLocks/>
          </p:cNvGrpSpPr>
          <p:nvPr/>
        </p:nvGrpSpPr>
        <p:grpSpPr bwMode="auto">
          <a:xfrm>
            <a:off x="8291967" y="461283"/>
            <a:ext cx="438151" cy="1463675"/>
            <a:chOff x="7614978" y="1143000"/>
            <a:chExt cx="586914" cy="1716004"/>
          </a:xfrm>
        </p:grpSpPr>
        <p:sp>
          <p:nvSpPr>
            <p:cNvPr id="91" name="Rectangle 90">
              <a:extLst>
                <a:ext uri="{FF2B5EF4-FFF2-40B4-BE49-F238E27FC236}">
                  <a16:creationId xmlns:a16="http://schemas.microsoft.com/office/drawing/2014/main" id="{00C685E0-375B-2645-B43B-DF6611138C21}"/>
                </a:ext>
              </a:extLst>
            </p:cNvPr>
            <p:cNvSpPr/>
            <p:nvPr/>
          </p:nvSpPr>
          <p:spPr>
            <a:xfrm>
              <a:off x="7614978" y="1524542"/>
              <a:ext cx="493348" cy="1334462"/>
            </a:xfrm>
            <a:prstGeom prst="rect">
              <a:avLst/>
            </a:prstGeom>
          </p:spPr>
          <p:style>
            <a:lnRef idx="0">
              <a:schemeClr val="accent3"/>
            </a:lnRef>
            <a:fillRef idx="3">
              <a:schemeClr val="accent3"/>
            </a:fillRef>
            <a:effectRef idx="3">
              <a:schemeClr val="accent3"/>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endParaRPr lang="en-US" sz="1351">
                <a:solidFill>
                  <a:srgbClr val="FFFFFF"/>
                </a:solidFill>
                <a:sym typeface="Arial"/>
              </a:endParaRPr>
            </a:p>
          </p:txBody>
        </p:sp>
        <p:sp>
          <p:nvSpPr>
            <p:cNvPr id="95" name="Rectangle 94">
              <a:extLst>
                <a:ext uri="{FF2B5EF4-FFF2-40B4-BE49-F238E27FC236}">
                  <a16:creationId xmlns:a16="http://schemas.microsoft.com/office/drawing/2014/main" id="{B50EA954-8A32-784E-8379-572E3171AB5D}"/>
                </a:ext>
              </a:extLst>
            </p:cNvPr>
            <p:cNvSpPr/>
            <p:nvPr/>
          </p:nvSpPr>
          <p:spPr>
            <a:xfrm>
              <a:off x="7620000" y="1143000"/>
              <a:ext cx="581892" cy="381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685783">
                <a:defRPr/>
              </a:pPr>
              <a:r>
                <a:rPr lang="en-US" sz="2700" b="1" spc="37" dirty="0">
                  <a:ln w="11430"/>
                  <a:gradFill>
                    <a:gsLst>
                      <a:gs pos="25000">
                        <a:srgbClr val="ED7D31">
                          <a:satMod val="155000"/>
                        </a:srgbClr>
                      </a:gs>
                      <a:gs pos="100000">
                        <a:srgbClr val="ED7D31">
                          <a:shade val="45000"/>
                          <a:satMod val="165000"/>
                        </a:srgbClr>
                      </a:gs>
                    </a:gsLst>
                    <a:lin ang="5400000"/>
                  </a:gradFill>
                  <a:effectLst>
                    <a:outerShdw blurRad="76200" dist="50800" dir="5400000" algn="tl" rotWithShape="0">
                      <a:srgbClr val="000000">
                        <a:alpha val="65000"/>
                      </a:srgbClr>
                    </a:outerShdw>
                  </a:effectLst>
                  <a:latin typeface="Calibri"/>
                  <a:sym typeface="Arial"/>
                </a:rPr>
                <a:t>B</a:t>
              </a:r>
            </a:p>
          </p:txBody>
        </p:sp>
      </p:grpSp>
      <p:cxnSp>
        <p:nvCxnSpPr>
          <p:cNvPr id="4113" name="Straight Connector 4112">
            <a:extLst>
              <a:ext uri="{FF2B5EF4-FFF2-40B4-BE49-F238E27FC236}">
                <a16:creationId xmlns:a16="http://schemas.microsoft.com/office/drawing/2014/main" id="{40A7AA2D-35E4-6745-859C-77FF851D886F}"/>
              </a:ext>
            </a:extLst>
          </p:cNvPr>
          <p:cNvCxnSpPr/>
          <p:nvPr/>
        </p:nvCxnSpPr>
        <p:spPr>
          <a:xfrm>
            <a:off x="7918905" y="1939246"/>
            <a:ext cx="1681163" cy="12700"/>
          </a:xfrm>
          <a:prstGeom prst="line">
            <a:avLst/>
          </a:prstGeom>
        </p:spPr>
        <p:style>
          <a:lnRef idx="3">
            <a:schemeClr val="accent3"/>
          </a:lnRef>
          <a:fillRef idx="0">
            <a:schemeClr val="accent3"/>
          </a:fillRef>
          <a:effectRef idx="2">
            <a:schemeClr val="accent3"/>
          </a:effectRef>
          <a:fontRef idx="minor">
            <a:schemeClr val="tx1"/>
          </a:fontRef>
        </p:style>
      </p:cxnSp>
      <p:sp>
        <p:nvSpPr>
          <p:cNvPr id="43" name="Hexagon 42">
            <a:extLst>
              <a:ext uri="{FF2B5EF4-FFF2-40B4-BE49-F238E27FC236}">
                <a16:creationId xmlns:a16="http://schemas.microsoft.com/office/drawing/2014/main" id="{842C52C8-1FB4-1C4B-8CF7-E58C9DD9B392}"/>
              </a:ext>
            </a:extLst>
          </p:cNvPr>
          <p:cNvSpPr/>
          <p:nvPr/>
        </p:nvSpPr>
        <p:spPr bwMode="auto">
          <a:xfrm>
            <a:off x="-13669" y="4223451"/>
            <a:ext cx="6096000"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algn="ct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A.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trong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khoảng</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thời</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gian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dài</a:t>
            </a:r>
            <a:r>
              <a:rPr lang="en-US" sz="3200" dirty="0">
                <a:solidFill>
                  <a:prstClr val="white"/>
                </a:solidFill>
                <a:latin typeface="Times New Roman" panose="02020603050405020304" pitchFamily="18" charset="0"/>
                <a:cs typeface="Times New Roman" panose="02020603050405020304" pitchFamily="18" charset="0"/>
                <a:sym typeface="Arial"/>
              </a:rPr>
              <a:t>.</a:t>
            </a:r>
          </a:p>
        </p:txBody>
      </p:sp>
      <p:sp>
        <p:nvSpPr>
          <p:cNvPr id="55" name="Hexagon 54">
            <a:extLst>
              <a:ext uri="{FF2B5EF4-FFF2-40B4-BE49-F238E27FC236}">
                <a16:creationId xmlns:a16="http://schemas.microsoft.com/office/drawing/2014/main" id="{FAB712FA-AE90-374A-846E-9053362D625C}"/>
              </a:ext>
            </a:extLst>
          </p:cNvPr>
          <p:cNvSpPr/>
          <p:nvPr/>
        </p:nvSpPr>
        <p:spPr bwMode="auto">
          <a:xfrm>
            <a:off x="-13669" y="5715002"/>
            <a:ext cx="6109669"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prstClr val="white"/>
                </a:solidFill>
                <a:latin typeface="Times New Roman" panose="02020603050405020304" pitchFamily="18" charset="0"/>
                <a:cs typeface="Times New Roman" panose="02020603050405020304" pitchFamily="18" charset="0"/>
                <a:sym typeface="Arial"/>
              </a:rPr>
              <a:t>C.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Địa</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bàn</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hoạt</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động</a:t>
            </a:r>
            <a:r>
              <a:rPr lang="en-US" altLang="en-US" sz="3200" dirty="0">
                <a:solidFill>
                  <a:prstClr val="white"/>
                </a:solidFill>
                <a:latin typeface="Times New Roman" panose="02020603050405020304" pitchFamily="18" charset="0"/>
                <a:cs typeface="Times New Roman" panose="02020603050405020304" pitchFamily="18" charset="0"/>
                <a:sym typeface="Arial"/>
              </a:rPr>
              <a:t> </a:t>
            </a:r>
            <a:r>
              <a:rPr lang="en-US" altLang="en-US" sz="3200" dirty="0" err="1">
                <a:solidFill>
                  <a:prstClr val="white"/>
                </a:solidFill>
                <a:latin typeface="Times New Roman" panose="02020603050405020304" pitchFamily="18" charset="0"/>
                <a:cs typeface="Times New Roman" panose="02020603050405020304" pitchFamily="18" charset="0"/>
                <a:sym typeface="Arial"/>
              </a:rPr>
              <a:t>rộng</a:t>
            </a:r>
            <a:r>
              <a:rPr lang="en-US" altLang="en-US" sz="3200" dirty="0">
                <a:solidFill>
                  <a:prstClr val="white"/>
                </a:solidFill>
                <a:latin typeface="Times New Roman" panose="02020603050405020304" pitchFamily="18" charset="0"/>
                <a:cs typeface="Times New Roman" panose="02020603050405020304" pitchFamily="18" charset="0"/>
                <a:sym typeface="Arial"/>
              </a:rPr>
              <a:t>.</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6" name="Hexagon 55">
            <a:extLst>
              <a:ext uri="{FF2B5EF4-FFF2-40B4-BE49-F238E27FC236}">
                <a16:creationId xmlns:a16="http://schemas.microsoft.com/office/drawing/2014/main" id="{9EC18C64-8202-5243-B3FE-7E9D8F490182}"/>
              </a:ext>
            </a:extLst>
          </p:cNvPr>
          <p:cNvSpPr/>
          <p:nvPr/>
        </p:nvSpPr>
        <p:spPr bwMode="auto">
          <a:xfrm>
            <a:off x="6108689" y="4224829"/>
            <a:ext cx="6119303" cy="1211260"/>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defTabSz="685783" eaLnBrk="1" hangingPunct="1">
              <a:defRPr/>
            </a:pPr>
            <a:r>
              <a:rPr lang="en-US" sz="3200" dirty="0">
                <a:solidFill>
                  <a:srgbClr val="FFFFFF"/>
                </a:solidFill>
                <a:latin typeface="Times New Roman" panose="02020603050405020304" pitchFamily="18" charset="0"/>
                <a:cs typeface="Times New Roman" panose="02020603050405020304" pitchFamily="18" charset="0"/>
                <a:sym typeface="Arial"/>
              </a:rPr>
              <a:t>B. </a:t>
            </a:r>
            <a:r>
              <a:rPr lang="vi-VN" sz="3200" dirty="0">
                <a:solidFill>
                  <a:srgbClr val="FFFFFF"/>
                </a:solidFill>
                <a:latin typeface="Times New Roman" panose="02020603050405020304" pitchFamily="18" charset="0"/>
                <a:cs typeface="Times New Roman" panose="02020603050405020304" pitchFamily="18" charset="0"/>
                <a:sym typeface="Arial"/>
              </a:rPr>
              <a:t>Các cuộc khởi nghĩa kết hợp chặt chẽ với nhau.</a:t>
            </a:r>
            <a:endParaRPr lang="en-US" sz="3200" dirty="0">
              <a:solidFill>
                <a:srgbClr val="FFFFFF"/>
              </a:solidFill>
              <a:latin typeface="Times New Roman" panose="02020603050405020304" pitchFamily="18" charset="0"/>
              <a:cs typeface="Times New Roman" panose="02020603050405020304" pitchFamily="18" charset="0"/>
              <a:sym typeface="Arial"/>
            </a:endParaRPr>
          </a:p>
        </p:txBody>
      </p:sp>
      <p:sp>
        <p:nvSpPr>
          <p:cNvPr id="57" name="Hexagon 56">
            <a:extLst>
              <a:ext uri="{FF2B5EF4-FFF2-40B4-BE49-F238E27FC236}">
                <a16:creationId xmlns:a16="http://schemas.microsoft.com/office/drawing/2014/main" id="{50FF8DF9-FF69-7C4B-A3D9-F1F0E21E430B}"/>
              </a:ext>
            </a:extLst>
          </p:cNvPr>
          <p:cNvSpPr/>
          <p:nvPr/>
        </p:nvSpPr>
        <p:spPr bwMode="auto">
          <a:xfrm>
            <a:off x="6144683" y="5715001"/>
            <a:ext cx="6047316" cy="1142999"/>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p>
            <a:pPr defTabSz="685783">
              <a:defRPr/>
            </a:pPr>
            <a:r>
              <a:rPr lang="en-US" sz="3200" dirty="0">
                <a:solidFill>
                  <a:prstClr val="white"/>
                </a:solidFill>
                <a:latin typeface="Times New Roman" panose="02020603050405020304" pitchFamily="18" charset="0"/>
                <a:cs typeface="Times New Roman" panose="02020603050405020304" pitchFamily="18" charset="0"/>
                <a:sym typeface="Arial"/>
              </a:rPr>
              <a:t>D. </a:t>
            </a:r>
            <a:r>
              <a:rPr lang="en-US" sz="3200" dirty="0" err="1">
                <a:solidFill>
                  <a:prstClr val="white"/>
                </a:solidFill>
                <a:latin typeface="Times New Roman" panose="02020603050405020304" pitchFamily="18" charset="0"/>
                <a:cs typeface="Times New Roman" panose="02020603050405020304" pitchFamily="18" charset="0"/>
                <a:sym typeface="Arial"/>
              </a:rPr>
              <a:t>Diễn</a:t>
            </a:r>
            <a:r>
              <a:rPr lang="en-US" sz="3200" dirty="0">
                <a:solidFill>
                  <a:prstClr val="white"/>
                </a:solidFill>
                <a:latin typeface="Times New Roman" panose="02020603050405020304" pitchFamily="18" charset="0"/>
                <a:cs typeface="Times New Roman" panose="02020603050405020304" pitchFamily="18" charset="0"/>
                <a:sym typeface="Arial"/>
              </a:rPr>
              <a:t> ra </a:t>
            </a:r>
            <a:r>
              <a:rPr lang="en-US" sz="3200" dirty="0" err="1">
                <a:solidFill>
                  <a:prstClr val="white"/>
                </a:solidFill>
                <a:latin typeface="Times New Roman" panose="02020603050405020304" pitchFamily="18" charset="0"/>
                <a:cs typeface="Times New Roman" panose="02020603050405020304" pitchFamily="18" charset="0"/>
                <a:sym typeface="Arial"/>
              </a:rPr>
              <a:t>liên</a:t>
            </a:r>
            <a:r>
              <a:rPr lang="en-US" sz="3200" dirty="0">
                <a:solidFill>
                  <a:prstClr val="white"/>
                </a:solidFill>
                <a:latin typeface="Times New Roman" panose="02020603050405020304" pitchFamily="18" charset="0"/>
                <a:cs typeface="Times New Roman" panose="02020603050405020304" pitchFamily="18" charset="0"/>
                <a:sym typeface="Arial"/>
              </a:rPr>
              <a:t> </a:t>
            </a:r>
            <a:r>
              <a:rPr lang="en-US" sz="3200" dirty="0" err="1">
                <a:solidFill>
                  <a:prstClr val="white"/>
                </a:solidFill>
                <a:latin typeface="Times New Roman" panose="02020603050405020304" pitchFamily="18" charset="0"/>
                <a:cs typeface="Times New Roman" panose="02020603050405020304" pitchFamily="18" charset="0"/>
                <a:sym typeface="Arial"/>
              </a:rPr>
              <a:t>tiếp</a:t>
            </a:r>
            <a:endParaRPr lang="en-US" sz="3200" dirty="0">
              <a:solidFill>
                <a:prstClr val="white"/>
              </a:solidFill>
              <a:latin typeface="Times New Roman" panose="02020603050405020304" pitchFamily="18" charset="0"/>
              <a:cs typeface="Times New Roman" panose="02020603050405020304" pitchFamily="18" charset="0"/>
              <a:sym typeface="Arial"/>
            </a:endParaRPr>
          </a:p>
        </p:txBody>
      </p:sp>
      <p:sp>
        <p:nvSpPr>
          <p:cNvPr id="58" name="Hexagon 57">
            <a:extLst>
              <a:ext uri="{FF2B5EF4-FFF2-40B4-BE49-F238E27FC236}">
                <a16:creationId xmlns:a16="http://schemas.microsoft.com/office/drawing/2014/main" id="{1050306D-BACF-E442-8192-58FB575B7A93}"/>
              </a:ext>
            </a:extLst>
          </p:cNvPr>
          <p:cNvSpPr/>
          <p:nvPr/>
        </p:nvSpPr>
        <p:spPr bwMode="auto">
          <a:xfrm>
            <a:off x="1" y="2137867"/>
            <a:ext cx="12191999" cy="1451656"/>
          </a:xfrm>
          <a:prstGeom prst="hexagon">
            <a:avLst/>
          </a:prstGeom>
        </p:spPr>
        <p:style>
          <a:lnRef idx="0">
            <a:schemeClr val="accent1"/>
          </a:lnRef>
          <a:fillRef idx="3">
            <a:schemeClr val="accent1"/>
          </a:fillRef>
          <a:effectRef idx="3">
            <a:schemeClr val="accent1"/>
          </a:effectRef>
          <a:fontRef idx="minor">
            <a:schemeClr val="lt1"/>
          </a:fontRef>
        </p:style>
        <p:txBody>
          <a:bodyPr anchor="ctr"/>
          <a:lstStyle>
            <a:lvl1pPr defTabSz="685800">
              <a:defRPr>
                <a:solidFill>
                  <a:schemeClr val="tx1"/>
                </a:solidFill>
                <a:latin typeface="Arial" panose="020B0604020202020204" pitchFamily="34" charset="0"/>
              </a:defRPr>
            </a:lvl1pPr>
            <a:lvl2pPr marL="742950" indent="-285750" defTabSz="685800">
              <a:defRPr>
                <a:solidFill>
                  <a:schemeClr val="tx1"/>
                </a:solidFill>
                <a:latin typeface="Arial" panose="020B0604020202020204" pitchFamily="34" charset="0"/>
              </a:defRPr>
            </a:lvl2pPr>
            <a:lvl3pPr marL="1143000" indent="-228600" defTabSz="685800">
              <a:defRPr>
                <a:solidFill>
                  <a:schemeClr val="tx1"/>
                </a:solidFill>
                <a:latin typeface="Arial" panose="020B0604020202020204" pitchFamily="34" charset="0"/>
              </a:defRPr>
            </a:lvl3pPr>
            <a:lvl4pPr marL="1600200" indent="-228600" defTabSz="685800">
              <a:defRPr>
                <a:solidFill>
                  <a:schemeClr val="tx1"/>
                </a:solidFill>
                <a:latin typeface="Arial" panose="020B0604020202020204" pitchFamily="34" charset="0"/>
              </a:defRPr>
            </a:lvl4pPr>
            <a:lvl5pPr marL="2057400" indent="-228600" defTabSz="685800">
              <a:defRPr>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defRPr>
            </a:lvl9pPr>
          </a:lstStyle>
          <a:p>
            <a:pPr algn="ctr" defTabSz="685783" fontAlgn="base">
              <a:spcBef>
                <a:spcPct val="0"/>
              </a:spcBef>
              <a:spcAft>
                <a:spcPct val="0"/>
              </a:spcAft>
              <a:defRPr/>
            </a:pPr>
            <a:r>
              <a:rPr lang="vi-VN" altLang="en-US" sz="3200" dirty="0">
                <a:solidFill>
                  <a:srgbClr val="FFFF00"/>
                </a:solidFill>
                <a:latin typeface="Times New Roman" panose="02020603050405020304" pitchFamily="18" charset="0"/>
                <a:cs typeface="Times New Roman" panose="02020603050405020304" pitchFamily="18" charset="0"/>
                <a:sym typeface="Arial"/>
              </a:rPr>
              <a:t>4. Đâu không phải là đặc điểm của phong trào khởi nghiã nông dân ở Đàng Ngoài (thế kỉ XVIII)?</a:t>
            </a:r>
          </a:p>
        </p:txBody>
      </p:sp>
      <p:pic>
        <p:nvPicPr>
          <p:cNvPr id="9250" name="Picture 8">
            <a:extLst>
              <a:ext uri="{FF2B5EF4-FFF2-40B4-BE49-F238E27FC236}">
                <a16:creationId xmlns:a16="http://schemas.microsoft.com/office/drawing/2014/main" id="{BC5D36F5-931C-424E-95D2-25512595B42D}"/>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764167" y="340632"/>
            <a:ext cx="990600" cy="922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DD8BB119-4AD1-614D-A67D-2FAD40470F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7680" y="472396"/>
            <a:ext cx="12239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7E5079E8-6AFB-1C4F-816A-CF895453EE2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0894" y="469221"/>
            <a:ext cx="1211263"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5" presetClass="entr" presetSubtype="0" fill="hold" nodeType="clickEffect">
                                  <p:stCondLst>
                                    <p:cond delay="0"/>
                                  </p:stCondLst>
                                  <p:childTnLst>
                                    <p:set>
                                      <p:cBhvr>
                                        <p:cTn id="6" dur="1" fill="hold">
                                          <p:stCondLst>
                                            <p:cond delay="0"/>
                                          </p:stCondLst>
                                        </p:cTn>
                                        <p:tgtEl>
                                          <p:spTgt spid="9250"/>
                                        </p:tgtEl>
                                        <p:attrNameLst>
                                          <p:attrName>style.visibility</p:attrName>
                                        </p:attrNameLst>
                                      </p:cBhvr>
                                      <p:to>
                                        <p:strVal val="visible"/>
                                      </p:to>
                                    </p:set>
                                    <p:animEffect transition="in" filter="fade">
                                      <p:cBhvr>
                                        <p:cTn id="7" dur="2000"/>
                                        <p:tgtEl>
                                          <p:spTgt spid="9250"/>
                                        </p:tgtEl>
                                      </p:cBhvr>
                                    </p:animEffect>
                                    <p:anim calcmode="lin" valueType="num">
                                      <p:cBhvr>
                                        <p:cTn id="8" dur="2000" fill="hold"/>
                                        <p:tgtEl>
                                          <p:spTgt spid="9250"/>
                                        </p:tgtEl>
                                        <p:attrNameLst>
                                          <p:attrName>ppt_w</p:attrName>
                                        </p:attrNameLst>
                                      </p:cBhvr>
                                      <p:tavLst>
                                        <p:tav tm="0" fmla="#ppt_w*sin(2.5*pi*$)">
                                          <p:val>
                                            <p:fltVal val="0"/>
                                          </p:val>
                                        </p:tav>
                                        <p:tav tm="100000">
                                          <p:val>
                                            <p:fltVal val="1"/>
                                          </p:val>
                                        </p:tav>
                                      </p:tavLst>
                                    </p:anim>
                                    <p:anim calcmode="lin" valueType="num">
                                      <p:cBhvr>
                                        <p:cTn id="9" dur="2000" fill="hold"/>
                                        <p:tgtEl>
                                          <p:spTgt spid="9250"/>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3" name="cau 4.wav"/>
                                        </p:tgtEl>
                                      </p:cMediaNode>
                                    </p:audio>
                                  </p:subTnLst>
                                </p:cTn>
                              </p:par>
                              <p:par>
                                <p:cTn id="10" presetID="31" presetClass="entr" presetSubtype="0" fill="hold" grpId="0" nodeType="withEffect">
                                  <p:stCondLst>
                                    <p:cond delay="0"/>
                                  </p:stCondLst>
                                  <p:childTnLst>
                                    <p:set>
                                      <p:cBhvr>
                                        <p:cTn id="11" dur="1" fill="hold">
                                          <p:stCondLst>
                                            <p:cond delay="0"/>
                                          </p:stCondLst>
                                        </p:cTn>
                                        <p:tgtEl>
                                          <p:spTgt spid="4103"/>
                                        </p:tgtEl>
                                        <p:attrNameLst>
                                          <p:attrName>style.visibility</p:attrName>
                                        </p:attrNameLst>
                                      </p:cBhvr>
                                      <p:to>
                                        <p:strVal val="visible"/>
                                      </p:to>
                                    </p:set>
                                    <p:anim calcmode="lin" valueType="num">
                                      <p:cBhvr>
                                        <p:cTn id="12" dur="500" fill="hold"/>
                                        <p:tgtEl>
                                          <p:spTgt spid="4103"/>
                                        </p:tgtEl>
                                        <p:attrNameLst>
                                          <p:attrName>ppt_w</p:attrName>
                                        </p:attrNameLst>
                                      </p:cBhvr>
                                      <p:tavLst>
                                        <p:tav tm="0">
                                          <p:val>
                                            <p:fltVal val="0"/>
                                          </p:val>
                                        </p:tav>
                                        <p:tav tm="100000">
                                          <p:val>
                                            <p:strVal val="#ppt_w"/>
                                          </p:val>
                                        </p:tav>
                                      </p:tavLst>
                                    </p:anim>
                                    <p:anim calcmode="lin" valueType="num">
                                      <p:cBhvr>
                                        <p:cTn id="13" dur="500" fill="hold"/>
                                        <p:tgtEl>
                                          <p:spTgt spid="4103"/>
                                        </p:tgtEl>
                                        <p:attrNameLst>
                                          <p:attrName>ppt_h</p:attrName>
                                        </p:attrNameLst>
                                      </p:cBhvr>
                                      <p:tavLst>
                                        <p:tav tm="0">
                                          <p:val>
                                            <p:fltVal val="0"/>
                                          </p:val>
                                        </p:tav>
                                        <p:tav tm="100000">
                                          <p:val>
                                            <p:strVal val="#ppt_h"/>
                                          </p:val>
                                        </p:tav>
                                      </p:tavLst>
                                    </p:anim>
                                    <p:anim calcmode="lin" valueType="num">
                                      <p:cBhvr>
                                        <p:cTn id="14" dur="500" fill="hold"/>
                                        <p:tgtEl>
                                          <p:spTgt spid="4103"/>
                                        </p:tgtEl>
                                        <p:attrNameLst>
                                          <p:attrName>style.rotation</p:attrName>
                                        </p:attrNameLst>
                                      </p:cBhvr>
                                      <p:tavLst>
                                        <p:tav tm="0">
                                          <p:val>
                                            <p:fltVal val="90"/>
                                          </p:val>
                                        </p:tav>
                                        <p:tav tm="100000">
                                          <p:val>
                                            <p:fltVal val="0"/>
                                          </p:val>
                                        </p:tav>
                                      </p:tavLst>
                                    </p:anim>
                                    <p:animEffect transition="in" filter="fade">
                                      <p:cBhvr>
                                        <p:cTn id="15" dur="500"/>
                                        <p:tgtEl>
                                          <p:spTgt spid="4103"/>
                                        </p:tgtEl>
                                      </p:cBhvr>
                                    </p:animEffect>
                                  </p:childTnLst>
                                </p:cTn>
                              </p:par>
                              <p:par>
                                <p:cTn id="16" presetID="31" presetClass="entr" presetSubtype="0" fill="hold" grpId="0" nodeType="withEffect">
                                  <p:stCondLst>
                                    <p:cond delay="0"/>
                                  </p:stCondLst>
                                  <p:childTnLst>
                                    <p:set>
                                      <p:cBhvr>
                                        <p:cTn id="17" dur="1" fill="hold">
                                          <p:stCondLst>
                                            <p:cond delay="0"/>
                                          </p:stCondLst>
                                        </p:cTn>
                                        <p:tgtEl>
                                          <p:spTgt spid="58"/>
                                        </p:tgtEl>
                                        <p:attrNameLst>
                                          <p:attrName>style.visibility</p:attrName>
                                        </p:attrNameLst>
                                      </p:cBhvr>
                                      <p:to>
                                        <p:strVal val="visible"/>
                                      </p:to>
                                    </p:set>
                                    <p:anim calcmode="lin" valueType="num">
                                      <p:cBhvr>
                                        <p:cTn id="18" dur="500" fill="hold"/>
                                        <p:tgtEl>
                                          <p:spTgt spid="58"/>
                                        </p:tgtEl>
                                        <p:attrNameLst>
                                          <p:attrName>ppt_w</p:attrName>
                                        </p:attrNameLst>
                                      </p:cBhvr>
                                      <p:tavLst>
                                        <p:tav tm="0">
                                          <p:val>
                                            <p:fltVal val="0"/>
                                          </p:val>
                                        </p:tav>
                                        <p:tav tm="100000">
                                          <p:val>
                                            <p:strVal val="#ppt_w"/>
                                          </p:val>
                                        </p:tav>
                                      </p:tavLst>
                                    </p:anim>
                                    <p:anim calcmode="lin" valueType="num">
                                      <p:cBhvr>
                                        <p:cTn id="19" dur="500" fill="hold"/>
                                        <p:tgtEl>
                                          <p:spTgt spid="58"/>
                                        </p:tgtEl>
                                        <p:attrNameLst>
                                          <p:attrName>ppt_h</p:attrName>
                                        </p:attrNameLst>
                                      </p:cBhvr>
                                      <p:tavLst>
                                        <p:tav tm="0">
                                          <p:val>
                                            <p:fltVal val="0"/>
                                          </p:val>
                                        </p:tav>
                                        <p:tav tm="100000">
                                          <p:val>
                                            <p:strVal val="#ppt_h"/>
                                          </p:val>
                                        </p:tav>
                                      </p:tavLst>
                                    </p:anim>
                                    <p:anim calcmode="lin" valueType="num">
                                      <p:cBhvr>
                                        <p:cTn id="20" dur="500" fill="hold"/>
                                        <p:tgtEl>
                                          <p:spTgt spid="58"/>
                                        </p:tgtEl>
                                        <p:attrNameLst>
                                          <p:attrName>style.rotation</p:attrName>
                                        </p:attrNameLst>
                                      </p:cBhvr>
                                      <p:tavLst>
                                        <p:tav tm="0">
                                          <p:val>
                                            <p:fltVal val="90"/>
                                          </p:val>
                                        </p:tav>
                                        <p:tav tm="100000">
                                          <p:val>
                                            <p:fltVal val="0"/>
                                          </p:val>
                                        </p:tav>
                                      </p:tavLst>
                                    </p:anim>
                                    <p:animEffect transition="in" filter="fade">
                                      <p:cBhvr>
                                        <p:cTn id="21" dur="500"/>
                                        <p:tgtEl>
                                          <p:spTgt spid="58"/>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 calcmode="lin" valueType="num">
                                      <p:cBhvr>
                                        <p:cTn id="24" dur="500" fill="hold"/>
                                        <p:tgtEl>
                                          <p:spTgt spid="43"/>
                                        </p:tgtEl>
                                        <p:attrNameLst>
                                          <p:attrName>ppt_w</p:attrName>
                                        </p:attrNameLst>
                                      </p:cBhvr>
                                      <p:tavLst>
                                        <p:tav tm="0">
                                          <p:val>
                                            <p:fltVal val="0"/>
                                          </p:val>
                                        </p:tav>
                                        <p:tav tm="100000">
                                          <p:val>
                                            <p:strVal val="#ppt_w"/>
                                          </p:val>
                                        </p:tav>
                                      </p:tavLst>
                                    </p:anim>
                                    <p:anim calcmode="lin" valueType="num">
                                      <p:cBhvr>
                                        <p:cTn id="25" dur="500" fill="hold"/>
                                        <p:tgtEl>
                                          <p:spTgt spid="43"/>
                                        </p:tgtEl>
                                        <p:attrNameLst>
                                          <p:attrName>ppt_h</p:attrName>
                                        </p:attrNameLst>
                                      </p:cBhvr>
                                      <p:tavLst>
                                        <p:tav tm="0">
                                          <p:val>
                                            <p:fltVal val="0"/>
                                          </p:val>
                                        </p:tav>
                                        <p:tav tm="100000">
                                          <p:val>
                                            <p:strVal val="#ppt_h"/>
                                          </p:val>
                                        </p:tav>
                                      </p:tavLst>
                                    </p:anim>
                                    <p:anim calcmode="lin" valueType="num">
                                      <p:cBhvr>
                                        <p:cTn id="26" dur="500" fill="hold"/>
                                        <p:tgtEl>
                                          <p:spTgt spid="43"/>
                                        </p:tgtEl>
                                        <p:attrNameLst>
                                          <p:attrName>style.rotation</p:attrName>
                                        </p:attrNameLst>
                                      </p:cBhvr>
                                      <p:tavLst>
                                        <p:tav tm="0">
                                          <p:val>
                                            <p:fltVal val="90"/>
                                          </p:val>
                                        </p:tav>
                                        <p:tav tm="100000">
                                          <p:val>
                                            <p:fltVal val="0"/>
                                          </p:val>
                                        </p:tav>
                                      </p:tavLst>
                                    </p:anim>
                                    <p:animEffect transition="in" filter="fade">
                                      <p:cBhvr>
                                        <p:cTn id="27" dur="500"/>
                                        <p:tgtEl>
                                          <p:spTgt spid="43"/>
                                        </p:tgtEl>
                                      </p:cBhvr>
                                    </p:animEffect>
                                  </p:childTnLst>
                                </p:cTn>
                              </p:par>
                              <p:par>
                                <p:cTn id="28" presetID="31" presetClass="entr" presetSubtype="0" fill="hold" grpId="0" nodeType="with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 calcmode="lin" valueType="num">
                                      <p:cBhvr>
                                        <p:cTn id="32" dur="500" fill="hold"/>
                                        <p:tgtEl>
                                          <p:spTgt spid="56"/>
                                        </p:tgtEl>
                                        <p:attrNameLst>
                                          <p:attrName>style.rotation</p:attrName>
                                        </p:attrNameLst>
                                      </p:cBhvr>
                                      <p:tavLst>
                                        <p:tav tm="0">
                                          <p:val>
                                            <p:fltVal val="90"/>
                                          </p:val>
                                        </p:tav>
                                        <p:tav tm="100000">
                                          <p:val>
                                            <p:fltVal val="0"/>
                                          </p:val>
                                        </p:tav>
                                      </p:tavLst>
                                    </p:anim>
                                    <p:animEffect transition="in" filter="fade">
                                      <p:cBhvr>
                                        <p:cTn id="33" dur="500"/>
                                        <p:tgtEl>
                                          <p:spTgt spid="56"/>
                                        </p:tgtEl>
                                      </p:cBhvr>
                                    </p:animEffect>
                                  </p:childTnLst>
                                </p:cTn>
                              </p:par>
                              <p:par>
                                <p:cTn id="34" presetID="31" presetClass="entr" presetSubtype="0"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 calcmode="lin" valueType="num">
                                      <p:cBhvr>
                                        <p:cTn id="36" dur="500" fill="hold"/>
                                        <p:tgtEl>
                                          <p:spTgt spid="57"/>
                                        </p:tgtEl>
                                        <p:attrNameLst>
                                          <p:attrName>ppt_w</p:attrName>
                                        </p:attrNameLst>
                                      </p:cBhvr>
                                      <p:tavLst>
                                        <p:tav tm="0">
                                          <p:val>
                                            <p:fltVal val="0"/>
                                          </p:val>
                                        </p:tav>
                                        <p:tav tm="100000">
                                          <p:val>
                                            <p:strVal val="#ppt_w"/>
                                          </p:val>
                                        </p:tav>
                                      </p:tavLst>
                                    </p:anim>
                                    <p:anim calcmode="lin" valueType="num">
                                      <p:cBhvr>
                                        <p:cTn id="37" dur="500" fill="hold"/>
                                        <p:tgtEl>
                                          <p:spTgt spid="57"/>
                                        </p:tgtEl>
                                        <p:attrNameLst>
                                          <p:attrName>ppt_h</p:attrName>
                                        </p:attrNameLst>
                                      </p:cBhvr>
                                      <p:tavLst>
                                        <p:tav tm="0">
                                          <p:val>
                                            <p:fltVal val="0"/>
                                          </p:val>
                                        </p:tav>
                                        <p:tav tm="100000">
                                          <p:val>
                                            <p:strVal val="#ppt_h"/>
                                          </p:val>
                                        </p:tav>
                                      </p:tavLst>
                                    </p:anim>
                                    <p:anim calcmode="lin" valueType="num">
                                      <p:cBhvr>
                                        <p:cTn id="38" dur="500" fill="hold"/>
                                        <p:tgtEl>
                                          <p:spTgt spid="57"/>
                                        </p:tgtEl>
                                        <p:attrNameLst>
                                          <p:attrName>style.rotation</p:attrName>
                                        </p:attrNameLst>
                                      </p:cBhvr>
                                      <p:tavLst>
                                        <p:tav tm="0">
                                          <p:val>
                                            <p:fltVal val="90"/>
                                          </p:val>
                                        </p:tav>
                                        <p:tav tm="100000">
                                          <p:val>
                                            <p:fltVal val="0"/>
                                          </p:val>
                                        </p:tav>
                                      </p:tavLst>
                                    </p:anim>
                                    <p:animEffect transition="in" filter="fade">
                                      <p:cBhvr>
                                        <p:cTn id="39" dur="500"/>
                                        <p:tgtEl>
                                          <p:spTgt spid="57"/>
                                        </p:tgtEl>
                                      </p:cBhvr>
                                    </p:animEffect>
                                  </p:childTnLst>
                                </p:cTn>
                              </p:par>
                              <p:par>
                                <p:cTn id="40" presetID="31"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 calcmode="lin" valueType="num">
                                      <p:cBhvr>
                                        <p:cTn id="42" dur="500" fill="hold"/>
                                        <p:tgtEl>
                                          <p:spTgt spid="55"/>
                                        </p:tgtEl>
                                        <p:attrNameLst>
                                          <p:attrName>ppt_w</p:attrName>
                                        </p:attrNameLst>
                                      </p:cBhvr>
                                      <p:tavLst>
                                        <p:tav tm="0">
                                          <p:val>
                                            <p:fltVal val="0"/>
                                          </p:val>
                                        </p:tav>
                                        <p:tav tm="100000">
                                          <p:val>
                                            <p:strVal val="#ppt_w"/>
                                          </p:val>
                                        </p:tav>
                                      </p:tavLst>
                                    </p:anim>
                                    <p:anim calcmode="lin" valueType="num">
                                      <p:cBhvr>
                                        <p:cTn id="43" dur="500" fill="hold"/>
                                        <p:tgtEl>
                                          <p:spTgt spid="55"/>
                                        </p:tgtEl>
                                        <p:attrNameLst>
                                          <p:attrName>ppt_h</p:attrName>
                                        </p:attrNameLst>
                                      </p:cBhvr>
                                      <p:tavLst>
                                        <p:tav tm="0">
                                          <p:val>
                                            <p:fltVal val="0"/>
                                          </p:val>
                                        </p:tav>
                                        <p:tav tm="100000">
                                          <p:val>
                                            <p:strVal val="#ppt_h"/>
                                          </p:val>
                                        </p:tav>
                                      </p:tavLst>
                                    </p:anim>
                                    <p:anim calcmode="lin" valueType="num">
                                      <p:cBhvr>
                                        <p:cTn id="44" dur="500" fill="hold"/>
                                        <p:tgtEl>
                                          <p:spTgt spid="55"/>
                                        </p:tgtEl>
                                        <p:attrNameLst>
                                          <p:attrName>style.rotation</p:attrName>
                                        </p:attrNameLst>
                                      </p:cBhvr>
                                      <p:tavLst>
                                        <p:tav tm="0">
                                          <p:val>
                                            <p:fltVal val="90"/>
                                          </p:val>
                                        </p:tav>
                                        <p:tav tm="100000">
                                          <p:val>
                                            <p:fltVal val="0"/>
                                          </p:val>
                                        </p:tav>
                                      </p:tavLst>
                                    </p:anim>
                                    <p:animEffect transition="in" filter="fade">
                                      <p:cBhvr>
                                        <p:cTn id="45" dur="500"/>
                                        <p:tgtEl>
                                          <p:spTgt spid="55"/>
                                        </p:tgtEl>
                                      </p:cBhvr>
                                    </p:animEffect>
                                  </p:childTnLst>
                                </p:cTn>
                              </p:par>
                              <p:par>
                                <p:cTn id="46" presetID="10"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500"/>
                                        <p:tgtEl>
                                          <p:spTgt spid="51"/>
                                        </p:tgtEl>
                                      </p:cBhvr>
                                    </p:animEffect>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500"/>
                                        <p:tgtEl>
                                          <p:spTgt spid="5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xit" presetSubtype="0" fill="hold" nodeType="clickEffect">
                                  <p:stCondLst>
                                    <p:cond delay="0"/>
                                  </p:stCondLst>
                                  <p:childTnLst>
                                    <p:animEffect transition="out" filter="fade">
                                      <p:cBhvr>
                                        <p:cTn id="55" dur="500"/>
                                        <p:tgtEl>
                                          <p:spTgt spid="9250"/>
                                        </p:tgtEl>
                                      </p:cBhvr>
                                    </p:animEffect>
                                    <p:set>
                                      <p:cBhvr>
                                        <p:cTn id="56" dur="1" fill="hold">
                                          <p:stCondLst>
                                            <p:cond delay="499"/>
                                          </p:stCondLst>
                                        </p:cTn>
                                        <p:tgtEl>
                                          <p:spTgt spid="92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58"/>
                                        </p:tgtEl>
                                      </p:cBhvr>
                                    </p:animEffect>
                                    <p:set>
                                      <p:cBhvr>
                                        <p:cTn id="59" dur="1" fill="hold">
                                          <p:stCondLst>
                                            <p:cond delay="499"/>
                                          </p:stCondLst>
                                        </p:cTn>
                                        <p:tgtEl>
                                          <p:spTgt spid="58"/>
                                        </p:tgtEl>
                                        <p:attrNameLst>
                                          <p:attrName>style.visibility</p:attrName>
                                        </p:attrNameLst>
                                      </p:cBhvr>
                                      <p:to>
                                        <p:strVal val="hidden"/>
                                      </p:to>
                                    </p:set>
                                  </p:childTnLst>
                                </p:cTn>
                              </p:par>
                              <p:par>
                                <p:cTn id="60" presetID="10" presetClass="exit" presetSubtype="0" fill="hold" grpId="2" nodeType="withEffect">
                                  <p:stCondLst>
                                    <p:cond delay="0"/>
                                  </p:stCondLst>
                                  <p:childTnLst>
                                    <p:animEffect transition="out" filter="fade">
                                      <p:cBhvr>
                                        <p:cTn id="61" dur="500"/>
                                        <p:tgtEl>
                                          <p:spTgt spid="43"/>
                                        </p:tgtEl>
                                      </p:cBhvr>
                                    </p:animEffect>
                                    <p:set>
                                      <p:cBhvr>
                                        <p:cTn id="62" dur="1" fill="hold">
                                          <p:stCondLst>
                                            <p:cond delay="499"/>
                                          </p:stCondLst>
                                        </p:cTn>
                                        <p:tgtEl>
                                          <p:spTgt spid="43"/>
                                        </p:tgtEl>
                                        <p:attrNameLst>
                                          <p:attrName>style.visibility</p:attrName>
                                        </p:attrNameLst>
                                      </p:cBhvr>
                                      <p:to>
                                        <p:strVal val="hidden"/>
                                      </p:to>
                                    </p:set>
                                  </p:childTnLst>
                                </p:cTn>
                              </p:par>
                              <p:par>
                                <p:cTn id="63" presetID="10" presetClass="exit" presetSubtype="0" fill="hold" grpId="2" nodeType="withEffect">
                                  <p:stCondLst>
                                    <p:cond delay="0"/>
                                  </p:stCondLst>
                                  <p:childTnLst>
                                    <p:animEffect transition="out" filter="fade">
                                      <p:cBhvr>
                                        <p:cTn id="64" dur="500"/>
                                        <p:tgtEl>
                                          <p:spTgt spid="56"/>
                                        </p:tgtEl>
                                      </p:cBhvr>
                                    </p:animEffect>
                                    <p:set>
                                      <p:cBhvr>
                                        <p:cTn id="65" dur="1" fill="hold">
                                          <p:stCondLst>
                                            <p:cond delay="4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57"/>
                                        </p:tgtEl>
                                      </p:cBhvr>
                                    </p:animEffect>
                                    <p:set>
                                      <p:cBhvr>
                                        <p:cTn id="68" dur="1" fill="hold">
                                          <p:stCondLst>
                                            <p:cond delay="499"/>
                                          </p:stCondLst>
                                        </p:cTn>
                                        <p:tgtEl>
                                          <p:spTgt spid="57"/>
                                        </p:tgtEl>
                                        <p:attrNameLst>
                                          <p:attrName>style.visibility</p:attrName>
                                        </p:attrNameLst>
                                      </p:cBhvr>
                                      <p:to>
                                        <p:strVal val="hidden"/>
                                      </p:to>
                                    </p:set>
                                  </p:childTnLst>
                                </p:cTn>
                              </p:par>
                              <p:par>
                                <p:cTn id="69" presetID="10" presetClass="exit" presetSubtype="0" fill="hold" grpId="2" nodeType="withEffect">
                                  <p:stCondLst>
                                    <p:cond delay="0"/>
                                  </p:stCondLst>
                                  <p:childTnLst>
                                    <p:animEffect transition="out" filter="fade">
                                      <p:cBhvr>
                                        <p:cTn id="70" dur="500"/>
                                        <p:tgtEl>
                                          <p:spTgt spid="55"/>
                                        </p:tgtEl>
                                      </p:cBhvr>
                                    </p:animEffect>
                                    <p:set>
                                      <p:cBhvr>
                                        <p:cTn id="71" dur="1" fill="hold">
                                          <p:stCondLst>
                                            <p:cond delay="499"/>
                                          </p:stCondLst>
                                        </p:cTn>
                                        <p:tgtEl>
                                          <p:spTgt spid="55"/>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1"/>
                                        </p:tgtEl>
                                      </p:cBhvr>
                                    </p:animEffect>
                                    <p:set>
                                      <p:cBhvr>
                                        <p:cTn id="74" dur="1" fill="hold">
                                          <p:stCondLst>
                                            <p:cond delay="499"/>
                                          </p:stCondLst>
                                        </p:cTn>
                                        <p:tgtEl>
                                          <p:spTgt spid="51"/>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52"/>
                                        </p:tgtEl>
                                      </p:cBhvr>
                                    </p:animEffect>
                                    <p:set>
                                      <p:cBhvr>
                                        <p:cTn id="77" dur="1" fill="hold">
                                          <p:stCondLst>
                                            <p:cond delay="499"/>
                                          </p:stCondLst>
                                        </p:cTn>
                                        <p:tgtEl>
                                          <p:spTgt spid="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nodeType="clickPar">
                      <p:stCondLst>
                        <p:cond delay="0"/>
                      </p:stCondLst>
                      <p:childTnLst>
                        <p:par>
                          <p:cTn id="80" fill="hold" nodeType="withGroup">
                            <p:stCondLst>
                              <p:cond delay="0"/>
                            </p:stCondLst>
                            <p:childTnLst>
                              <p:par>
                                <p:cTn id="81" presetID="22" presetClass="entr" presetSubtype="4" fill="hold" nodeType="clickEffect">
                                  <p:stCondLst>
                                    <p:cond delay="0"/>
                                  </p:stCondLst>
                                  <p:childTnLst>
                                    <p:set>
                                      <p:cBhvr>
                                        <p:cTn id="82" dur="1" fill="hold">
                                          <p:stCondLst>
                                            <p:cond delay="0"/>
                                          </p:stCondLst>
                                        </p:cTn>
                                        <p:tgtEl>
                                          <p:spTgt spid="6157"/>
                                        </p:tgtEl>
                                        <p:attrNameLst>
                                          <p:attrName>style.visibility</p:attrName>
                                        </p:attrNameLst>
                                      </p:cBhvr>
                                      <p:to>
                                        <p:strVal val="visible"/>
                                      </p:to>
                                    </p:set>
                                    <p:animEffect transition="in" filter="wipe(down)">
                                      <p:cBhvr>
                                        <p:cTn id="83" dur="5000"/>
                                        <p:tgtEl>
                                          <p:spTgt spid="6157"/>
                                        </p:tgtEl>
                                      </p:cBhvr>
                                    </p:animEffect>
                                  </p:childTnLst>
                                  <p:subTnLst>
                                    <p:audio>
                                      <p:cMediaNode>
                                        <p:cTn display="0" masterRel="sameClick">
                                          <p:stCondLst>
                                            <p:cond evt="begin" delay="0">
                                              <p:tn val="81"/>
                                            </p:cond>
                                          </p:stCondLst>
                                          <p:endCondLst>
                                            <p:cond evt="onStopAudio" delay="0">
                                              <p:tgtEl>
                                                <p:sldTgt/>
                                              </p:tgtEl>
                                            </p:cond>
                                          </p:endCondLst>
                                        </p:cTn>
                                        <p:tgtEl>
                                          <p:sndTgt r:embed="rId4" name="hoi y kien khan gia.wav"/>
                                        </p:tgtEl>
                                      </p:cMediaNode>
                                    </p:audio>
                                  </p:subTnLst>
                                </p:cTn>
                              </p:par>
                              <p:par>
                                <p:cTn id="84" presetID="22" presetClass="entr" presetSubtype="4" fill="hold" nodeType="withEffect">
                                  <p:stCondLst>
                                    <p:cond delay="0"/>
                                  </p:stCondLst>
                                  <p:childTnLst>
                                    <p:set>
                                      <p:cBhvr>
                                        <p:cTn id="85" dur="1" fill="hold">
                                          <p:stCondLst>
                                            <p:cond delay="0"/>
                                          </p:stCondLst>
                                        </p:cTn>
                                        <p:tgtEl>
                                          <p:spTgt spid="6159"/>
                                        </p:tgtEl>
                                        <p:attrNameLst>
                                          <p:attrName>style.visibility</p:attrName>
                                        </p:attrNameLst>
                                      </p:cBhvr>
                                      <p:to>
                                        <p:strVal val="visible"/>
                                      </p:to>
                                    </p:set>
                                    <p:animEffect transition="in" filter="wipe(down)">
                                      <p:cBhvr>
                                        <p:cTn id="86" dur="5000"/>
                                        <p:tgtEl>
                                          <p:spTgt spid="6159"/>
                                        </p:tgtEl>
                                      </p:cBhvr>
                                    </p:animEffect>
                                  </p:childTnLst>
                                  <p:subTnLst>
                                    <p:audio>
                                      <p:cMediaNode>
                                        <p:cTn display="0" masterRel="sameClick">
                                          <p:stCondLst>
                                            <p:cond evt="begin" delay="0">
                                              <p:tn val="84"/>
                                            </p:cond>
                                          </p:stCondLst>
                                          <p:endCondLst>
                                            <p:cond evt="onStopAudio" delay="0">
                                              <p:tgtEl>
                                                <p:sldTgt/>
                                              </p:tgtEl>
                                            </p:cond>
                                          </p:endCondLst>
                                        </p:cTn>
                                        <p:tgtEl>
                                          <p:sndTgt r:embed="rId4" name="hoi y kien khan gia.wav"/>
                                        </p:tgtEl>
                                      </p:cMediaNode>
                                    </p:audio>
                                  </p:subTnLst>
                                </p:cTn>
                              </p:par>
                              <p:par>
                                <p:cTn id="87" presetID="22" presetClass="entr" presetSubtype="4" fill="hold" nodeType="withEffect">
                                  <p:stCondLst>
                                    <p:cond delay="0"/>
                                  </p:stCondLst>
                                  <p:childTnLst>
                                    <p:set>
                                      <p:cBhvr>
                                        <p:cTn id="88" dur="1" fill="hold">
                                          <p:stCondLst>
                                            <p:cond delay="0"/>
                                          </p:stCondLst>
                                        </p:cTn>
                                        <p:tgtEl>
                                          <p:spTgt spid="6160"/>
                                        </p:tgtEl>
                                        <p:attrNameLst>
                                          <p:attrName>style.visibility</p:attrName>
                                        </p:attrNameLst>
                                      </p:cBhvr>
                                      <p:to>
                                        <p:strVal val="visible"/>
                                      </p:to>
                                    </p:set>
                                    <p:animEffect transition="in" filter="wipe(down)">
                                      <p:cBhvr>
                                        <p:cTn id="89" dur="5000"/>
                                        <p:tgtEl>
                                          <p:spTgt spid="6160"/>
                                        </p:tgtEl>
                                      </p:cBhvr>
                                    </p:animEffect>
                                  </p:childTnLst>
                                  <p:subTnLst>
                                    <p:audio>
                                      <p:cMediaNode>
                                        <p:cTn display="0" masterRel="sameClick">
                                          <p:stCondLst>
                                            <p:cond evt="begin" delay="0">
                                              <p:tn val="87"/>
                                            </p:cond>
                                          </p:stCondLst>
                                          <p:endCondLst>
                                            <p:cond evt="onStopAudio" delay="0">
                                              <p:tgtEl>
                                                <p:sldTgt/>
                                              </p:tgtEl>
                                            </p:cond>
                                          </p:endCondLst>
                                        </p:cTn>
                                        <p:tgtEl>
                                          <p:sndTgt r:embed="rId4" name="hoi y kien khan gia.wav"/>
                                        </p:tgtEl>
                                      </p:cMediaNode>
                                    </p:audio>
                                  </p:subTnLst>
                                </p:cTn>
                              </p:par>
                              <p:par>
                                <p:cTn id="90" presetID="22" presetClass="entr" presetSubtype="4" fill="hold" nodeType="withEffect">
                                  <p:stCondLst>
                                    <p:cond delay="0"/>
                                  </p:stCondLst>
                                  <p:childTnLst>
                                    <p:set>
                                      <p:cBhvr>
                                        <p:cTn id="91" dur="1" fill="hold">
                                          <p:stCondLst>
                                            <p:cond delay="0"/>
                                          </p:stCondLst>
                                        </p:cTn>
                                        <p:tgtEl>
                                          <p:spTgt spid="4113"/>
                                        </p:tgtEl>
                                        <p:attrNameLst>
                                          <p:attrName>style.visibility</p:attrName>
                                        </p:attrNameLst>
                                      </p:cBhvr>
                                      <p:to>
                                        <p:strVal val="visible"/>
                                      </p:to>
                                    </p:set>
                                    <p:animEffect transition="in" filter="wipe(down)">
                                      <p:cBhvr>
                                        <p:cTn id="92" dur="5000"/>
                                        <p:tgtEl>
                                          <p:spTgt spid="4113"/>
                                        </p:tgtEl>
                                      </p:cBhvr>
                                    </p:animEffect>
                                  </p:childTnLst>
                                  <p:subTnLst>
                                    <p:audio>
                                      <p:cMediaNode>
                                        <p:cTn display="0" masterRel="sameClick">
                                          <p:stCondLst>
                                            <p:cond evt="begin" delay="0">
                                              <p:tn val="90"/>
                                            </p:cond>
                                          </p:stCondLst>
                                          <p:endCondLst>
                                            <p:cond evt="onStopAudio" delay="0">
                                              <p:tgtEl>
                                                <p:sldTgt/>
                                              </p:tgtEl>
                                            </p:cond>
                                          </p:endCondLst>
                                        </p:cTn>
                                        <p:tgtEl>
                                          <p:sndTgt r:embed="rId4" name="hoi y kien khan gia.wav"/>
                                        </p:tgtEl>
                                      </p:cMediaNode>
                                    </p:audio>
                                  </p:subTnLst>
                                </p:cTn>
                              </p:par>
                              <p:par>
                                <p:cTn id="93" presetID="22" presetClass="entr" presetSubtype="4" fill="hold" nodeType="withEffect">
                                  <p:stCondLst>
                                    <p:cond delay="0"/>
                                  </p:stCondLst>
                                  <p:childTnLst>
                                    <p:set>
                                      <p:cBhvr>
                                        <p:cTn id="94" dur="1" fill="hold">
                                          <p:stCondLst>
                                            <p:cond delay="0"/>
                                          </p:stCondLst>
                                        </p:cTn>
                                        <p:tgtEl>
                                          <p:spTgt spid="6158"/>
                                        </p:tgtEl>
                                        <p:attrNameLst>
                                          <p:attrName>style.visibility</p:attrName>
                                        </p:attrNameLst>
                                      </p:cBhvr>
                                      <p:to>
                                        <p:strVal val="visible"/>
                                      </p:to>
                                    </p:set>
                                    <p:animEffect transition="in" filter="wipe(down)">
                                      <p:cBhvr>
                                        <p:cTn id="95" dur="5000"/>
                                        <p:tgtEl>
                                          <p:spTgt spid="6158"/>
                                        </p:tgtEl>
                                      </p:cBhvr>
                                    </p:animEffect>
                                  </p:childTnLst>
                                  <p:subTnLst>
                                    <p:audio>
                                      <p:cMediaNode>
                                        <p:cTn display="0" masterRel="sameClick">
                                          <p:stCondLst>
                                            <p:cond evt="begin" delay="0">
                                              <p:tn val="93"/>
                                            </p:cond>
                                          </p:stCondLst>
                                          <p:endCondLst>
                                            <p:cond evt="onStopAudio" delay="0">
                                              <p:tgtEl>
                                                <p:sldTgt/>
                                              </p:tgtEl>
                                            </p:cond>
                                          </p:endCondLst>
                                        </p:cTn>
                                        <p:tgtEl>
                                          <p:sndTgt r:embed="rId4" name="hoi y kien khan gia.wav"/>
                                        </p:tgtEl>
                                      </p:cMediaNode>
                                    </p:audio>
                                  </p:subTnLst>
                                </p:cTn>
                              </p:par>
                            </p:childTnLst>
                          </p:cTn>
                        </p:par>
                        <p:par>
                          <p:cTn id="96" fill="hold" nodeType="afterGroup">
                            <p:stCondLst>
                              <p:cond delay="5000"/>
                            </p:stCondLst>
                            <p:childTnLst>
                              <p:par>
                                <p:cTn id="97" presetID="10" presetClass="exit" presetSubtype="0" fill="hold" nodeType="afterEffect">
                                  <p:stCondLst>
                                    <p:cond delay="3000"/>
                                  </p:stCondLst>
                                  <p:childTnLst>
                                    <p:animEffect transition="out" filter="fade">
                                      <p:cBhvr>
                                        <p:cTn id="98" dur="500"/>
                                        <p:tgtEl>
                                          <p:spTgt spid="6157"/>
                                        </p:tgtEl>
                                      </p:cBhvr>
                                    </p:animEffect>
                                    <p:set>
                                      <p:cBhvr>
                                        <p:cTn id="99" dur="1" fill="hold">
                                          <p:stCondLst>
                                            <p:cond delay="499"/>
                                          </p:stCondLst>
                                        </p:cTn>
                                        <p:tgtEl>
                                          <p:spTgt spid="6157"/>
                                        </p:tgtEl>
                                        <p:attrNameLst>
                                          <p:attrName>style.visibility</p:attrName>
                                        </p:attrNameLst>
                                      </p:cBhvr>
                                      <p:to>
                                        <p:strVal val="hidden"/>
                                      </p:to>
                                    </p:set>
                                  </p:childTnLst>
                                </p:cTn>
                              </p:par>
                              <p:par>
                                <p:cTn id="100" presetID="10" presetClass="exit" presetSubtype="0" fill="hold" nodeType="withEffect">
                                  <p:stCondLst>
                                    <p:cond delay="3000"/>
                                  </p:stCondLst>
                                  <p:childTnLst>
                                    <p:animEffect transition="out" filter="fade">
                                      <p:cBhvr>
                                        <p:cTn id="101" dur="500"/>
                                        <p:tgtEl>
                                          <p:spTgt spid="6159"/>
                                        </p:tgtEl>
                                      </p:cBhvr>
                                    </p:animEffect>
                                    <p:set>
                                      <p:cBhvr>
                                        <p:cTn id="102" dur="1" fill="hold">
                                          <p:stCondLst>
                                            <p:cond delay="499"/>
                                          </p:stCondLst>
                                        </p:cTn>
                                        <p:tgtEl>
                                          <p:spTgt spid="6159"/>
                                        </p:tgtEl>
                                        <p:attrNameLst>
                                          <p:attrName>style.visibility</p:attrName>
                                        </p:attrNameLst>
                                      </p:cBhvr>
                                      <p:to>
                                        <p:strVal val="hidden"/>
                                      </p:to>
                                    </p:set>
                                  </p:childTnLst>
                                </p:cTn>
                              </p:par>
                              <p:par>
                                <p:cTn id="103" presetID="10" presetClass="exit" presetSubtype="0" fill="hold" nodeType="withEffect">
                                  <p:stCondLst>
                                    <p:cond delay="3000"/>
                                  </p:stCondLst>
                                  <p:childTnLst>
                                    <p:animEffect transition="out" filter="fade">
                                      <p:cBhvr>
                                        <p:cTn id="104" dur="500"/>
                                        <p:tgtEl>
                                          <p:spTgt spid="6160"/>
                                        </p:tgtEl>
                                      </p:cBhvr>
                                    </p:animEffect>
                                    <p:set>
                                      <p:cBhvr>
                                        <p:cTn id="105" dur="1" fill="hold">
                                          <p:stCondLst>
                                            <p:cond delay="499"/>
                                          </p:stCondLst>
                                        </p:cTn>
                                        <p:tgtEl>
                                          <p:spTgt spid="6160"/>
                                        </p:tgtEl>
                                        <p:attrNameLst>
                                          <p:attrName>style.visibility</p:attrName>
                                        </p:attrNameLst>
                                      </p:cBhvr>
                                      <p:to>
                                        <p:strVal val="hidden"/>
                                      </p:to>
                                    </p:set>
                                  </p:childTnLst>
                                </p:cTn>
                              </p:par>
                              <p:par>
                                <p:cTn id="106" presetID="10" presetClass="exit" presetSubtype="0" fill="hold" nodeType="withEffect">
                                  <p:stCondLst>
                                    <p:cond delay="3000"/>
                                  </p:stCondLst>
                                  <p:childTnLst>
                                    <p:animEffect transition="out" filter="fade">
                                      <p:cBhvr>
                                        <p:cTn id="107" dur="500"/>
                                        <p:tgtEl>
                                          <p:spTgt spid="4113"/>
                                        </p:tgtEl>
                                      </p:cBhvr>
                                    </p:animEffect>
                                    <p:set>
                                      <p:cBhvr>
                                        <p:cTn id="108" dur="1" fill="hold">
                                          <p:stCondLst>
                                            <p:cond delay="499"/>
                                          </p:stCondLst>
                                        </p:cTn>
                                        <p:tgtEl>
                                          <p:spTgt spid="4113"/>
                                        </p:tgtEl>
                                        <p:attrNameLst>
                                          <p:attrName>style.visibility</p:attrName>
                                        </p:attrNameLst>
                                      </p:cBhvr>
                                      <p:to>
                                        <p:strVal val="hidden"/>
                                      </p:to>
                                    </p:set>
                                  </p:childTnLst>
                                </p:cTn>
                              </p:par>
                              <p:par>
                                <p:cTn id="109" presetID="10" presetClass="exit" presetSubtype="0" fill="hold" nodeType="withEffect">
                                  <p:stCondLst>
                                    <p:cond delay="3000"/>
                                  </p:stCondLst>
                                  <p:childTnLst>
                                    <p:animEffect transition="out" filter="fade">
                                      <p:cBhvr>
                                        <p:cTn id="110" dur="500"/>
                                        <p:tgtEl>
                                          <p:spTgt spid="6158"/>
                                        </p:tgtEl>
                                      </p:cBhvr>
                                    </p:animEffect>
                                    <p:set>
                                      <p:cBhvr>
                                        <p:cTn id="111" dur="1" fill="hold">
                                          <p:stCondLst>
                                            <p:cond delay="499"/>
                                          </p:stCondLst>
                                        </p:cTn>
                                        <p:tgtEl>
                                          <p:spTgt spid="615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12" restart="whenNotActive" fill="hold" evtFilter="cancelBubble" nodeType="interactiveSeq">
                <p:stCondLst>
                  <p:cond evt="onClick" delay="0">
                    <p:tgtEl>
                      <p:spTgt spid="51"/>
                    </p:tgtEl>
                  </p:cond>
                </p:stCondLst>
                <p:endSync evt="end" delay="0">
                  <p:rtn val="all"/>
                </p:endSync>
                <p:childTnLst>
                  <p:par>
                    <p:cTn id="113" fill="hold" nodeType="clickPar">
                      <p:stCondLst>
                        <p:cond delay="0"/>
                      </p:stCondLst>
                      <p:childTnLst>
                        <p:par>
                          <p:cTn id="114" fill="hold" nodeType="withGroup">
                            <p:stCondLst>
                              <p:cond delay="0"/>
                            </p:stCondLst>
                            <p:childTnLst>
                              <p:par>
                                <p:cTn id="115" presetID="10" presetClass="exit" presetSubtype="0" fill="hold" grpId="1" nodeType="clickEffect">
                                  <p:stCondLst>
                                    <p:cond delay="0"/>
                                  </p:stCondLst>
                                  <p:childTnLst>
                                    <p:animEffect transition="out" filter="fade">
                                      <p:cBhvr>
                                        <p:cTn id="116" dur="5000"/>
                                        <p:tgtEl>
                                          <p:spTgt spid="43"/>
                                        </p:tgtEl>
                                      </p:cBhvr>
                                    </p:animEffect>
                                    <p:set>
                                      <p:cBhvr>
                                        <p:cTn id="117" dur="1" fill="hold">
                                          <p:stCondLst>
                                            <p:cond delay="4999"/>
                                          </p:stCondLst>
                                        </p:cTn>
                                        <p:tgtEl>
                                          <p:spTgt spid="43"/>
                                        </p:tgtEl>
                                        <p:attrNameLst>
                                          <p:attrName>style.visibility</p:attrName>
                                        </p:attrNameLst>
                                      </p:cBhvr>
                                      <p:to>
                                        <p:strVal val="hidden"/>
                                      </p:to>
                                    </p:set>
                                  </p:childTnLst>
                                  <p:subTnLst>
                                    <p:audio>
                                      <p:cMediaNode>
                                        <p:cTn display="0" masterRel="sameClick">
                                          <p:stCondLst>
                                            <p:cond evt="begin" delay="0">
                                              <p:tn val="115"/>
                                            </p:cond>
                                          </p:stCondLst>
                                          <p:endCondLst>
                                            <p:cond evt="onStopAudio" delay="0">
                                              <p:tgtEl>
                                                <p:sldTgt/>
                                              </p:tgtEl>
                                            </p:cond>
                                          </p:endCondLst>
                                        </p:cTn>
                                        <p:tgtEl>
                                          <p:sndTgt r:embed="rId5" name="bo  2 phuong an sai.wav"/>
                                        </p:tgtEl>
                                      </p:cMediaNode>
                                    </p:audio>
                                  </p:subTnLst>
                                </p:cTn>
                              </p:par>
                              <p:par>
                                <p:cTn id="118" presetID="10" presetClass="exit" presetSubtype="0" fill="hold" grpId="1" nodeType="withEffect">
                                  <p:stCondLst>
                                    <p:cond delay="0"/>
                                  </p:stCondLst>
                                  <p:childTnLst>
                                    <p:animEffect transition="out" filter="fade">
                                      <p:cBhvr>
                                        <p:cTn id="119" dur="5000"/>
                                        <p:tgtEl>
                                          <p:spTgt spid="55"/>
                                        </p:tgtEl>
                                      </p:cBhvr>
                                    </p:animEffect>
                                    <p:set>
                                      <p:cBhvr>
                                        <p:cTn id="120" dur="1" fill="hold">
                                          <p:stCondLst>
                                            <p:cond delay="4999"/>
                                          </p:stCondLst>
                                        </p:cTn>
                                        <p:tgtEl>
                                          <p:spTgt spid="55"/>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5" name="bo  2 phuong an sai.wav"/>
                                        </p:tgtEl>
                                      </p:cMediaNode>
                                    </p:audio>
                                  </p:subTnLst>
                                </p:cTn>
                              </p:par>
                            </p:childTnLst>
                          </p:cTn>
                        </p:par>
                      </p:childTnLst>
                    </p:cTn>
                  </p:par>
                </p:childTnLst>
              </p:cTn>
              <p:nextCondLst>
                <p:cond evt="onClick" delay="0">
                  <p:tgtEl>
                    <p:spTgt spid="51"/>
                  </p:tgtEl>
                </p:cond>
              </p:nextCondLst>
            </p:seq>
            <p:seq concurrent="1" nextAc="seek">
              <p:cTn id="121" restart="whenNotActive" fill="hold" evtFilter="cancelBubble" nodeType="interactiveSeq">
                <p:stCondLst>
                  <p:cond evt="onClick" delay="0">
                    <p:tgtEl>
                      <p:spTgt spid="56"/>
                    </p:tgtEl>
                  </p:cond>
                </p:stCondLst>
                <p:endSync evt="end" delay="0">
                  <p:rtn val="all"/>
                </p:endSync>
                <p:childTnLst>
                  <p:par>
                    <p:cTn id="122" fill="hold" nodeType="clickPar">
                      <p:stCondLst>
                        <p:cond delay="0"/>
                      </p:stCondLst>
                      <p:childTnLst>
                        <p:par>
                          <p:cTn id="123" fill="hold" nodeType="withGroup">
                            <p:stCondLst>
                              <p:cond delay="0"/>
                            </p:stCondLst>
                            <p:childTnLst>
                              <p:par>
                                <p:cTn id="124" presetID="21" presetClass="emph" presetSubtype="0" fill="hold" grpId="1" nodeType="clickEffect">
                                  <p:stCondLst>
                                    <p:cond delay="0"/>
                                  </p:stCondLst>
                                  <p:childTnLst>
                                    <p:animClr clrSpc="hsl" dir="cw">
                                      <p:cBhvr override="childStyle">
                                        <p:cTn id="125" dur="500" fill="hold"/>
                                        <p:tgtEl>
                                          <p:spTgt spid="56"/>
                                        </p:tgtEl>
                                        <p:attrNameLst>
                                          <p:attrName>style.color</p:attrName>
                                        </p:attrNameLst>
                                      </p:cBhvr>
                                      <p:by>
                                        <p:hsl h="7200000" s="0" l="0"/>
                                      </p:by>
                                    </p:animClr>
                                    <p:animClr clrSpc="hsl" dir="cw">
                                      <p:cBhvr>
                                        <p:cTn id="126" dur="500" fill="hold"/>
                                        <p:tgtEl>
                                          <p:spTgt spid="56"/>
                                        </p:tgtEl>
                                        <p:attrNameLst>
                                          <p:attrName>fillcolor</p:attrName>
                                        </p:attrNameLst>
                                      </p:cBhvr>
                                      <p:by>
                                        <p:hsl h="7200000" s="0" l="0"/>
                                      </p:by>
                                    </p:animClr>
                                    <p:animClr clrSpc="hsl" dir="cw">
                                      <p:cBhvr>
                                        <p:cTn id="127" dur="500" fill="hold"/>
                                        <p:tgtEl>
                                          <p:spTgt spid="56"/>
                                        </p:tgtEl>
                                        <p:attrNameLst>
                                          <p:attrName>stroke.color</p:attrName>
                                        </p:attrNameLst>
                                      </p:cBhvr>
                                      <p:by>
                                        <p:hsl h="7200000" s="0" l="0"/>
                                      </p:by>
                                    </p:animClr>
                                    <p:set>
                                      <p:cBhvr>
                                        <p:cTn id="128" dur="500" fill="hold"/>
                                        <p:tgtEl>
                                          <p:spTgt spid="56"/>
                                        </p:tgtEl>
                                        <p:attrNameLst>
                                          <p:attrName>fill.type</p:attrName>
                                        </p:attrNameLst>
                                      </p:cBhvr>
                                      <p:to>
                                        <p:strVal val="solid"/>
                                      </p:to>
                                    </p:set>
                                  </p:childTnLst>
                                  <p:subTnLst>
                                    <p:audio>
                                      <p:cMediaNode>
                                        <p:cTn display="0" masterRel="sameClick">
                                          <p:stCondLst>
                                            <p:cond evt="begin" delay="0">
                                              <p:tn val="124"/>
                                            </p:cond>
                                          </p:stCondLst>
                                          <p:endCondLst>
                                            <p:cond evt="onStopAudio" delay="0">
                                              <p:tgtEl>
                                                <p:sldTgt/>
                                              </p:tgtEl>
                                            </p:cond>
                                          </p:endCondLst>
                                        </p:cTn>
                                        <p:tgtEl>
                                          <p:sndTgt r:embed="rId6" name="tra loi chinh xac.wav"/>
                                        </p:tgtEl>
                                      </p:cMediaNode>
                                    </p:audio>
                                  </p:subTnLst>
                                </p:cTn>
                              </p:par>
                            </p:childTnLst>
                          </p:cTn>
                        </p:par>
                      </p:childTnLst>
                    </p:cTn>
                  </p:par>
                </p:childTnLst>
              </p:cTn>
              <p:nextCondLst>
                <p:cond evt="onClick" delay="0">
                  <p:tgtEl>
                    <p:spTgt spid="56"/>
                  </p:tgtEl>
                </p:cond>
              </p:nextCondLst>
            </p:seq>
            <p:seq concurrent="1" nextAc="seek">
              <p:cTn id="129" restart="whenNotActive" fill="hold" evtFilter="cancelBubble" nodeType="interactiveSeq">
                <p:stCondLst>
                  <p:cond evt="onClick" delay="0">
                    <p:tgtEl>
                      <p:spTgt spid="43"/>
                    </p:tgtEl>
                  </p:cond>
                </p:stCondLst>
                <p:endSync evt="end" delay="0">
                  <p:rtn val="all"/>
                </p:endSync>
                <p:childTnLst>
                  <p:par>
                    <p:cTn id="130" fill="hold" nodeType="clickPar">
                      <p:stCondLst>
                        <p:cond delay="0"/>
                      </p:stCondLst>
                      <p:childTnLst>
                        <p:par>
                          <p:cTn id="131" fill="hold" nodeType="withGroup">
                            <p:stCondLst>
                              <p:cond delay="0"/>
                            </p:stCondLst>
                            <p:childTnLst>
                              <p:par>
                                <p:cTn id="132" presetID="1" presetClass="emph" presetSubtype="2" fill="hold" nodeType="clickEffect">
                                  <p:stCondLst>
                                    <p:cond delay="0"/>
                                  </p:stCondLst>
                                  <p:childTnLst>
                                    <p:animClr clrSpc="rgb" dir="cw">
                                      <p:cBhvr>
                                        <p:cTn id="133" dur="2000" fill="hold"/>
                                        <p:tgtEl>
                                          <p:spTgt spid="43"/>
                                        </p:tgtEl>
                                        <p:attrNameLst>
                                          <p:attrName>fillcolor</p:attrName>
                                        </p:attrNameLst>
                                      </p:cBhvr>
                                      <p:to>
                                        <a:schemeClr val="accent2"/>
                                      </p:to>
                                    </p:animClr>
                                    <p:set>
                                      <p:cBhvr>
                                        <p:cTn id="134" dur="2000" fill="hold"/>
                                        <p:tgtEl>
                                          <p:spTgt spid="43"/>
                                        </p:tgtEl>
                                        <p:attrNameLst>
                                          <p:attrName>fill.type</p:attrName>
                                        </p:attrNameLst>
                                      </p:cBhvr>
                                      <p:to>
                                        <p:strVal val="solid"/>
                                      </p:to>
                                    </p:set>
                                    <p:set>
                                      <p:cBhvr>
                                        <p:cTn id="135" dur="2000" fill="hold"/>
                                        <p:tgtEl>
                                          <p:spTgt spid="43"/>
                                        </p:tgtEl>
                                        <p:attrNameLst>
                                          <p:attrName>fill.on</p:attrName>
                                        </p:attrNameLst>
                                      </p:cBhvr>
                                      <p:to>
                                        <p:strVal val="true"/>
                                      </p:to>
                                    </p:set>
                                  </p:childTnLst>
                                  <p:subTnLst>
                                    <p:audio>
                                      <p:cMediaNode>
                                        <p:cTn display="0" masterRel="sameClick">
                                          <p:stCondLst>
                                            <p:cond evt="begin" delay="0">
                                              <p:tn val="132"/>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43"/>
                  </p:tgtEl>
                </p:cond>
              </p:nextCondLst>
            </p:seq>
            <p:seq concurrent="1" nextAc="seek">
              <p:cTn id="136" restart="whenNotActive" fill="hold" evtFilter="cancelBubble" nodeType="interactiveSeq">
                <p:stCondLst>
                  <p:cond evt="onClick" delay="0">
                    <p:tgtEl>
                      <p:spTgt spid="55"/>
                    </p:tgtEl>
                  </p:cond>
                </p:stCondLst>
                <p:endSync evt="end" delay="0">
                  <p:rtn val="all"/>
                </p:endSync>
                <p:childTnLst>
                  <p:par>
                    <p:cTn id="137" fill="hold" nodeType="clickPar">
                      <p:stCondLst>
                        <p:cond delay="0"/>
                      </p:stCondLst>
                      <p:childTnLst>
                        <p:par>
                          <p:cTn id="138" fill="hold" nodeType="withGroup">
                            <p:stCondLst>
                              <p:cond delay="0"/>
                            </p:stCondLst>
                            <p:childTnLst>
                              <p:par>
                                <p:cTn id="139" presetID="1" presetClass="emph" presetSubtype="2" fill="hold" nodeType="clickEffect">
                                  <p:stCondLst>
                                    <p:cond delay="0"/>
                                  </p:stCondLst>
                                  <p:childTnLst>
                                    <p:animClr clrSpc="rgb" dir="cw">
                                      <p:cBhvr>
                                        <p:cTn id="140" dur="2000" fill="hold"/>
                                        <p:tgtEl>
                                          <p:spTgt spid="55"/>
                                        </p:tgtEl>
                                        <p:attrNameLst>
                                          <p:attrName>fillcolor</p:attrName>
                                        </p:attrNameLst>
                                      </p:cBhvr>
                                      <p:to>
                                        <a:schemeClr val="accent2"/>
                                      </p:to>
                                    </p:animClr>
                                    <p:set>
                                      <p:cBhvr>
                                        <p:cTn id="141" dur="2000" fill="hold"/>
                                        <p:tgtEl>
                                          <p:spTgt spid="55"/>
                                        </p:tgtEl>
                                        <p:attrNameLst>
                                          <p:attrName>fill.type</p:attrName>
                                        </p:attrNameLst>
                                      </p:cBhvr>
                                      <p:to>
                                        <p:strVal val="solid"/>
                                      </p:to>
                                    </p:set>
                                    <p:set>
                                      <p:cBhvr>
                                        <p:cTn id="142" dur="2000" fill="hold"/>
                                        <p:tgtEl>
                                          <p:spTgt spid="55"/>
                                        </p:tgtEl>
                                        <p:attrNameLst>
                                          <p:attrName>fill.on</p:attrName>
                                        </p:attrNameLst>
                                      </p:cBhvr>
                                      <p:to>
                                        <p:strVal val="true"/>
                                      </p:to>
                                    </p:set>
                                  </p:childTnLst>
                                  <p:subTnLst>
                                    <p:audio>
                                      <p:cMediaNode>
                                        <p:cTn display="0" masterRel="sameClick">
                                          <p:stCondLst>
                                            <p:cond evt="begin" delay="0">
                                              <p:tn val="139"/>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5"/>
                  </p:tgtEl>
                </p:cond>
              </p:nextCondLst>
            </p:seq>
            <p:seq concurrent="1" nextAc="seek">
              <p:cTn id="143" restart="whenNotActive" fill="hold" evtFilter="cancelBubble" nodeType="interactiveSeq">
                <p:stCondLst>
                  <p:cond evt="onClick" delay="0">
                    <p:tgtEl>
                      <p:spTgt spid="57"/>
                    </p:tgtEl>
                  </p:cond>
                </p:stCondLst>
                <p:endSync evt="end" delay="0">
                  <p:rtn val="all"/>
                </p:endSync>
                <p:childTnLst>
                  <p:par>
                    <p:cTn id="144" fill="hold" nodeType="clickPar">
                      <p:stCondLst>
                        <p:cond delay="0"/>
                      </p:stCondLst>
                      <p:childTnLst>
                        <p:par>
                          <p:cTn id="145" fill="hold" nodeType="withGroup">
                            <p:stCondLst>
                              <p:cond delay="0"/>
                            </p:stCondLst>
                            <p:childTnLst>
                              <p:par>
                                <p:cTn id="146" presetID="1" presetClass="emph" presetSubtype="2" fill="hold" nodeType="clickEffect">
                                  <p:stCondLst>
                                    <p:cond delay="0"/>
                                  </p:stCondLst>
                                  <p:childTnLst>
                                    <p:animClr clrSpc="rgb" dir="cw">
                                      <p:cBhvr>
                                        <p:cTn id="147" dur="2000" fill="hold"/>
                                        <p:tgtEl>
                                          <p:spTgt spid="57"/>
                                        </p:tgtEl>
                                        <p:attrNameLst>
                                          <p:attrName>fillcolor</p:attrName>
                                        </p:attrNameLst>
                                      </p:cBhvr>
                                      <p:to>
                                        <a:schemeClr val="accent2"/>
                                      </p:to>
                                    </p:animClr>
                                    <p:set>
                                      <p:cBhvr>
                                        <p:cTn id="148" dur="2000" fill="hold"/>
                                        <p:tgtEl>
                                          <p:spTgt spid="57"/>
                                        </p:tgtEl>
                                        <p:attrNameLst>
                                          <p:attrName>fill.type</p:attrName>
                                        </p:attrNameLst>
                                      </p:cBhvr>
                                      <p:to>
                                        <p:strVal val="solid"/>
                                      </p:to>
                                    </p:set>
                                    <p:set>
                                      <p:cBhvr>
                                        <p:cTn id="149" dur="2000" fill="hold"/>
                                        <p:tgtEl>
                                          <p:spTgt spid="57"/>
                                        </p:tgtEl>
                                        <p:attrNameLst>
                                          <p:attrName>fill.on</p:attrName>
                                        </p:attrNameLst>
                                      </p:cBhvr>
                                      <p:to>
                                        <p:strVal val="true"/>
                                      </p:to>
                                    </p:set>
                                  </p:childTnLst>
                                  <p:subTnLst>
                                    <p:audio>
                                      <p:cMediaNode>
                                        <p:cTn display="0" masterRel="sameClick">
                                          <p:stCondLst>
                                            <p:cond evt="begin" delay="0">
                                              <p:tn val="146"/>
                                            </p:cond>
                                          </p:stCondLst>
                                          <p:endCondLst>
                                            <p:cond evt="onStopAudio" delay="0">
                                              <p:tgtEl>
                                                <p:sldTgt/>
                                              </p:tgtEl>
                                            </p:cond>
                                          </p:endCondLst>
                                        </p:cTn>
                                        <p:tgtEl>
                                          <p:sndTgt r:embed="rId7" name="tra loi sai - dung cuoc choi.wav"/>
                                        </p:tgtEl>
                                      </p:cMediaNode>
                                    </p:audio>
                                  </p:subTnLst>
                                </p:cTn>
                              </p:par>
                            </p:childTnLst>
                          </p:cTn>
                        </p:par>
                      </p:childTnLst>
                    </p:cTn>
                  </p:par>
                </p:childTnLst>
              </p:cTn>
              <p:nextCondLst>
                <p:cond evt="onClick" delay="0">
                  <p:tgtEl>
                    <p:spTgt spid="57"/>
                  </p:tgtEl>
                </p:cond>
              </p:nextCondLst>
            </p:seq>
          </p:childTnLst>
        </p:cTn>
      </p:par>
    </p:tnLst>
    <p:bldLst>
      <p:bldP spid="4103" grpId="0" animBg="1"/>
      <p:bldP spid="43" grpId="0" animBg="1"/>
      <p:bldP spid="43" grpId="1" animBg="1"/>
      <p:bldP spid="43" grpId="2" animBg="1"/>
      <p:bldP spid="55" grpId="0" animBg="1"/>
      <p:bldP spid="55" grpId="1" animBg="1"/>
      <p:bldP spid="55" grpId="2" animBg="1"/>
      <p:bldP spid="56" grpId="0" animBg="1"/>
      <p:bldP spid="56" grpId="1" animBg="1"/>
      <p:bldP spid="56" grpId="2" animBg="1"/>
      <p:bldP spid="57" grpId="0" animBg="1"/>
      <p:bldP spid="57" grpId="1" animBg="1"/>
      <p:bldP spid="58" grpId="0" animBg="1"/>
      <p:bldP spid="58"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386989" y="-201446"/>
            <a:ext cx="9828150" cy="7539309"/>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4129264" y="4922670"/>
            <a:ext cx="1064848" cy="1064848"/>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3" y="-497173"/>
            <a:ext cx="1997964" cy="2157801"/>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09309" y="-2221"/>
            <a:ext cx="1480487" cy="1888642"/>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2038" y="4968007"/>
            <a:ext cx="2395394" cy="2006613"/>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76456" y="4982934"/>
            <a:ext cx="2622788" cy="2041068"/>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164824" y="1286256"/>
            <a:ext cx="5134740" cy="120032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endParaRPr kumimoji="0" lang="en-US" sz="7200" b="1" i="0" u="none" strike="noStrike" kern="1200" cap="none" spc="0" normalizeH="0" baseline="0" noProof="0" dirty="0">
              <a:ln w="0"/>
              <a:solidFill>
                <a:srgbClr val="C0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078992"/>
            <a:ext cx="6528816" cy="5779008"/>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6096000" y="841248"/>
            <a:ext cx="6231231" cy="1107996"/>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6270710" y="2556976"/>
            <a:ext cx="5881809" cy="4000035"/>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128849" y="2373413"/>
              <a:ext cx="4563366" cy="2719219"/>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Tìm hiểu thông tin từ sách, báo và internet, hãy viết đoạn văn (khoảng 5 – 7 dòng) giới thiệu về một di tích hoặc lễ hội còn tồn tại đến ngày nay gắn với tên tuổi một thủ lĩnh của cuộc khởi nghĩa nông dân ở Đàng Ngoài thế kỉ XVIII.</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5396421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6" action="ppaction://hlinksldjump"/>
            <a:extLst>
              <a:ext uri="{FF2B5EF4-FFF2-40B4-BE49-F238E27FC236}">
                <a16:creationId xmlns:a16="http://schemas.microsoft.com/office/drawing/2014/main"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6" name="TextBox 5">
            <a:extLst>
              <a:ext uri="{FF2B5EF4-FFF2-40B4-BE49-F238E27FC236}">
                <a16:creationId xmlns:a16="http://schemas.microsoft.com/office/drawing/2014/main" id="{115EF1AB-B4D0-4F5F-8B39-FAE257D613F7}"/>
              </a:ext>
            </a:extLst>
          </p:cNvPr>
          <p:cNvSpPr txBox="1"/>
          <p:nvPr/>
        </p:nvSpPr>
        <p:spPr>
          <a:xfrm>
            <a:off x="954908" y="753399"/>
            <a:ext cx="10227443" cy="1815690"/>
          </a:xfrm>
          <a:prstGeom prst="rect">
            <a:avLst/>
          </a:prstGeom>
          <a:noFill/>
        </p:spPr>
        <p:txBody>
          <a:bodyPr wrap="square" rtlCol="0">
            <a:spAutoFit/>
          </a:bodyPr>
          <a:lstStyle/>
          <a:p>
            <a:pPr algn="ctr" defTabSz="914377">
              <a:defRPr/>
            </a:pPr>
            <a:r>
              <a:rPr lang="en-US" sz="3733" b="1">
                <a:solidFill>
                  <a:srgbClr val="FFFF00"/>
                </a:solidFill>
                <a:latin typeface="Times New Roman" panose="02020603050405020304" pitchFamily="18" charset="0"/>
                <a:cs typeface="Times New Roman" panose="02020603050405020304" pitchFamily="18" charset="0"/>
                <a:sym typeface="Arial"/>
              </a:rPr>
              <a:t>Câu hỏi số 2: </a:t>
            </a:r>
            <a:r>
              <a:rPr lang="vi-VN" sz="3733" b="1">
                <a:solidFill>
                  <a:prstClr val="white"/>
                </a:solidFill>
                <a:latin typeface="Times New Roman" panose="02020603050405020304" pitchFamily="18" charset="0"/>
                <a:cs typeface="Times New Roman" panose="02020603050405020304" pitchFamily="18" charset="0"/>
                <a:sym typeface="Arial"/>
              </a:rPr>
              <a:t> Quá trình thực thi chủ quyền đối với quần đảo Hoàng Sa và Trường Sa thông qua hoạt động: </a:t>
            </a:r>
          </a:p>
        </p:txBody>
      </p:sp>
      <p:sp>
        <p:nvSpPr>
          <p:cNvPr id="8" name="Rectangle 7">
            <a:extLst>
              <a:ext uri="{FF2B5EF4-FFF2-40B4-BE49-F238E27FC236}">
                <a16:creationId xmlns:a16="http://schemas.microsoft.com/office/drawing/2014/main" id="{8239C11A-D402-AC43-A297-CF684422F340}"/>
              </a:ext>
            </a:extLst>
          </p:cNvPr>
          <p:cNvSpPr/>
          <p:nvPr/>
        </p:nvSpPr>
        <p:spPr>
          <a:xfrm>
            <a:off x="1095714" y="2940238"/>
            <a:ext cx="459675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vi-VN" altLang="en-US" sz="3200" b="1">
                <a:solidFill>
                  <a:prstClr val="black"/>
                </a:solidFill>
                <a:latin typeface="Times New Roman" panose="02020603050405020304" pitchFamily="18" charset="0"/>
                <a:cs typeface="Times New Roman" panose="02020603050405020304" pitchFamily="18" charset="0"/>
                <a:sym typeface="Roboto" charset="0"/>
              </a:rPr>
              <a:t>A. Hoạt động của các thương nhân</a:t>
            </a:r>
          </a:p>
        </p:txBody>
      </p:sp>
      <p:sp>
        <p:nvSpPr>
          <p:cNvPr id="9" name="Rectangle 8">
            <a:extLst>
              <a:ext uri="{FF2B5EF4-FFF2-40B4-BE49-F238E27FC236}">
                <a16:creationId xmlns:a16="http://schemas.microsoft.com/office/drawing/2014/main" id="{2129E0D9-F9BC-2A46-988E-F29F41902050}"/>
              </a:ext>
            </a:extLst>
          </p:cNvPr>
          <p:cNvSpPr/>
          <p:nvPr/>
        </p:nvSpPr>
        <p:spPr>
          <a:xfrm>
            <a:off x="1095714" y="4661275"/>
            <a:ext cx="459675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en-US" sz="3200" b="1" dirty="0">
                <a:solidFill>
                  <a:prstClr val="black"/>
                </a:solidFill>
                <a:latin typeface="Times New Roman" panose="02020603050405020304" pitchFamily="18" charset="0"/>
                <a:cs typeface="Times New Roman" panose="02020603050405020304" pitchFamily="18" charset="0"/>
                <a:sym typeface="Arial"/>
              </a:rPr>
              <a:t>C</a:t>
            </a:r>
            <a:r>
              <a:rPr lang="vi-VN" sz="3200" b="1">
                <a:solidFill>
                  <a:prstClr val="black"/>
                </a:solidFill>
                <a:latin typeface="Times New Roman" panose="02020603050405020304" pitchFamily="18" charset="0"/>
                <a:cs typeface="Times New Roman" panose="02020603050405020304" pitchFamily="18" charset="0"/>
                <a:sym typeface="Arial"/>
              </a:rPr>
              <a:t>. Hoạt động của đội Bắc Hải và Hoàng Sa</a:t>
            </a:r>
            <a:endParaRPr lang="vi-VN" sz="3200" b="1" dirty="0">
              <a:solidFill>
                <a:prstClr val="black"/>
              </a:solidFill>
              <a:latin typeface="Times New Roman" panose="02020603050405020304" pitchFamily="18" charset="0"/>
              <a:cs typeface="Times New Roman" panose="02020603050405020304" pitchFamily="18" charset="0"/>
              <a:sym typeface="Arial"/>
            </a:endParaRPr>
          </a:p>
        </p:txBody>
      </p:sp>
      <p:sp>
        <p:nvSpPr>
          <p:cNvPr id="10" name="Rectangle 9">
            <a:extLst>
              <a:ext uri="{FF2B5EF4-FFF2-40B4-BE49-F238E27FC236}">
                <a16:creationId xmlns:a16="http://schemas.microsoft.com/office/drawing/2014/main" id="{87C66B75-C9B5-C94F-9EFA-BB28F2C5BC2C}"/>
              </a:ext>
            </a:extLst>
          </p:cNvPr>
          <p:cNvSpPr/>
          <p:nvPr/>
        </p:nvSpPr>
        <p:spPr>
          <a:xfrm>
            <a:off x="6927511" y="3014374"/>
            <a:ext cx="3945536"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vi-VN" sz="3200" b="1">
                <a:solidFill>
                  <a:prstClr val="black"/>
                </a:solidFill>
                <a:latin typeface="Times New Roman" panose="02020603050405020304" pitchFamily="18" charset="0"/>
                <a:cs typeface="Times New Roman" panose="02020603050405020304" pitchFamily="18" charset="0"/>
                <a:sym typeface="Arial"/>
              </a:rPr>
              <a:t>B. Hoạt động của ngư dân</a:t>
            </a:r>
          </a:p>
        </p:txBody>
      </p:sp>
      <p:pic>
        <p:nvPicPr>
          <p:cNvPr id="11" name="Picture 10">
            <a:extLst>
              <a:ext uri="{FF2B5EF4-FFF2-40B4-BE49-F238E27FC236}">
                <a16:creationId xmlns:a16="http://schemas.microsoft.com/office/drawing/2014/main" id="{7E00C025-0D7E-1349-BBE0-3F7946EF8F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30310" y="3085032"/>
            <a:ext cx="821733" cy="708059"/>
          </a:xfrm>
          <a:prstGeom prst="rect">
            <a:avLst/>
          </a:prstGeom>
        </p:spPr>
      </p:pic>
      <p:pic>
        <p:nvPicPr>
          <p:cNvPr id="12" name="Picture 11">
            <a:extLst>
              <a:ext uri="{FF2B5EF4-FFF2-40B4-BE49-F238E27FC236}">
                <a16:creationId xmlns:a16="http://schemas.microsoft.com/office/drawing/2014/main" id="{D8E79912-73A6-1C44-BD04-C065A22A3607}"/>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740236" y="3155183"/>
            <a:ext cx="820521" cy="704088"/>
          </a:xfrm>
          <a:prstGeom prst="rect">
            <a:avLst/>
          </a:prstGeom>
        </p:spPr>
      </p:pic>
      <p:pic>
        <p:nvPicPr>
          <p:cNvPr id="13" name="Picture 12">
            <a:extLst>
              <a:ext uri="{FF2B5EF4-FFF2-40B4-BE49-F238E27FC236}">
                <a16:creationId xmlns:a16="http://schemas.microsoft.com/office/drawing/2014/main" id="{C24A5052-1D17-4248-BC9E-C933E1CF80E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87086" y="4858288"/>
            <a:ext cx="820733" cy="643793"/>
          </a:xfrm>
          <a:prstGeom prst="rect">
            <a:avLst/>
          </a:prstGeom>
        </p:spPr>
      </p:pic>
      <p:sp>
        <p:nvSpPr>
          <p:cNvPr id="14" name="Rectangle 13">
            <a:extLst>
              <a:ext uri="{FF2B5EF4-FFF2-40B4-BE49-F238E27FC236}">
                <a16:creationId xmlns:a16="http://schemas.microsoft.com/office/drawing/2014/main" id="{0AED97A9-B53F-3E47-9532-54FCC043637F}"/>
              </a:ext>
            </a:extLst>
          </p:cNvPr>
          <p:cNvSpPr/>
          <p:nvPr/>
        </p:nvSpPr>
        <p:spPr>
          <a:xfrm>
            <a:off x="6894548" y="4600458"/>
            <a:ext cx="3945536"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sv-SE" sz="3200" b="1">
                <a:solidFill>
                  <a:prstClr val="black"/>
                </a:solidFill>
                <a:latin typeface="Times New Roman" panose="02020603050405020304" pitchFamily="18" charset="0"/>
                <a:cs typeface="Times New Roman" panose="02020603050405020304" pitchFamily="18" charset="0"/>
                <a:sym typeface="Arial"/>
              </a:rPr>
              <a:t>D. Hoạt động du lịch</a:t>
            </a:r>
          </a:p>
        </p:txBody>
      </p:sp>
      <p:pic>
        <p:nvPicPr>
          <p:cNvPr id="15" name="Picture 14">
            <a:extLst>
              <a:ext uri="{FF2B5EF4-FFF2-40B4-BE49-F238E27FC236}">
                <a16:creationId xmlns:a16="http://schemas.microsoft.com/office/drawing/2014/main" id="{4DB8C58D-3A5C-BF48-B77D-4EA43784D218}"/>
              </a:ext>
            </a:extLst>
          </p:cNvPr>
          <p:cNvPicPr>
            <a:picLocks noChangeAspect="1"/>
          </p:cNvPicPr>
          <p:nvPr/>
        </p:nvPicPr>
        <p:blipFill rotWithShape="1">
          <a:blip r:embed="rId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99194" y="4797993"/>
            <a:ext cx="820521" cy="704088"/>
          </a:xfrm>
          <a:prstGeom prst="rect">
            <a:avLst/>
          </a:prstGeom>
        </p:spPr>
      </p:pic>
      <p:pic>
        <p:nvPicPr>
          <p:cNvPr id="2" name="Picture 1" descr="A picture containing text&#10;&#10;Description automatically generated">
            <a:extLst>
              <a:ext uri="{FF2B5EF4-FFF2-40B4-BE49-F238E27FC236}">
                <a16:creationId xmlns:a16="http://schemas.microsoft.com/office/drawing/2014/main" id="{ABF67B8E-EC9A-F081-6F24-1BC60B6FD6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17257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anim calcmode="lin" valueType="num">
                                      <p:cBhvr>
                                        <p:cTn id="18" dur="500" fill="hold"/>
                                        <p:tgtEl>
                                          <p:spTgt spid="9"/>
                                        </p:tgtEl>
                                        <p:attrNameLst>
                                          <p:attrName>ppt_x</p:attrName>
                                        </p:attrNameLst>
                                      </p:cBhvr>
                                      <p:tavLst>
                                        <p:tav tm="0">
                                          <p:val>
                                            <p:strVal val="#ppt_x"/>
                                          </p:val>
                                        </p:tav>
                                        <p:tav tm="100000">
                                          <p:val>
                                            <p:strVal val="#ppt_x"/>
                                          </p:val>
                                        </p:tav>
                                      </p:tavLst>
                                    </p:anim>
                                    <p:anim calcmode="lin" valueType="num">
                                      <p:cBhvr>
                                        <p:cTn id="19" dur="5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8"/>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8"/>
                                        </p:tgtEl>
                                        <p:attrNameLst>
                                          <p:attrName>fillcolor</p:attrName>
                                        </p:attrNameLst>
                                      </p:cBhvr>
                                      <p:to>
                                        <a:srgbClr val="FFF2CC"/>
                                      </p:to>
                                    </p:animClr>
                                    <p:set>
                                      <p:cBhvr>
                                        <p:cTn id="35" dur="250" fill="hold"/>
                                        <p:tgtEl>
                                          <p:spTgt spid="8"/>
                                        </p:tgtEl>
                                        <p:attrNameLst>
                                          <p:attrName>fill.type</p:attrName>
                                        </p:attrNameLst>
                                      </p:cBhvr>
                                      <p:to>
                                        <p:strVal val="solid"/>
                                      </p:to>
                                    </p:set>
                                    <p:set>
                                      <p:cBhvr>
                                        <p:cTn id="36" dur="250" fill="hold"/>
                                        <p:tgtEl>
                                          <p:spTgt spid="8"/>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11"/>
                                        </p:tgtEl>
                                        <p:attrNameLst>
                                          <p:attrName>style.visibility</p:attrName>
                                        </p:attrNameLst>
                                      </p:cBhvr>
                                      <p:to>
                                        <p:strVal val="visible"/>
                                      </p:to>
                                    </p:set>
                                    <p:anim calcmode="lin" valueType="num">
                                      <p:cBhvr>
                                        <p:cTn id="39" dur="250" fill="hold"/>
                                        <p:tgtEl>
                                          <p:spTgt spid="11"/>
                                        </p:tgtEl>
                                        <p:attrNameLst>
                                          <p:attrName>ppt_w</p:attrName>
                                        </p:attrNameLst>
                                      </p:cBhvr>
                                      <p:tavLst>
                                        <p:tav tm="0">
                                          <p:val>
                                            <p:strVal val="4*#ppt_w"/>
                                          </p:val>
                                        </p:tav>
                                        <p:tav tm="100000">
                                          <p:val>
                                            <p:strVal val="#ppt_w"/>
                                          </p:val>
                                        </p:tav>
                                      </p:tavLst>
                                    </p:anim>
                                    <p:anim calcmode="lin" valueType="num">
                                      <p:cBhvr>
                                        <p:cTn id="40" dur="250" fill="hold"/>
                                        <p:tgtEl>
                                          <p:spTgt spid="1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8"/>
                                        </p:tgtEl>
                                        <p:attrNameLst>
                                          <p:attrName>fillcolor</p:attrName>
                                        </p:attrNameLst>
                                      </p:cBhvr>
                                      <p:to>
                                        <a:srgbClr val="FFFF00"/>
                                      </p:to>
                                    </p:animClr>
                                    <p:set>
                                      <p:cBhvr>
                                        <p:cTn id="43" dur="250" fill="hold"/>
                                        <p:tgtEl>
                                          <p:spTgt spid="8"/>
                                        </p:tgtEl>
                                        <p:attrNameLst>
                                          <p:attrName>fill.type</p:attrName>
                                        </p:attrNameLst>
                                      </p:cBhvr>
                                      <p:to>
                                        <p:strVal val="solid"/>
                                      </p:to>
                                    </p:set>
                                    <p:set>
                                      <p:cBhvr>
                                        <p:cTn id="44" dur="25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45" restart="whenNotActive" fill="hold" evtFilter="cancelBubble" nodeType="interactiveSeq">
                <p:stCondLst>
                  <p:cond evt="onClick" delay="0">
                    <p:tgtEl>
                      <p:spTgt spid="9"/>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9"/>
                                        </p:tgtEl>
                                        <p:attrNameLst>
                                          <p:attrName>fillcolor</p:attrName>
                                        </p:attrNameLst>
                                      </p:cBhvr>
                                      <p:to>
                                        <a:srgbClr val="FFF2CC"/>
                                      </p:to>
                                    </p:animClr>
                                    <p:set>
                                      <p:cBhvr>
                                        <p:cTn id="50" dur="250" fill="hold"/>
                                        <p:tgtEl>
                                          <p:spTgt spid="9"/>
                                        </p:tgtEl>
                                        <p:attrNameLst>
                                          <p:attrName>fill.type</p:attrName>
                                        </p:attrNameLst>
                                      </p:cBhvr>
                                      <p:to>
                                        <p:strVal val="solid"/>
                                      </p:to>
                                    </p:set>
                                    <p:set>
                                      <p:cBhvr>
                                        <p:cTn id="51" dur="250" fill="hold"/>
                                        <p:tgtEl>
                                          <p:spTgt spid="9"/>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3"/>
                                        </p:tgtEl>
                                        <p:attrNameLst>
                                          <p:attrName>style.visibility</p:attrName>
                                        </p:attrNameLst>
                                      </p:cBhvr>
                                      <p:to>
                                        <p:strVal val="visible"/>
                                      </p:to>
                                    </p:set>
                                    <p:anim calcmode="lin" valueType="num">
                                      <p:cBhvr>
                                        <p:cTn id="54" dur="250" fill="hold"/>
                                        <p:tgtEl>
                                          <p:spTgt spid="13"/>
                                        </p:tgtEl>
                                        <p:attrNameLst>
                                          <p:attrName>ppt_w</p:attrName>
                                        </p:attrNameLst>
                                      </p:cBhvr>
                                      <p:tavLst>
                                        <p:tav tm="0">
                                          <p:val>
                                            <p:strVal val="4*#ppt_w"/>
                                          </p:val>
                                        </p:tav>
                                        <p:tav tm="100000">
                                          <p:val>
                                            <p:strVal val="#ppt_w"/>
                                          </p:val>
                                        </p:tav>
                                      </p:tavLst>
                                    </p:anim>
                                    <p:anim calcmode="lin" valueType="num">
                                      <p:cBhvr>
                                        <p:cTn id="55" dur="250" fill="hold"/>
                                        <p:tgtEl>
                                          <p:spTgt spid="1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9"/>
                                        </p:tgtEl>
                                        <p:attrNameLst>
                                          <p:attrName>fillcolor</p:attrName>
                                        </p:attrNameLst>
                                      </p:cBhvr>
                                      <p:to>
                                        <a:srgbClr val="00B050"/>
                                      </p:to>
                                    </p:animClr>
                                    <p:set>
                                      <p:cBhvr>
                                        <p:cTn id="58" dur="250" fill="hold"/>
                                        <p:tgtEl>
                                          <p:spTgt spid="9"/>
                                        </p:tgtEl>
                                        <p:attrNameLst>
                                          <p:attrName>fill.type</p:attrName>
                                        </p:attrNameLst>
                                      </p:cBhvr>
                                      <p:to>
                                        <p:strVal val="solid"/>
                                      </p:to>
                                    </p:set>
                                    <p:set>
                                      <p:cBhvr>
                                        <p:cTn id="59" dur="25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10"/>
                                        </p:tgtEl>
                                        <p:attrNameLst>
                                          <p:attrName>fillcolor</p:attrName>
                                        </p:attrNameLst>
                                      </p:cBhvr>
                                      <p:to>
                                        <a:srgbClr val="FFF2CC"/>
                                      </p:to>
                                    </p:animClr>
                                    <p:set>
                                      <p:cBhvr>
                                        <p:cTn id="65" dur="250" fill="hold"/>
                                        <p:tgtEl>
                                          <p:spTgt spid="10"/>
                                        </p:tgtEl>
                                        <p:attrNameLst>
                                          <p:attrName>fill.type</p:attrName>
                                        </p:attrNameLst>
                                      </p:cBhvr>
                                      <p:to>
                                        <p:strVal val="solid"/>
                                      </p:to>
                                    </p:set>
                                    <p:set>
                                      <p:cBhvr>
                                        <p:cTn id="66" dur="250" fill="hold"/>
                                        <p:tgtEl>
                                          <p:spTgt spid="10"/>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12"/>
                                        </p:tgtEl>
                                        <p:attrNameLst>
                                          <p:attrName>style.visibility</p:attrName>
                                        </p:attrNameLst>
                                      </p:cBhvr>
                                      <p:to>
                                        <p:strVal val="visible"/>
                                      </p:to>
                                    </p:set>
                                    <p:anim calcmode="lin" valueType="num">
                                      <p:cBhvr>
                                        <p:cTn id="69" dur="250" fill="hold"/>
                                        <p:tgtEl>
                                          <p:spTgt spid="12"/>
                                        </p:tgtEl>
                                        <p:attrNameLst>
                                          <p:attrName>ppt_w</p:attrName>
                                        </p:attrNameLst>
                                      </p:cBhvr>
                                      <p:tavLst>
                                        <p:tav tm="0">
                                          <p:val>
                                            <p:strVal val="4*#ppt_w"/>
                                          </p:val>
                                        </p:tav>
                                        <p:tav tm="100000">
                                          <p:val>
                                            <p:strVal val="#ppt_w"/>
                                          </p:val>
                                        </p:tav>
                                      </p:tavLst>
                                    </p:anim>
                                    <p:anim calcmode="lin" valueType="num">
                                      <p:cBhvr>
                                        <p:cTn id="70" dur="250" fill="hold"/>
                                        <p:tgtEl>
                                          <p:spTgt spid="1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10"/>
                                        </p:tgtEl>
                                        <p:attrNameLst>
                                          <p:attrName>fillcolor</p:attrName>
                                        </p:attrNameLst>
                                      </p:cBhvr>
                                      <p:to>
                                        <a:srgbClr val="FFFF00"/>
                                      </p:to>
                                    </p:animClr>
                                    <p:set>
                                      <p:cBhvr>
                                        <p:cTn id="73" dur="250" fill="hold"/>
                                        <p:tgtEl>
                                          <p:spTgt spid="10"/>
                                        </p:tgtEl>
                                        <p:attrNameLst>
                                          <p:attrName>fill.type</p:attrName>
                                        </p:attrNameLst>
                                      </p:cBhvr>
                                      <p:to>
                                        <p:strVal val="solid"/>
                                      </p:to>
                                    </p:set>
                                    <p:set>
                                      <p:cBhvr>
                                        <p:cTn id="74" dur="25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75" restart="whenNotActive" fill="hold" evtFilter="cancelBubble" nodeType="interactiveSeq">
                <p:stCondLst>
                  <p:cond evt="onClick" delay="0">
                    <p:tgtEl>
                      <p:spTgt spid="14"/>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14"/>
                                        </p:tgtEl>
                                        <p:attrNameLst>
                                          <p:attrName>fillcolor</p:attrName>
                                        </p:attrNameLst>
                                      </p:cBhvr>
                                      <p:to>
                                        <a:srgbClr val="FFF2CC"/>
                                      </p:to>
                                    </p:animClr>
                                    <p:set>
                                      <p:cBhvr>
                                        <p:cTn id="80" dur="250" fill="hold"/>
                                        <p:tgtEl>
                                          <p:spTgt spid="14"/>
                                        </p:tgtEl>
                                        <p:attrNameLst>
                                          <p:attrName>fill.type</p:attrName>
                                        </p:attrNameLst>
                                      </p:cBhvr>
                                      <p:to>
                                        <p:strVal val="solid"/>
                                      </p:to>
                                    </p:set>
                                    <p:set>
                                      <p:cBhvr>
                                        <p:cTn id="81" dur="250" fill="hold"/>
                                        <p:tgtEl>
                                          <p:spTgt spid="14"/>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15"/>
                                        </p:tgtEl>
                                        <p:attrNameLst>
                                          <p:attrName>style.visibility</p:attrName>
                                        </p:attrNameLst>
                                      </p:cBhvr>
                                      <p:to>
                                        <p:strVal val="visible"/>
                                      </p:to>
                                    </p:set>
                                    <p:anim calcmode="lin" valueType="num">
                                      <p:cBhvr>
                                        <p:cTn id="84" dur="250" fill="hold"/>
                                        <p:tgtEl>
                                          <p:spTgt spid="15"/>
                                        </p:tgtEl>
                                        <p:attrNameLst>
                                          <p:attrName>ppt_w</p:attrName>
                                        </p:attrNameLst>
                                      </p:cBhvr>
                                      <p:tavLst>
                                        <p:tav tm="0">
                                          <p:val>
                                            <p:strVal val="4*#ppt_w"/>
                                          </p:val>
                                        </p:tav>
                                        <p:tav tm="100000">
                                          <p:val>
                                            <p:strVal val="#ppt_w"/>
                                          </p:val>
                                        </p:tav>
                                      </p:tavLst>
                                    </p:anim>
                                    <p:anim calcmode="lin" valueType="num">
                                      <p:cBhvr>
                                        <p:cTn id="85"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14"/>
                                        </p:tgtEl>
                                        <p:attrNameLst>
                                          <p:attrName>fillcolor</p:attrName>
                                        </p:attrNameLst>
                                      </p:cBhvr>
                                      <p:to>
                                        <a:srgbClr val="FFFF00"/>
                                      </p:to>
                                    </p:animClr>
                                    <p:set>
                                      <p:cBhvr>
                                        <p:cTn id="88" dur="250" fill="hold"/>
                                        <p:tgtEl>
                                          <p:spTgt spid="14"/>
                                        </p:tgtEl>
                                        <p:attrNameLst>
                                          <p:attrName>fill.type</p:attrName>
                                        </p:attrNameLst>
                                      </p:cBhvr>
                                      <p:to>
                                        <p:strVal val="solid"/>
                                      </p:to>
                                    </p:set>
                                    <p:set>
                                      <p:cBhvr>
                                        <p:cTn id="89" dur="250" fill="hold"/>
                                        <p:tgtEl>
                                          <p:spTgt spid="14"/>
                                        </p:tgtEl>
                                        <p:attrNameLst>
                                          <p:attrName>fill.on</p:attrName>
                                        </p:attrNameLst>
                                      </p:cBhvr>
                                      <p:to>
                                        <p:strVal val="true"/>
                                      </p:to>
                                    </p:set>
                                  </p:childTnLst>
                                </p:cTn>
                              </p:par>
                            </p:childTnLst>
                          </p:cTn>
                        </p:par>
                      </p:childTnLst>
                    </p:cTn>
                  </p:par>
                </p:childTnLst>
              </p:cTn>
              <p:nextCondLst>
                <p:cond evt="onClick" delay="0">
                  <p:tgtEl>
                    <p:spTgt spid="14"/>
                  </p:tgtEl>
                </p:cond>
              </p:nextCondLst>
            </p:seq>
          </p:childTnLst>
        </p:cTn>
      </p:par>
    </p:tnLst>
    <p:bldLst>
      <p:bldP spid="6" grpId="0"/>
      <p:bldP spid="8" grpId="0" animBg="1"/>
      <p:bldP spid="9" grpId="0" animBg="1"/>
      <p:bldP spid="10"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6" action="ppaction://hlinksldjump"/>
            <a:extLst>
              <a:ext uri="{FF2B5EF4-FFF2-40B4-BE49-F238E27FC236}">
                <a16:creationId xmlns:a16="http://schemas.microsoft.com/office/drawing/2014/main"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sz="3200">
              <a:solidFill>
                <a:prstClr val="white"/>
              </a:solidFill>
              <a:latin typeface="Calibri" panose="020F0502020204030204"/>
              <a:sym typeface="Arial"/>
            </a:endParaRPr>
          </a:p>
        </p:txBody>
      </p:sp>
      <p:sp>
        <p:nvSpPr>
          <p:cNvPr id="2" name="TextBox 1">
            <a:extLst>
              <a:ext uri="{FF2B5EF4-FFF2-40B4-BE49-F238E27FC236}">
                <a16:creationId xmlns:a16="http://schemas.microsoft.com/office/drawing/2014/main" id="{7CF2F40B-0C06-41A2-98EB-3C7D4751E754}"/>
              </a:ext>
            </a:extLst>
          </p:cNvPr>
          <p:cNvSpPr txBox="1"/>
          <p:nvPr/>
        </p:nvSpPr>
        <p:spPr>
          <a:xfrm>
            <a:off x="1396644" y="748247"/>
            <a:ext cx="9807872" cy="1815690"/>
          </a:xfrm>
          <a:prstGeom prst="rect">
            <a:avLst/>
          </a:prstGeom>
          <a:noFill/>
        </p:spPr>
        <p:txBody>
          <a:bodyPr wrap="square" rtlCol="0">
            <a:spAutoFit/>
          </a:bodyPr>
          <a:lstStyle/>
          <a:p>
            <a:pPr algn="ctr" defTabSz="914377"/>
            <a:r>
              <a:rPr lang="en-US" sz="3733" b="1" dirty="0" err="1">
                <a:solidFill>
                  <a:srgbClr val="FFFF00"/>
                </a:solidFill>
                <a:latin typeface="Times New Roman" panose="02020603050405020304" pitchFamily="18" charset="0"/>
                <a:cs typeface="Times New Roman" panose="02020603050405020304" pitchFamily="18" charset="0"/>
                <a:sym typeface="Arial"/>
              </a:rPr>
              <a:t>Câu</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hỏi</a:t>
            </a:r>
            <a:r>
              <a:rPr lang="en-US" sz="3733" b="1" dirty="0">
                <a:solidFill>
                  <a:srgbClr val="FFFF00"/>
                </a:solidFill>
                <a:latin typeface="Times New Roman" panose="02020603050405020304" pitchFamily="18" charset="0"/>
                <a:cs typeface="Times New Roman" panose="02020603050405020304" pitchFamily="18" charset="0"/>
                <a:sym typeface="Arial"/>
              </a:rPr>
              <a:t> </a:t>
            </a:r>
            <a:r>
              <a:rPr lang="en-US" sz="3733" b="1" dirty="0" err="1">
                <a:solidFill>
                  <a:srgbClr val="FFFF00"/>
                </a:solidFill>
                <a:latin typeface="Times New Roman" panose="02020603050405020304" pitchFamily="18" charset="0"/>
                <a:cs typeface="Times New Roman" panose="02020603050405020304" pitchFamily="18" charset="0"/>
                <a:sym typeface="Arial"/>
              </a:rPr>
              <a:t>số</a:t>
            </a:r>
            <a:r>
              <a:rPr lang="en-US" sz="3733" b="1" dirty="0">
                <a:solidFill>
                  <a:srgbClr val="FFFF00"/>
                </a:solidFill>
                <a:latin typeface="Times New Roman" panose="02020603050405020304" pitchFamily="18" charset="0"/>
                <a:cs typeface="Times New Roman" panose="02020603050405020304" pitchFamily="18" charset="0"/>
                <a:sym typeface="Arial"/>
              </a:rPr>
              <a:t> 3</a:t>
            </a:r>
            <a:r>
              <a:rPr lang="en-US" sz="3733" b="1">
                <a:solidFill>
                  <a:prstClr val="white"/>
                </a:solidFill>
                <a:latin typeface="Times New Roman" panose="02020603050405020304" pitchFamily="18" charset="0"/>
                <a:cs typeface="Times New Roman" panose="02020603050405020304" pitchFamily="18" charset="0"/>
                <a:sym typeface="Arial"/>
              </a:rPr>
              <a:t>: Triều đại nào </a:t>
            </a:r>
            <a:r>
              <a:rPr lang="vi-VN" sz="3733" b="1">
                <a:solidFill>
                  <a:prstClr val="white"/>
                </a:solidFill>
                <a:latin typeface="Times New Roman" panose="02020603050405020304" pitchFamily="18" charset="0"/>
                <a:cs typeface="Times New Roman" panose="02020603050405020304" pitchFamily="18" charset="0"/>
                <a:sym typeface="Arial"/>
              </a:rPr>
              <a:t>đã có những quyết sách khẳng định chủ quyền của Việt Nam tại Hoàng Sa - Trường Sa</a:t>
            </a:r>
            <a:endParaRPr lang="en-US" sz="3733" b="1" dirty="0">
              <a:solidFill>
                <a:prstClr val="white"/>
              </a:solidFill>
              <a:latin typeface="Times New Roman" panose="02020603050405020304" pitchFamily="18" charset="0"/>
              <a:cs typeface="Times New Roman" panose="02020603050405020304" pitchFamily="18" charset="0"/>
              <a:sym typeface="Arial"/>
            </a:endParaRPr>
          </a:p>
        </p:txBody>
      </p:sp>
      <p:pic>
        <p:nvPicPr>
          <p:cNvPr id="4" name="Picture 3" descr="A picture containing text&#10;&#10;Description automatically generated">
            <a:extLst>
              <a:ext uri="{FF2B5EF4-FFF2-40B4-BE49-F238E27FC236}">
                <a16:creationId xmlns:a16="http://schemas.microsoft.com/office/drawing/2014/main" id="{DA634BBA-C845-24A8-B826-1409369910A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20" name="Rectangle 19">
            <a:extLst>
              <a:ext uri="{FF2B5EF4-FFF2-40B4-BE49-F238E27FC236}">
                <a16:creationId xmlns:a16="http://schemas.microsoft.com/office/drawing/2014/main" id="{A7874E5D-D98E-5885-7670-176C228385BE}"/>
              </a:ext>
            </a:extLst>
          </p:cNvPr>
          <p:cNvSpPr/>
          <p:nvPr/>
        </p:nvSpPr>
        <p:spPr>
          <a:xfrm>
            <a:off x="1095715" y="2940238"/>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eaLnBrk="0" fontAlgn="base" hangingPunct="0">
              <a:spcBef>
                <a:spcPct val="0"/>
              </a:spcBef>
              <a:spcAft>
                <a:spcPct val="0"/>
              </a:spcAft>
              <a:defRPr/>
            </a:pPr>
            <a:r>
              <a:rPr lang="en-US" altLang="en-US" sz="3733" b="1" dirty="0">
                <a:solidFill>
                  <a:prstClr val="black"/>
                </a:solidFill>
                <a:latin typeface="Times New Roman" panose="02020603050405020304" pitchFamily="18" charset="0"/>
                <a:cs typeface="Times New Roman" panose="02020603050405020304" pitchFamily="18" charset="0"/>
                <a:sym typeface="Roboto" charset="0"/>
              </a:rPr>
              <a:t>A</a:t>
            </a:r>
            <a:r>
              <a:rPr lang="en-US" altLang="en-US" sz="3733" b="1">
                <a:solidFill>
                  <a:prstClr val="black"/>
                </a:solidFill>
                <a:latin typeface="Times New Roman" panose="02020603050405020304" pitchFamily="18" charset="0"/>
                <a:cs typeface="Times New Roman" panose="02020603050405020304" pitchFamily="18" charset="0"/>
                <a:sym typeface="Roboto" charset="0"/>
              </a:rPr>
              <a:t>. Nhà Lý</a:t>
            </a:r>
            <a:endParaRPr lang="en-US" altLang="en-US" sz="3733" b="1" dirty="0">
              <a:solidFill>
                <a:prstClr val="black"/>
              </a:solidFill>
              <a:latin typeface="Times New Roman" panose="02020603050405020304" pitchFamily="18" charset="0"/>
              <a:cs typeface="Times New Roman" panose="02020603050405020304" pitchFamily="18" charset="0"/>
              <a:sym typeface="Roboto" charset="0"/>
            </a:endParaRPr>
          </a:p>
        </p:txBody>
      </p:sp>
      <p:sp>
        <p:nvSpPr>
          <p:cNvPr id="21" name="Rectangle 20">
            <a:extLst>
              <a:ext uri="{FF2B5EF4-FFF2-40B4-BE49-F238E27FC236}">
                <a16:creationId xmlns:a16="http://schemas.microsoft.com/office/drawing/2014/main" id="{6C3AAB5A-BD80-40B4-5ACB-81B26907C9C2}"/>
              </a:ext>
            </a:extLst>
          </p:cNvPr>
          <p:cNvSpPr/>
          <p:nvPr/>
        </p:nvSpPr>
        <p:spPr>
          <a:xfrm>
            <a:off x="1095715" y="4661275"/>
            <a:ext cx="3892171" cy="977525"/>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a:solidFill>
                  <a:prstClr val="black"/>
                </a:solidFill>
                <a:latin typeface="Times New Roman" panose="02020603050405020304" pitchFamily="18" charset="0"/>
                <a:cs typeface="Times New Roman" panose="02020603050405020304" pitchFamily="18" charset="0"/>
                <a:sym typeface="Arial"/>
              </a:rPr>
              <a:t>B.</a:t>
            </a:r>
            <a:r>
              <a:rPr lang="en-US" sz="3733" b="1">
                <a:solidFill>
                  <a:prstClr val="black"/>
                </a:solidFill>
                <a:latin typeface="Times New Roman" panose="02020603050405020304" pitchFamily="18" charset="0"/>
                <a:cs typeface="Times New Roman" panose="02020603050405020304" pitchFamily="18" charset="0"/>
                <a:sym typeface="Arial"/>
              </a:rPr>
              <a:t> Nhà Nguyễn</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sp>
        <p:nvSpPr>
          <p:cNvPr id="22" name="Rectangle 21">
            <a:extLst>
              <a:ext uri="{FF2B5EF4-FFF2-40B4-BE49-F238E27FC236}">
                <a16:creationId xmlns:a16="http://schemas.microsoft.com/office/drawing/2014/main" id="{EFC40C34-8B87-3A36-DD59-2D3DFDEE36F3}"/>
              </a:ext>
            </a:extLst>
          </p:cNvPr>
          <p:cNvSpPr/>
          <p:nvPr/>
        </p:nvSpPr>
        <p:spPr>
          <a:xfrm>
            <a:off x="6927511" y="3014374"/>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C</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Nhà Ngô</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23" name="Picture 22">
            <a:extLst>
              <a:ext uri="{FF2B5EF4-FFF2-40B4-BE49-F238E27FC236}">
                <a16:creationId xmlns:a16="http://schemas.microsoft.com/office/drawing/2014/main" id="{AF2F253E-7ABC-9370-9148-DBA6F60FC9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91524" y="3146343"/>
            <a:ext cx="805723" cy="708059"/>
          </a:xfrm>
          <a:prstGeom prst="rect">
            <a:avLst/>
          </a:prstGeom>
        </p:spPr>
      </p:pic>
      <p:pic>
        <p:nvPicPr>
          <p:cNvPr id="24" name="Picture 23">
            <a:extLst>
              <a:ext uri="{FF2B5EF4-FFF2-40B4-BE49-F238E27FC236}">
                <a16:creationId xmlns:a16="http://schemas.microsoft.com/office/drawing/2014/main" id="{B6DD880D-BF61-705E-9B89-42425C43DE25}"/>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511635" y="3258151"/>
            <a:ext cx="804536" cy="704088"/>
          </a:xfrm>
          <a:prstGeom prst="rect">
            <a:avLst/>
          </a:prstGeom>
        </p:spPr>
      </p:pic>
      <p:pic>
        <p:nvPicPr>
          <p:cNvPr id="25" name="Picture 24">
            <a:extLst>
              <a:ext uri="{FF2B5EF4-FFF2-40B4-BE49-F238E27FC236}">
                <a16:creationId xmlns:a16="http://schemas.microsoft.com/office/drawing/2014/main" id="{7B32297B-EFB7-44C6-DD5B-FC5ECA554B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91525" y="4826888"/>
            <a:ext cx="804743" cy="643793"/>
          </a:xfrm>
          <a:prstGeom prst="rect">
            <a:avLst/>
          </a:prstGeom>
        </p:spPr>
      </p:pic>
      <p:sp>
        <p:nvSpPr>
          <p:cNvPr id="26" name="Rectangle 25">
            <a:extLst>
              <a:ext uri="{FF2B5EF4-FFF2-40B4-BE49-F238E27FC236}">
                <a16:creationId xmlns:a16="http://schemas.microsoft.com/office/drawing/2014/main" id="{3B17EA6C-E3FA-E362-7D58-C6CA89AB1BD9}"/>
              </a:ext>
            </a:extLst>
          </p:cNvPr>
          <p:cNvSpPr/>
          <p:nvPr/>
        </p:nvSpPr>
        <p:spPr>
          <a:xfrm>
            <a:off x="6894549" y="4600458"/>
            <a:ext cx="3340772" cy="944060"/>
          </a:xfrm>
          <a:prstGeom prst="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77">
              <a:defRPr/>
            </a:pPr>
            <a:r>
              <a:rPr lang="vi-VN" sz="3733" b="1" dirty="0">
                <a:solidFill>
                  <a:prstClr val="black"/>
                </a:solidFill>
                <a:latin typeface="Times New Roman" panose="02020603050405020304" pitchFamily="18" charset="0"/>
                <a:cs typeface="Times New Roman" panose="02020603050405020304" pitchFamily="18" charset="0"/>
                <a:sym typeface="Arial"/>
              </a:rPr>
              <a:t>D</a:t>
            </a:r>
            <a:r>
              <a:rPr lang="vi-VN" sz="3733" b="1">
                <a:solidFill>
                  <a:prstClr val="black"/>
                </a:solidFill>
                <a:latin typeface="Times New Roman" panose="02020603050405020304" pitchFamily="18" charset="0"/>
                <a:cs typeface="Times New Roman" panose="02020603050405020304" pitchFamily="18" charset="0"/>
                <a:sym typeface="Arial"/>
              </a:rPr>
              <a:t>. </a:t>
            </a:r>
            <a:r>
              <a:rPr lang="en-US" sz="3733" b="1">
                <a:solidFill>
                  <a:prstClr val="black"/>
                </a:solidFill>
                <a:latin typeface="Times New Roman" panose="02020603050405020304" pitchFamily="18" charset="0"/>
                <a:cs typeface="Times New Roman" panose="02020603050405020304" pitchFamily="18" charset="0"/>
                <a:sym typeface="Arial"/>
              </a:rPr>
              <a:t>Nhà Tiền Lê</a:t>
            </a:r>
            <a:endParaRPr lang="vi-VN" sz="3733" b="1" dirty="0">
              <a:solidFill>
                <a:prstClr val="black"/>
              </a:solidFill>
              <a:latin typeface="Times New Roman" panose="02020603050405020304" pitchFamily="18" charset="0"/>
              <a:cs typeface="Times New Roman" panose="02020603050405020304" pitchFamily="18" charset="0"/>
              <a:sym typeface="Arial"/>
            </a:endParaRPr>
          </a:p>
        </p:txBody>
      </p:sp>
      <p:pic>
        <p:nvPicPr>
          <p:cNvPr id="27" name="Picture 26">
            <a:extLst>
              <a:ext uri="{FF2B5EF4-FFF2-40B4-BE49-F238E27FC236}">
                <a16:creationId xmlns:a16="http://schemas.microsoft.com/office/drawing/2014/main" id="{9AC1DC55-6A1B-250F-9C6F-29671B07072A}"/>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9478672" y="4844235"/>
            <a:ext cx="804536" cy="704088"/>
          </a:xfrm>
          <a:prstGeom prst="rect">
            <a:avLst/>
          </a:prstGeom>
        </p:spPr>
      </p:pic>
    </p:spTree>
    <p:extLst>
      <p:ext uri="{BB962C8B-B14F-4D97-AF65-F5344CB8AC3E}">
        <p14:creationId xmlns:p14="http://schemas.microsoft.com/office/powerpoint/2010/main" val="2954798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anim calcmode="lin" valueType="num">
                                      <p:cBhvr>
                                        <p:cTn id="23" dur="500" fill="hold"/>
                                        <p:tgtEl>
                                          <p:spTgt spid="22"/>
                                        </p:tgtEl>
                                        <p:attrNameLst>
                                          <p:attrName>ppt_x</p:attrName>
                                        </p:attrNameLst>
                                      </p:cBhvr>
                                      <p:tavLst>
                                        <p:tav tm="0">
                                          <p:val>
                                            <p:strVal val="#ppt_x"/>
                                          </p:val>
                                        </p:tav>
                                        <p:tav tm="100000">
                                          <p:val>
                                            <p:strVal val="#ppt_x"/>
                                          </p:val>
                                        </p:tav>
                                      </p:tavLst>
                                    </p:anim>
                                    <p:anim calcmode="lin" valueType="num">
                                      <p:cBhvr>
                                        <p:cTn id="24" dur="500" fill="hold"/>
                                        <p:tgtEl>
                                          <p:spTgt spid="2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50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anim calcmode="lin" valueType="num">
                                      <p:cBhvr>
                                        <p:cTn id="28" dur="500" fill="hold"/>
                                        <p:tgtEl>
                                          <p:spTgt spid="26"/>
                                        </p:tgtEl>
                                        <p:attrNameLst>
                                          <p:attrName>ppt_x</p:attrName>
                                        </p:attrNameLst>
                                      </p:cBhvr>
                                      <p:tavLst>
                                        <p:tav tm="0">
                                          <p:val>
                                            <p:strVal val="#ppt_x"/>
                                          </p:val>
                                        </p:tav>
                                        <p:tav tm="100000">
                                          <p:val>
                                            <p:strVal val="#ppt_x"/>
                                          </p:val>
                                        </p:tav>
                                      </p:tavLst>
                                    </p:anim>
                                    <p:anim calcmode="lin" valueType="num">
                                      <p:cBhvr>
                                        <p:cTn id="29"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20"/>
                    </p:tgtEl>
                  </p:cond>
                </p:stCondLst>
                <p:endSync evt="end" delay="0">
                  <p:rtn val="all"/>
                </p:endSync>
                <p:childTnLst>
                  <p:par>
                    <p:cTn id="31" fill="hold">
                      <p:stCondLst>
                        <p:cond delay="0"/>
                      </p:stCondLst>
                      <p:childTnLst>
                        <p:par>
                          <p:cTn id="32" fill="hold">
                            <p:stCondLst>
                              <p:cond delay="0"/>
                            </p:stCondLst>
                            <p:childTnLst>
                              <p:par>
                                <p:cTn id="33" presetID="1" presetClass="emph" presetSubtype="2" fill="hold" nodeType="clickEffect">
                                  <p:stCondLst>
                                    <p:cond delay="0"/>
                                  </p:stCondLst>
                                  <p:childTnLst>
                                    <p:animClr clrSpc="rgb" dir="cw">
                                      <p:cBhvr>
                                        <p:cTn id="34" dur="250" fill="hold"/>
                                        <p:tgtEl>
                                          <p:spTgt spid="20"/>
                                        </p:tgtEl>
                                        <p:attrNameLst>
                                          <p:attrName>fillcolor</p:attrName>
                                        </p:attrNameLst>
                                      </p:cBhvr>
                                      <p:to>
                                        <a:srgbClr val="FFF2CC"/>
                                      </p:to>
                                    </p:animClr>
                                    <p:set>
                                      <p:cBhvr>
                                        <p:cTn id="35" dur="250" fill="hold"/>
                                        <p:tgtEl>
                                          <p:spTgt spid="20"/>
                                        </p:tgtEl>
                                        <p:attrNameLst>
                                          <p:attrName>fill.type</p:attrName>
                                        </p:attrNameLst>
                                      </p:cBhvr>
                                      <p:to>
                                        <p:strVal val="solid"/>
                                      </p:to>
                                    </p:set>
                                    <p:set>
                                      <p:cBhvr>
                                        <p:cTn id="36" dur="250" fill="hold"/>
                                        <p:tgtEl>
                                          <p:spTgt spid="20"/>
                                        </p:tgtEl>
                                        <p:attrNameLst>
                                          <p:attrName>fill.on</p:attrName>
                                        </p:attrNameLst>
                                      </p:cBhvr>
                                      <p:to>
                                        <p:strVal val="true"/>
                                      </p:to>
                                    </p:set>
                                  </p:childTnLst>
                                  <p:subTnLst>
                                    <p:audio>
                                      <p:cMediaNode>
                                        <p:cTn display="0" masterRel="sameClick">
                                          <p:stCondLst>
                                            <p:cond evt="begin" delay="0">
                                              <p:tn val="33"/>
                                            </p:cond>
                                          </p:stCondLst>
                                          <p:endCondLst>
                                            <p:cond evt="onStopAudio" delay="0">
                                              <p:tgtEl>
                                                <p:sldTgt/>
                                              </p:tgtEl>
                                            </p:cond>
                                          </p:endCondLst>
                                        </p:cTn>
                                        <p:tgtEl>
                                          <p:sndTgt r:embed="rId2" name="click.wav"/>
                                        </p:tgtEl>
                                      </p:cMediaNode>
                                    </p:audio>
                                  </p:subTnLst>
                                </p:cTn>
                              </p:par>
                              <p:par>
                                <p:cTn id="37" presetID="23" presetClass="entr" presetSubtype="32" fill="hold" nodeType="withEffect">
                                  <p:stCondLst>
                                    <p:cond delay="1000"/>
                                  </p:stCondLst>
                                  <p:childTnLst>
                                    <p:set>
                                      <p:cBhvr>
                                        <p:cTn id="38" dur="1" fill="hold">
                                          <p:stCondLst>
                                            <p:cond delay="0"/>
                                          </p:stCondLst>
                                        </p:cTn>
                                        <p:tgtEl>
                                          <p:spTgt spid="23"/>
                                        </p:tgtEl>
                                        <p:attrNameLst>
                                          <p:attrName>style.visibility</p:attrName>
                                        </p:attrNameLst>
                                      </p:cBhvr>
                                      <p:to>
                                        <p:strVal val="visible"/>
                                      </p:to>
                                    </p:set>
                                    <p:anim calcmode="lin" valueType="num">
                                      <p:cBhvr>
                                        <p:cTn id="39" dur="250" fill="hold"/>
                                        <p:tgtEl>
                                          <p:spTgt spid="23"/>
                                        </p:tgtEl>
                                        <p:attrNameLst>
                                          <p:attrName>ppt_w</p:attrName>
                                        </p:attrNameLst>
                                      </p:cBhvr>
                                      <p:tavLst>
                                        <p:tav tm="0">
                                          <p:val>
                                            <p:strVal val="4*#ppt_w"/>
                                          </p:val>
                                        </p:tav>
                                        <p:tav tm="100000">
                                          <p:val>
                                            <p:strVal val="#ppt_w"/>
                                          </p:val>
                                        </p:tav>
                                      </p:tavLst>
                                    </p:anim>
                                    <p:anim calcmode="lin" valueType="num">
                                      <p:cBhvr>
                                        <p:cTn id="40" dur="250" fill="hold"/>
                                        <p:tgtEl>
                                          <p:spTgt spid="2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7"/>
                                            </p:cond>
                                          </p:stCondLst>
                                          <p:endCondLst>
                                            <p:cond evt="onStopAudio" delay="0">
                                              <p:tgtEl>
                                                <p:sldTgt/>
                                              </p:tgtEl>
                                            </p:cond>
                                          </p:endCondLst>
                                        </p:cTn>
                                        <p:tgtEl>
                                          <p:sndTgt r:embed="rId3" name="Wrong Buzzer.wav"/>
                                        </p:tgtEl>
                                      </p:cMediaNode>
                                    </p:audio>
                                  </p:subTnLst>
                                </p:cTn>
                              </p:par>
                              <p:par>
                                <p:cTn id="41" presetID="1" presetClass="emph" presetSubtype="2" fill="hold" nodeType="withEffect">
                                  <p:stCondLst>
                                    <p:cond delay="1000"/>
                                  </p:stCondLst>
                                  <p:childTnLst>
                                    <p:animClr clrSpc="rgb" dir="cw">
                                      <p:cBhvr>
                                        <p:cTn id="42" dur="250" fill="hold"/>
                                        <p:tgtEl>
                                          <p:spTgt spid="20"/>
                                        </p:tgtEl>
                                        <p:attrNameLst>
                                          <p:attrName>fillcolor</p:attrName>
                                        </p:attrNameLst>
                                      </p:cBhvr>
                                      <p:to>
                                        <a:srgbClr val="FFFF00"/>
                                      </p:to>
                                    </p:animClr>
                                    <p:set>
                                      <p:cBhvr>
                                        <p:cTn id="43" dur="250" fill="hold"/>
                                        <p:tgtEl>
                                          <p:spTgt spid="20"/>
                                        </p:tgtEl>
                                        <p:attrNameLst>
                                          <p:attrName>fill.type</p:attrName>
                                        </p:attrNameLst>
                                      </p:cBhvr>
                                      <p:to>
                                        <p:strVal val="solid"/>
                                      </p:to>
                                    </p:set>
                                    <p:set>
                                      <p:cBhvr>
                                        <p:cTn id="44" dur="250" fill="hold"/>
                                        <p:tgtEl>
                                          <p:spTgt spid="20"/>
                                        </p:tgtEl>
                                        <p:attrNameLst>
                                          <p:attrName>fill.on</p:attrName>
                                        </p:attrNameLst>
                                      </p:cBhvr>
                                      <p:to>
                                        <p:strVal val="true"/>
                                      </p:to>
                                    </p:set>
                                  </p:childTnLst>
                                </p:cTn>
                              </p:par>
                            </p:childTnLst>
                          </p:cTn>
                        </p:par>
                      </p:childTnLst>
                    </p:cTn>
                  </p:par>
                </p:childTnLst>
              </p:cTn>
              <p:nextCondLst>
                <p:cond evt="onClick" delay="0">
                  <p:tgtEl>
                    <p:spTgt spid="20"/>
                  </p:tgtEl>
                </p:cond>
              </p:nextCondLst>
            </p:seq>
            <p:seq concurrent="1" nextAc="seek">
              <p:cTn id="45" restart="whenNotActive" fill="hold" evtFilter="cancelBubble" nodeType="interactiveSeq">
                <p:stCondLst>
                  <p:cond evt="onClick" delay="0">
                    <p:tgtEl>
                      <p:spTgt spid="21"/>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childTnLst>
                                    <p:animClr clrSpc="rgb" dir="cw">
                                      <p:cBhvr>
                                        <p:cTn id="49" dur="250" fill="hold"/>
                                        <p:tgtEl>
                                          <p:spTgt spid="21"/>
                                        </p:tgtEl>
                                        <p:attrNameLst>
                                          <p:attrName>fillcolor</p:attrName>
                                        </p:attrNameLst>
                                      </p:cBhvr>
                                      <p:to>
                                        <a:srgbClr val="FFF2CC"/>
                                      </p:to>
                                    </p:animClr>
                                    <p:set>
                                      <p:cBhvr>
                                        <p:cTn id="50" dur="250" fill="hold"/>
                                        <p:tgtEl>
                                          <p:spTgt spid="21"/>
                                        </p:tgtEl>
                                        <p:attrNameLst>
                                          <p:attrName>fill.type</p:attrName>
                                        </p:attrNameLst>
                                      </p:cBhvr>
                                      <p:to>
                                        <p:strVal val="solid"/>
                                      </p:to>
                                    </p:set>
                                    <p:set>
                                      <p:cBhvr>
                                        <p:cTn id="51" dur="250" fill="hold"/>
                                        <p:tgtEl>
                                          <p:spTgt spid="21"/>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2"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25"/>
                                        </p:tgtEl>
                                        <p:attrNameLst>
                                          <p:attrName>style.visibility</p:attrName>
                                        </p:attrNameLst>
                                      </p:cBhvr>
                                      <p:to>
                                        <p:strVal val="visible"/>
                                      </p:to>
                                    </p:set>
                                    <p:anim calcmode="lin" valueType="num">
                                      <p:cBhvr>
                                        <p:cTn id="54" dur="250" fill="hold"/>
                                        <p:tgtEl>
                                          <p:spTgt spid="25"/>
                                        </p:tgtEl>
                                        <p:attrNameLst>
                                          <p:attrName>ppt_w</p:attrName>
                                        </p:attrNameLst>
                                      </p:cBhvr>
                                      <p:tavLst>
                                        <p:tav tm="0">
                                          <p:val>
                                            <p:strVal val="4*#ppt_w"/>
                                          </p:val>
                                        </p:tav>
                                        <p:tav tm="100000">
                                          <p:val>
                                            <p:strVal val="#ppt_w"/>
                                          </p:val>
                                        </p:tav>
                                      </p:tavLst>
                                    </p:anim>
                                    <p:anim calcmode="lin" valueType="num">
                                      <p:cBhvr>
                                        <p:cTn id="5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Check mark.wav"/>
                                        </p:tgtEl>
                                      </p:cMediaNode>
                                    </p:audio>
                                  </p:subTnLst>
                                </p:cTn>
                              </p:par>
                              <p:par>
                                <p:cTn id="56" presetID="1" presetClass="emph" presetSubtype="2" fill="hold" nodeType="withEffect">
                                  <p:stCondLst>
                                    <p:cond delay="1000"/>
                                  </p:stCondLst>
                                  <p:childTnLst>
                                    <p:animClr clrSpc="rgb" dir="cw">
                                      <p:cBhvr>
                                        <p:cTn id="57" dur="250" fill="hold"/>
                                        <p:tgtEl>
                                          <p:spTgt spid="21"/>
                                        </p:tgtEl>
                                        <p:attrNameLst>
                                          <p:attrName>fillcolor</p:attrName>
                                        </p:attrNameLst>
                                      </p:cBhvr>
                                      <p:to>
                                        <a:srgbClr val="00B050"/>
                                      </p:to>
                                    </p:animClr>
                                    <p:set>
                                      <p:cBhvr>
                                        <p:cTn id="58" dur="250" fill="hold"/>
                                        <p:tgtEl>
                                          <p:spTgt spid="21"/>
                                        </p:tgtEl>
                                        <p:attrNameLst>
                                          <p:attrName>fill.type</p:attrName>
                                        </p:attrNameLst>
                                      </p:cBhvr>
                                      <p:to>
                                        <p:strVal val="solid"/>
                                      </p:to>
                                    </p:set>
                                    <p:set>
                                      <p:cBhvr>
                                        <p:cTn id="5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60" restart="whenNotActive" fill="hold" evtFilter="cancelBubble" nodeType="interactiveSeq">
                <p:stCondLst>
                  <p:cond evt="onClick" delay="0">
                    <p:tgtEl>
                      <p:spTgt spid="22"/>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childTnLst>
                                    <p:animClr clrSpc="rgb" dir="cw">
                                      <p:cBhvr>
                                        <p:cTn id="64" dur="250" fill="hold"/>
                                        <p:tgtEl>
                                          <p:spTgt spid="22"/>
                                        </p:tgtEl>
                                        <p:attrNameLst>
                                          <p:attrName>fillcolor</p:attrName>
                                        </p:attrNameLst>
                                      </p:cBhvr>
                                      <p:to>
                                        <a:srgbClr val="FFF2CC"/>
                                      </p:to>
                                    </p:animClr>
                                    <p:set>
                                      <p:cBhvr>
                                        <p:cTn id="65" dur="250" fill="hold"/>
                                        <p:tgtEl>
                                          <p:spTgt spid="22"/>
                                        </p:tgtEl>
                                        <p:attrNameLst>
                                          <p:attrName>fill.type</p:attrName>
                                        </p:attrNameLst>
                                      </p:cBhvr>
                                      <p:to>
                                        <p:strVal val="solid"/>
                                      </p:to>
                                    </p:set>
                                    <p:set>
                                      <p:cBhvr>
                                        <p:cTn id="66" dur="250" fill="hold"/>
                                        <p:tgtEl>
                                          <p:spTgt spid="22"/>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2"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4"/>
                                        </p:tgtEl>
                                        <p:attrNameLst>
                                          <p:attrName>style.visibility</p:attrName>
                                        </p:attrNameLst>
                                      </p:cBhvr>
                                      <p:to>
                                        <p:strVal val="visible"/>
                                      </p:to>
                                    </p:set>
                                    <p:anim calcmode="lin" valueType="num">
                                      <p:cBhvr>
                                        <p:cTn id="69" dur="250" fill="hold"/>
                                        <p:tgtEl>
                                          <p:spTgt spid="24"/>
                                        </p:tgtEl>
                                        <p:attrNameLst>
                                          <p:attrName>ppt_w</p:attrName>
                                        </p:attrNameLst>
                                      </p:cBhvr>
                                      <p:tavLst>
                                        <p:tav tm="0">
                                          <p:val>
                                            <p:strVal val="4*#ppt_w"/>
                                          </p:val>
                                        </p:tav>
                                        <p:tav tm="100000">
                                          <p:val>
                                            <p:strVal val="#ppt_w"/>
                                          </p:val>
                                        </p:tav>
                                      </p:tavLst>
                                    </p:anim>
                                    <p:anim calcmode="lin" valueType="num">
                                      <p:cBhvr>
                                        <p:cTn id="70" dur="250" fill="hold"/>
                                        <p:tgtEl>
                                          <p:spTgt spid="2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par>
                                <p:cTn id="71" presetID="1" presetClass="emph" presetSubtype="2" fill="hold" nodeType="withEffect">
                                  <p:stCondLst>
                                    <p:cond delay="1000"/>
                                  </p:stCondLst>
                                  <p:childTnLst>
                                    <p:animClr clrSpc="rgb" dir="cw">
                                      <p:cBhvr>
                                        <p:cTn id="72" dur="250" fill="hold"/>
                                        <p:tgtEl>
                                          <p:spTgt spid="22"/>
                                        </p:tgtEl>
                                        <p:attrNameLst>
                                          <p:attrName>fillcolor</p:attrName>
                                        </p:attrNameLst>
                                      </p:cBhvr>
                                      <p:to>
                                        <a:srgbClr val="FFFF00"/>
                                      </p:to>
                                    </p:animClr>
                                    <p:set>
                                      <p:cBhvr>
                                        <p:cTn id="73" dur="250" fill="hold"/>
                                        <p:tgtEl>
                                          <p:spTgt spid="22"/>
                                        </p:tgtEl>
                                        <p:attrNameLst>
                                          <p:attrName>fill.type</p:attrName>
                                        </p:attrNameLst>
                                      </p:cBhvr>
                                      <p:to>
                                        <p:strVal val="solid"/>
                                      </p:to>
                                    </p:set>
                                    <p:set>
                                      <p:cBhvr>
                                        <p:cTn id="7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childTnLst>
                                    <p:animClr clrSpc="rgb" dir="cw">
                                      <p:cBhvr>
                                        <p:cTn id="79" dur="250" fill="hold"/>
                                        <p:tgtEl>
                                          <p:spTgt spid="26"/>
                                        </p:tgtEl>
                                        <p:attrNameLst>
                                          <p:attrName>fillcolor</p:attrName>
                                        </p:attrNameLst>
                                      </p:cBhvr>
                                      <p:to>
                                        <a:srgbClr val="FFF2CC"/>
                                      </p:to>
                                    </p:animClr>
                                    <p:set>
                                      <p:cBhvr>
                                        <p:cTn id="80" dur="250" fill="hold"/>
                                        <p:tgtEl>
                                          <p:spTgt spid="26"/>
                                        </p:tgtEl>
                                        <p:attrNameLst>
                                          <p:attrName>fill.type</p:attrName>
                                        </p:attrNameLst>
                                      </p:cBhvr>
                                      <p:to>
                                        <p:strVal val="solid"/>
                                      </p:to>
                                    </p:set>
                                    <p:set>
                                      <p:cBhvr>
                                        <p:cTn id="81" dur="250" fill="hold"/>
                                        <p:tgtEl>
                                          <p:spTgt spid="26"/>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7"/>
                                        </p:tgtEl>
                                        <p:attrNameLst>
                                          <p:attrName>style.visibility</p:attrName>
                                        </p:attrNameLst>
                                      </p:cBhvr>
                                      <p:to>
                                        <p:strVal val="visible"/>
                                      </p:to>
                                    </p:set>
                                    <p:anim calcmode="lin" valueType="num">
                                      <p:cBhvr>
                                        <p:cTn id="84" dur="250" fill="hold"/>
                                        <p:tgtEl>
                                          <p:spTgt spid="27"/>
                                        </p:tgtEl>
                                        <p:attrNameLst>
                                          <p:attrName>ppt_w</p:attrName>
                                        </p:attrNameLst>
                                      </p:cBhvr>
                                      <p:tavLst>
                                        <p:tav tm="0">
                                          <p:val>
                                            <p:strVal val="4*#ppt_w"/>
                                          </p:val>
                                        </p:tav>
                                        <p:tav tm="100000">
                                          <p:val>
                                            <p:strVal val="#ppt_w"/>
                                          </p:val>
                                        </p:tav>
                                      </p:tavLst>
                                    </p:anim>
                                    <p:anim calcmode="lin" valueType="num">
                                      <p:cBhvr>
                                        <p:cTn id="85"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childTnLst>
                                    <p:animClr clrSpc="rgb" dir="cw">
                                      <p:cBhvr>
                                        <p:cTn id="87" dur="250" fill="hold"/>
                                        <p:tgtEl>
                                          <p:spTgt spid="26"/>
                                        </p:tgtEl>
                                        <p:attrNameLst>
                                          <p:attrName>fillcolor</p:attrName>
                                        </p:attrNameLst>
                                      </p:cBhvr>
                                      <p:to>
                                        <a:srgbClr val="FFFF00"/>
                                      </p:to>
                                    </p:animClr>
                                    <p:set>
                                      <p:cBhvr>
                                        <p:cTn id="88" dur="250" fill="hold"/>
                                        <p:tgtEl>
                                          <p:spTgt spid="26"/>
                                        </p:tgtEl>
                                        <p:attrNameLst>
                                          <p:attrName>fill.type</p:attrName>
                                        </p:attrNameLst>
                                      </p:cBhvr>
                                      <p:to>
                                        <p:strVal val="solid"/>
                                      </p:to>
                                    </p:set>
                                    <p:set>
                                      <p:cBhvr>
                                        <p:cTn id="89"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childTnLst>
        </p:cTn>
      </p:par>
    </p:tnLst>
    <p:bldLst>
      <p:bldP spid="2" grpId="0"/>
      <p:bldP spid="20" grpId="0" animBg="1"/>
      <p:bldP spid="21" grpId="0" animBg="1"/>
      <p:bldP spid="22"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2"/>
          <p:cNvSpPr txBox="1">
            <a:spLocks noGrp="1"/>
          </p:cNvSpPr>
          <p:nvPr>
            <p:ph type="ctrTitle"/>
          </p:nvPr>
        </p:nvSpPr>
        <p:spPr>
          <a:xfrm>
            <a:off x="1880227" y="1534885"/>
            <a:ext cx="9394372" cy="2112299"/>
          </a:xfrm>
          <a:prstGeom prst="rect">
            <a:avLst/>
          </a:prstGeom>
        </p:spPr>
        <p:txBody>
          <a:bodyPr spcFirstLastPara="1" wrap="square" lIns="121900" tIns="121900" rIns="121900" bIns="121900" anchor="ctr" anchorCtr="0">
            <a:noAutofit/>
          </a:bodyPr>
          <a:lstStyle/>
          <a:p>
            <a:pPr lvl="0" algn="ctr"/>
            <a:r>
              <a:rPr lang="en-US" dirty="0" err="1">
                <a:solidFill>
                  <a:srgbClr val="C00000"/>
                </a:solidFill>
                <a:latin typeface="Times New Roman" panose="02020603050405020304" pitchFamily="18" charset="0"/>
                <a:cs typeface="Times New Roman" panose="02020603050405020304" pitchFamily="18" charset="0"/>
              </a:rPr>
              <a:t>Khởi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nghĩa</a:t>
            </a:r>
            <a:r>
              <a:rPr lang="en-US" dirty="0">
                <a:solidFill>
                  <a:srgbClr val="C00000"/>
                </a:solidFill>
                <a:latin typeface="Times New Roman" panose="02020603050405020304" pitchFamily="18" charset="0"/>
                <a:cs typeface="Times New Roman" panose="02020603050405020304" pitchFamily="18" charset="0"/>
              </a:rPr>
              <a:t> </a:t>
            </a:r>
            <a:r>
              <a:rPr lang="en-US" err="1">
                <a:solidFill>
                  <a:srgbClr val="C00000"/>
                </a:solidFill>
                <a:latin typeface="Times New Roman" panose="02020603050405020304" pitchFamily="18" charset="0"/>
                <a:cs typeface="Times New Roman" panose="02020603050405020304" pitchFamily="18" charset="0"/>
              </a:rPr>
              <a:t>nông</a:t>
            </a:r>
            <a:r>
              <a:rPr lang="en-US">
                <a:solidFill>
                  <a:srgbClr val="C00000"/>
                </a:solidFill>
                <a:latin typeface="Times New Roman" panose="02020603050405020304" pitchFamily="18" charset="0"/>
                <a:cs typeface="Times New Roman" panose="02020603050405020304" pitchFamily="18" charset="0"/>
              </a:rPr>
              <a:t> dân ở </a:t>
            </a:r>
            <a:r>
              <a:rPr lang="en-US" dirty="0" err="1">
                <a:solidFill>
                  <a:srgbClr val="C00000"/>
                </a:solidFill>
                <a:latin typeface="Times New Roman" panose="02020603050405020304" pitchFamily="18" charset="0"/>
                <a:cs typeface="Times New Roman" panose="02020603050405020304" pitchFamily="18" charset="0"/>
              </a:rPr>
              <a:t>Đàng</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Ngoài</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thế</a:t>
            </a:r>
            <a:r>
              <a:rPr lang="en-US" dirty="0">
                <a:solidFill>
                  <a:srgbClr val="C00000"/>
                </a:solidFill>
                <a:latin typeface="Times New Roman" panose="02020603050405020304" pitchFamily="18" charset="0"/>
                <a:cs typeface="Times New Roman" panose="02020603050405020304" pitchFamily="18" charset="0"/>
              </a:rPr>
              <a:t> </a:t>
            </a:r>
            <a:r>
              <a:rPr lang="en-US" dirty="0" err="1">
                <a:solidFill>
                  <a:srgbClr val="C00000"/>
                </a:solidFill>
                <a:latin typeface="Times New Roman" panose="02020603050405020304" pitchFamily="18" charset="0"/>
                <a:cs typeface="Times New Roman" panose="02020603050405020304" pitchFamily="18" charset="0"/>
              </a:rPr>
              <a:t>kỉ</a:t>
            </a:r>
            <a:r>
              <a:rPr lang="en-US" dirty="0">
                <a:solidFill>
                  <a:srgbClr val="C00000"/>
                </a:solidFill>
                <a:latin typeface="Times New Roman" panose="02020603050405020304" pitchFamily="18" charset="0"/>
                <a:cs typeface="Times New Roman" panose="02020603050405020304" pitchFamily="18" charset="0"/>
              </a:rPr>
              <a:t> XVIII</a:t>
            </a:r>
          </a:p>
        </p:txBody>
      </p:sp>
      <p:sp>
        <p:nvSpPr>
          <p:cNvPr id="2" name="Rectangle 1">
            <a:extLst>
              <a:ext uri="{FF2B5EF4-FFF2-40B4-BE49-F238E27FC236}">
                <a16:creationId xmlns:a16="http://schemas.microsoft.com/office/drawing/2014/main" id="{F470F4F9-B3FC-1349-B8FE-299CED51A650}"/>
              </a:ext>
            </a:extLst>
          </p:cNvPr>
          <p:cNvSpPr/>
          <p:nvPr/>
        </p:nvSpPr>
        <p:spPr>
          <a:xfrm>
            <a:off x="5027924" y="710953"/>
            <a:ext cx="2191626" cy="1077218"/>
          </a:xfrm>
          <a:prstGeom prst="rect">
            <a:avLst/>
          </a:prstGeom>
        </p:spPr>
        <p:txBody>
          <a:bodyPr wrap="none">
            <a:spAutoFit/>
          </a:bodyPr>
          <a:lstStyle/>
          <a:p>
            <a:pPr defTabSz="1219170">
              <a:buClr>
                <a:srgbClr val="000000"/>
              </a:buClr>
            </a:pPr>
            <a:r>
              <a:rPr lang="en-US" sz="6400" b="1" kern="0" err="1">
                <a:solidFill>
                  <a:srgbClr val="0070C0"/>
                </a:solidFill>
                <a:latin typeface="Times New Roman" panose="02020603050405020304" pitchFamily="18" charset="0"/>
                <a:cs typeface="Times New Roman" panose="02020603050405020304" pitchFamily="18" charset="0"/>
                <a:sym typeface="Oswald"/>
              </a:rPr>
              <a:t>Bài</a:t>
            </a:r>
            <a:r>
              <a:rPr lang="en-US" sz="6400" b="1" kern="0">
                <a:solidFill>
                  <a:srgbClr val="0070C0"/>
                </a:solidFill>
                <a:latin typeface="Times New Roman" panose="02020603050405020304" pitchFamily="18" charset="0"/>
                <a:cs typeface="Times New Roman" panose="02020603050405020304" pitchFamily="18" charset="0"/>
                <a:sym typeface="Oswald"/>
              </a:rPr>
              <a:t> 7 </a:t>
            </a:r>
            <a:endParaRPr lang="en-VN" sz="1867" kern="0" dirty="0">
              <a:solidFill>
                <a:srgbClr val="0070C0"/>
              </a:solidFill>
              <a:latin typeface="Arial"/>
              <a:cs typeface="Arial"/>
              <a:sym typeface="Arial"/>
            </a:endParaRPr>
          </a:p>
        </p:txBody>
      </p:sp>
      <p:sp>
        <p:nvSpPr>
          <p:cNvPr id="3" name="Delay 2">
            <a:extLst>
              <a:ext uri="{FF2B5EF4-FFF2-40B4-BE49-F238E27FC236}">
                <a16:creationId xmlns:a16="http://schemas.microsoft.com/office/drawing/2014/main" id="{7EB22C98-BF63-5A44-BE7E-1CFCB8AE247F}"/>
              </a:ext>
            </a:extLst>
          </p:cNvPr>
          <p:cNvSpPr/>
          <p:nvPr/>
        </p:nvSpPr>
        <p:spPr>
          <a:xfrm rot="16200000">
            <a:off x="2688223" y="3829947"/>
            <a:ext cx="2112295" cy="2286637"/>
          </a:xfrm>
          <a:prstGeom prst="flowChartDelay">
            <a:avLst/>
          </a:prstGeom>
          <a:blipFill dpi="0" rotWithShape="0">
            <a:blip r:embed="rId3">
              <a:alphaModFix amt="91000"/>
            </a:blip>
            <a:srcRect/>
            <a:stretch>
              <a:fillRect/>
            </a:stretch>
          </a:blipFill>
          <a:ln>
            <a:noFill/>
          </a:ln>
          <a:effectLst>
            <a:glow rad="210485">
              <a:srgbClr val="FFFF00">
                <a:alpha val="4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6" name="Delay 5">
            <a:extLst>
              <a:ext uri="{FF2B5EF4-FFF2-40B4-BE49-F238E27FC236}">
                <a16:creationId xmlns:a16="http://schemas.microsoft.com/office/drawing/2014/main" id="{FA99AD29-32E1-3942-B75A-2B94BBC6A795}"/>
              </a:ext>
            </a:extLst>
          </p:cNvPr>
          <p:cNvSpPr/>
          <p:nvPr/>
        </p:nvSpPr>
        <p:spPr>
          <a:xfrm rot="16200000">
            <a:off x="5303554" y="3829947"/>
            <a:ext cx="2112295" cy="2286637"/>
          </a:xfrm>
          <a:prstGeom prst="flowChartDelay">
            <a:avLst/>
          </a:prstGeom>
          <a:blipFill dpi="0" rotWithShape="0">
            <a:blip r:embed="rId4"/>
            <a:srcRect/>
            <a:stretch>
              <a:fillRect/>
            </a:stretch>
          </a:blipFill>
          <a:ln>
            <a:noFill/>
          </a:ln>
          <a:effectLst>
            <a:glow rad="257710">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sp>
        <p:nvSpPr>
          <p:cNvPr id="7" name="Delay 6">
            <a:extLst>
              <a:ext uri="{FF2B5EF4-FFF2-40B4-BE49-F238E27FC236}">
                <a16:creationId xmlns:a16="http://schemas.microsoft.com/office/drawing/2014/main" id="{C6F8D77E-35F9-BE4E-9BF3-99C67C691F6B}"/>
              </a:ext>
            </a:extLst>
          </p:cNvPr>
          <p:cNvSpPr/>
          <p:nvPr/>
        </p:nvSpPr>
        <p:spPr>
          <a:xfrm rot="16200000">
            <a:off x="7918885" y="3829947"/>
            <a:ext cx="2112295" cy="2286637"/>
          </a:xfrm>
          <a:prstGeom prst="flowChartDelay">
            <a:avLst/>
          </a:prstGeom>
          <a:blipFill dpi="0" rotWithShape="0">
            <a:blip r:embed="rId5"/>
            <a:srcRect/>
            <a:stretch>
              <a:fillRect t="7000" b="-6000"/>
            </a:stretch>
          </a:blipFill>
          <a:ln>
            <a:noFill/>
          </a:ln>
          <a:effectLst>
            <a:glow rad="265031">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VN" sz="1867" kern="0">
              <a:solidFill>
                <a:srgbClr val="FFFFFF"/>
              </a:solidFill>
              <a:latin typeface="Arial"/>
              <a:sym typeface="Arial"/>
            </a:endParaRPr>
          </a:p>
        </p:txBody>
      </p:sp>
      <p:pic>
        <p:nvPicPr>
          <p:cNvPr id="4" name="Picture 3" descr="A picture containing text&#10;&#10;Description automatically generated">
            <a:extLst>
              <a:ext uri="{FF2B5EF4-FFF2-40B4-BE49-F238E27FC236}">
                <a16:creationId xmlns:a16="http://schemas.microsoft.com/office/drawing/2014/main" id="{8F2C48C7-5BFB-82C5-CF34-AF1459B6E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p:tgtEl>
                                          <p:spTgt spid="2"/>
                                        </p:tgtEl>
                                        <p:attrNameLst>
                                          <p:attrName>ppt_y</p:attrName>
                                        </p:attrNameLst>
                                      </p:cBhvr>
                                      <p:tavLst>
                                        <p:tav tm="0">
                                          <p:val>
                                            <p:strVal val="#ppt_y+#ppt_h*1.125000"/>
                                          </p:val>
                                        </p:tav>
                                        <p:tav tm="100000">
                                          <p:val>
                                            <p:strVal val="#ppt_y"/>
                                          </p:val>
                                        </p:tav>
                                      </p:tavLst>
                                    </p:anim>
                                    <p:animEffect transition="in" filter="wipe(up)">
                                      <p:cBhvr>
                                        <p:cTn id="8" dur="1250"/>
                                        <p:tgtEl>
                                          <p:spTgt spid="2"/>
                                        </p:tgtEl>
                                      </p:cBhvr>
                                    </p:animEffect>
                                  </p:childTnLst>
                                </p:cTn>
                              </p:par>
                            </p:childTnLst>
                          </p:cTn>
                        </p:par>
                        <p:par>
                          <p:cTn id="9" fill="hold">
                            <p:stCondLst>
                              <p:cond delay="1250"/>
                            </p:stCondLst>
                            <p:childTnLst>
                              <p:par>
                                <p:cTn id="10" presetID="12" presetClass="entr" presetSubtype="4" fill="hold" grpId="0"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additive="base">
                                        <p:cTn id="12" dur="1250"/>
                                        <p:tgtEl>
                                          <p:spTgt spid="56"/>
                                        </p:tgtEl>
                                        <p:attrNameLst>
                                          <p:attrName>ppt_y</p:attrName>
                                        </p:attrNameLst>
                                      </p:cBhvr>
                                      <p:tavLst>
                                        <p:tav tm="0">
                                          <p:val>
                                            <p:strVal val="#ppt_y+#ppt_h*1.125000"/>
                                          </p:val>
                                        </p:tav>
                                        <p:tav tm="100000">
                                          <p:val>
                                            <p:strVal val="#ppt_y"/>
                                          </p:val>
                                        </p:tav>
                                      </p:tavLst>
                                    </p:anim>
                                    <p:animEffect transition="in" filter="wipe(up)">
                                      <p:cBhvr>
                                        <p:cTn id="13" dur="1250"/>
                                        <p:tgtEl>
                                          <p:spTgt spid="56"/>
                                        </p:tgtEl>
                                      </p:cBhvr>
                                    </p:animEffect>
                                  </p:childTnLst>
                                </p:cTn>
                              </p:par>
                            </p:childTnLst>
                          </p:cTn>
                        </p:par>
                        <p:par>
                          <p:cTn id="14" fill="hold">
                            <p:stCondLst>
                              <p:cond delay="2500"/>
                            </p:stCondLst>
                            <p:childTnLst>
                              <p:par>
                                <p:cTn id="15" presetID="20"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1250"/>
                                        <p:tgtEl>
                                          <p:spTgt spid="3"/>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1250"/>
                                        <p:tgtEl>
                                          <p:spTgt spid="6"/>
                                        </p:tgtEl>
                                      </p:cBhvr>
                                    </p:animEffect>
                                  </p:childTnLst>
                                </p:cTn>
                              </p:par>
                              <p:par>
                                <p:cTn id="21" presetID="2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edge">
                                      <p:cBhvr>
                                        <p:cTn id="2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P spid="3" grpId="0" animBg="1"/>
      <p:bldP spid="6"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13" name="图片 31749" descr="1-19">
            <a:extLst>
              <a:ext uri="{FF2B5EF4-FFF2-40B4-BE49-F238E27FC236}">
                <a16:creationId xmlns:a16="http://schemas.microsoft.com/office/drawing/2014/main" id="{05C3735B-1E49-F146-BCB8-1337E581FB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3617" y="1537200"/>
            <a:ext cx="9773724" cy="441329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4" name="图片 31754" descr="1-22">
            <a:extLst>
              <a:ext uri="{FF2B5EF4-FFF2-40B4-BE49-F238E27FC236}">
                <a16:creationId xmlns:a16="http://schemas.microsoft.com/office/drawing/2014/main" id="{C7AB2758-A477-6443-A842-B94B3EAAB9B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1894425" y="2037872"/>
            <a:ext cx="1572649" cy="97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31754" descr="1-22">
            <a:extLst>
              <a:ext uri="{FF2B5EF4-FFF2-40B4-BE49-F238E27FC236}">
                <a16:creationId xmlns:a16="http://schemas.microsoft.com/office/drawing/2014/main" id="{77DE1BAC-93A7-194B-A6B1-39C941923C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92" t="-1932" r="80692" b="25846"/>
          <a:stretch/>
        </p:blipFill>
        <p:spPr bwMode="auto">
          <a:xfrm>
            <a:off x="1763737" y="3724671"/>
            <a:ext cx="1572649" cy="978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5B8D3292-34A4-6F46-8F95-B8A83FC953DA}"/>
              </a:ext>
            </a:extLst>
          </p:cNvPr>
          <p:cNvSpPr txBox="1"/>
          <p:nvPr/>
        </p:nvSpPr>
        <p:spPr>
          <a:xfrm>
            <a:off x="3286088" y="2389234"/>
            <a:ext cx="6142725" cy="707886"/>
          </a:xfrm>
          <a:prstGeom prst="rect">
            <a:avLst/>
          </a:prstGeom>
          <a:noFill/>
        </p:spPr>
        <p:txBody>
          <a:bodyPr wrap="square" rtlCol="0">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7" name="TextBox 16">
            <a:extLst>
              <a:ext uri="{FF2B5EF4-FFF2-40B4-BE49-F238E27FC236}">
                <a16:creationId xmlns:a16="http://schemas.microsoft.com/office/drawing/2014/main" id="{2C30BE22-2C4C-5B49-97F8-3D89D227BD9C}"/>
              </a:ext>
            </a:extLst>
          </p:cNvPr>
          <p:cNvSpPr txBox="1"/>
          <p:nvPr/>
        </p:nvSpPr>
        <p:spPr>
          <a:xfrm>
            <a:off x="3032639" y="3805596"/>
            <a:ext cx="7865628" cy="1323439"/>
          </a:xfrm>
          <a:prstGeom prst="rect">
            <a:avLst/>
          </a:prstGeom>
          <a:noFill/>
        </p:spPr>
        <p:txBody>
          <a:bodyPr wrap="square" rtlCol="0">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2. Một số cuộc khởi nghĩa lớn của phong trào nông dân Đàng Ngoài</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sp>
        <p:nvSpPr>
          <p:cNvPr id="18" name="Google Shape;74;p14">
            <a:extLst>
              <a:ext uri="{FF2B5EF4-FFF2-40B4-BE49-F238E27FC236}">
                <a16:creationId xmlns:a16="http://schemas.microsoft.com/office/drawing/2014/main" id="{73E25D24-EDBC-F247-9C89-7520A1C8C5BA}"/>
              </a:ext>
            </a:extLst>
          </p:cNvPr>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sz="3200" kern="0"/>
              <a:pPr defTabSz="1219170">
                <a:buClr>
                  <a:srgbClr val="000000"/>
                </a:buClr>
              </a:pPr>
              <a:t>7</a:t>
            </a:fld>
            <a:endParaRPr sz="3200" kern="0" dirty="0"/>
          </a:p>
        </p:txBody>
      </p:sp>
      <p:pic>
        <p:nvPicPr>
          <p:cNvPr id="2" name="Picture 1" descr="A picture containing text&#10;&#10;Description automatically generated">
            <a:extLst>
              <a:ext uri="{FF2B5EF4-FFF2-40B4-BE49-F238E27FC236}">
                <a16:creationId xmlns:a16="http://schemas.microsoft.com/office/drawing/2014/main" id="{6B4A6625-E624-BCEC-F8A9-C236C9902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
        <p:nvSpPr>
          <p:cNvPr id="5" name="Rectangle 4">
            <a:extLst>
              <a:ext uri="{FF2B5EF4-FFF2-40B4-BE49-F238E27FC236}">
                <a16:creationId xmlns:a16="http://schemas.microsoft.com/office/drawing/2014/main" id="{50E644A4-4299-7EA4-81F2-DE31F242F4E5}"/>
              </a:ext>
            </a:extLst>
          </p:cNvPr>
          <p:cNvSpPr/>
          <p:nvPr/>
        </p:nvSpPr>
        <p:spPr>
          <a:xfrm>
            <a:off x="4390529" y="828558"/>
            <a:ext cx="3704861" cy="923330"/>
          </a:xfrm>
          <a:prstGeom prst="rect">
            <a:avLst/>
          </a:prstGeom>
          <a:noFill/>
        </p:spPr>
        <p:txBody>
          <a:bodyPr wrap="none" lIns="91440" tIns="45720" rIns="91440" bIns="45720">
            <a:spAutoFit/>
          </a:bodyPr>
          <a:lstStyle/>
          <a:p>
            <a:pPr algn="ctr"/>
            <a:r>
              <a:rPr lang="en-US" sz="54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NỘI DUNG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out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1250"/>
                                        <p:tgtEl>
                                          <p:spTgt spid="14"/>
                                        </p:tgtEl>
                                      </p:cBhvr>
                                    </p:animEffect>
                                  </p:childTnLst>
                                </p:cTn>
                              </p:par>
                            </p:childTnLst>
                          </p:cTn>
                        </p:par>
                        <p:par>
                          <p:cTn id="13" fill="hold">
                            <p:stCondLst>
                              <p:cond delay="1250"/>
                            </p:stCondLst>
                            <p:childTnLst>
                              <p:par>
                                <p:cTn id="14" presetID="22" presetClass="entr" presetSubtype="8"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25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1250"/>
                                        <p:tgtEl>
                                          <p:spTgt spid="15"/>
                                        </p:tgtEl>
                                      </p:cBhvr>
                                    </p:animEffect>
                                  </p:childTnLst>
                                </p:cTn>
                              </p:par>
                            </p:childTnLst>
                          </p:cTn>
                        </p:par>
                        <p:par>
                          <p:cTn id="22" fill="hold">
                            <p:stCondLst>
                              <p:cond delay="1250"/>
                            </p:stCondLst>
                            <p:childTnLst>
                              <p:par>
                                <p:cTn id="23" presetID="22" presetClass="entr" presetSubtype="8"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1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p:nvPr/>
        </p:nvSpPr>
        <p:spPr>
          <a:xfrm>
            <a:off x="6769767" y="1522568"/>
            <a:ext cx="3942000" cy="3942000"/>
          </a:xfrm>
          <a:prstGeom prst="rect">
            <a:avLst/>
          </a:prstGeom>
          <a:solidFill>
            <a:srgbClr val="000000">
              <a:alpha val="96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8</a:t>
            </a:fld>
            <a:endParaRPr kern="0" dirty="0"/>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200" b="1" kern="0" err="1">
                <a:solidFill>
                  <a:srgbClr val="C00000"/>
                </a:solidFill>
                <a:latin typeface="Times New Roman" panose="02020603050405020304" pitchFamily="18" charset="0"/>
                <a:cs typeface="Times New Roman" panose="02020603050405020304" pitchFamily="18" charset="0"/>
              </a:rPr>
              <a:t>Bài</a:t>
            </a:r>
            <a:r>
              <a:rPr lang="en-US" sz="3200" b="1" kern="0">
                <a:solidFill>
                  <a:srgbClr val="C00000"/>
                </a:solidFill>
                <a:latin typeface="Times New Roman" panose="02020603050405020304" pitchFamily="18" charset="0"/>
                <a:cs typeface="Times New Roman" panose="02020603050405020304" pitchFamily="18" charset="0"/>
              </a:rPr>
              <a:t> 7: Khởi nghĩa nông dân ở Đàng Ngoài thế kỉ XVIII</a:t>
            </a:r>
            <a:endParaRPr lang="vi-VN" sz="3200" b="1" kern="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2A2DB00-A6C9-3D4C-AE64-A79840DCDB55}"/>
              </a:ext>
            </a:extLst>
          </p:cNvPr>
          <p:cNvPicPr>
            <a:picLocks noChangeAspect="1"/>
          </p:cNvPicPr>
          <p:nvPr/>
        </p:nvPicPr>
        <p:blipFill>
          <a:blip r:embed="rId3"/>
          <a:stretch>
            <a:fillRect/>
          </a:stretch>
        </p:blipFill>
        <p:spPr>
          <a:xfrm>
            <a:off x="6996667" y="1722030"/>
            <a:ext cx="3488200" cy="3485817"/>
          </a:xfrm>
          <a:prstGeom prst="rect">
            <a:avLst/>
          </a:prstGeom>
        </p:spPr>
      </p:pic>
      <p:sp>
        <p:nvSpPr>
          <p:cNvPr id="6" name="TextBox 5">
            <a:extLst>
              <a:ext uri="{FF2B5EF4-FFF2-40B4-BE49-F238E27FC236}">
                <a16:creationId xmlns:a16="http://schemas.microsoft.com/office/drawing/2014/main" id="{910104ED-D0F0-10FE-3ADF-1448EC3308CF}"/>
              </a:ext>
            </a:extLst>
          </p:cNvPr>
          <p:cNvSpPr txBox="1"/>
          <p:nvPr/>
        </p:nvSpPr>
        <p:spPr>
          <a:xfrm>
            <a:off x="1906384" y="2128746"/>
            <a:ext cx="4636483" cy="707886"/>
          </a:xfrm>
          <a:prstGeom prst="rect">
            <a:avLst/>
          </a:prstGeom>
          <a:noFill/>
        </p:spPr>
        <p:txBody>
          <a:bodyPr wrap="square">
            <a:spAutoFit/>
          </a:bodyPr>
          <a:lstStyle/>
          <a:p>
            <a:pPr algn="ctr" defTabSz="1219170">
              <a:buClr>
                <a:srgbClr val="000000"/>
              </a:buClr>
            </a:pPr>
            <a:r>
              <a:rPr lang="en-US" sz="4000" b="1" kern="0">
                <a:solidFill>
                  <a:srgbClr val="0070C0"/>
                </a:solidFill>
                <a:latin typeface="Times New Roman" panose="02020603050405020304" pitchFamily="18" charset="0"/>
                <a:cs typeface="Times New Roman" panose="02020603050405020304" pitchFamily="18" charset="0"/>
                <a:sym typeface="Arial"/>
              </a:rPr>
              <a:t>1. Bối cảnh lịch sử</a:t>
            </a:r>
            <a:endParaRPr lang="en-VN" sz="4000" b="1" kern="0" dirty="0">
              <a:solidFill>
                <a:srgbClr val="0070C0"/>
              </a:solidFill>
              <a:latin typeface="Times New Roman" panose="02020603050405020304" pitchFamily="18" charset="0"/>
              <a:cs typeface="Times New Roman" panose="02020603050405020304" pitchFamily="18" charset="0"/>
              <a:sym typeface="Arial"/>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spTree>
    <p:extLst>
      <p:ext uri="{BB962C8B-B14F-4D97-AF65-F5344CB8AC3E}">
        <p14:creationId xmlns:p14="http://schemas.microsoft.com/office/powerpoint/2010/main" val="2746730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800" decel="100000"/>
                                        <p:tgtEl>
                                          <p:spTgt spid="70"/>
                                        </p:tgtEl>
                                      </p:cBhvr>
                                    </p:animEffect>
                                    <p:anim calcmode="lin" valueType="num">
                                      <p:cBhvr>
                                        <p:cTn id="8" dur="800" decel="100000" fill="hold"/>
                                        <p:tgtEl>
                                          <p:spTgt spid="70"/>
                                        </p:tgtEl>
                                        <p:attrNameLst>
                                          <p:attrName>style.rotation</p:attrName>
                                        </p:attrNameLst>
                                      </p:cBhvr>
                                      <p:tavLst>
                                        <p:tav tm="0">
                                          <p:val>
                                            <p:fltVal val="-90"/>
                                          </p:val>
                                        </p:tav>
                                        <p:tav tm="100000">
                                          <p:val>
                                            <p:fltVal val="0"/>
                                          </p:val>
                                        </p:tav>
                                      </p:tavLst>
                                    </p:anim>
                                    <p:anim calcmode="lin" valueType="num">
                                      <p:cBhvr>
                                        <p:cTn id="9" dur="800" decel="100000" fill="hold"/>
                                        <p:tgtEl>
                                          <p:spTgt spid="70"/>
                                        </p:tgtEl>
                                        <p:attrNameLst>
                                          <p:attrName>ppt_x</p:attrName>
                                        </p:attrNameLst>
                                      </p:cBhvr>
                                      <p:tavLst>
                                        <p:tav tm="0">
                                          <p:val>
                                            <p:strVal val="#ppt_x+0.4"/>
                                          </p:val>
                                        </p:tav>
                                        <p:tav tm="100000">
                                          <p:val>
                                            <p:strVal val="#ppt_x-0.05"/>
                                          </p:val>
                                        </p:tav>
                                      </p:tavLst>
                                    </p:anim>
                                    <p:anim calcmode="lin" valueType="num">
                                      <p:cBhvr>
                                        <p:cTn id="10" dur="800" decel="100000" fill="hold"/>
                                        <p:tgtEl>
                                          <p:spTgt spid="7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0"/>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800" decel="100000"/>
                                        <p:tgtEl>
                                          <p:spTgt spid="74"/>
                                        </p:tgtEl>
                                      </p:cBhvr>
                                    </p:animEffect>
                                    <p:anim calcmode="lin" valueType="num">
                                      <p:cBhvr>
                                        <p:cTn id="16" dur="800" decel="100000" fill="hold"/>
                                        <p:tgtEl>
                                          <p:spTgt spid="74"/>
                                        </p:tgtEl>
                                        <p:attrNameLst>
                                          <p:attrName>style.rotation</p:attrName>
                                        </p:attrNameLst>
                                      </p:cBhvr>
                                      <p:tavLst>
                                        <p:tav tm="0">
                                          <p:val>
                                            <p:fltVal val="-90"/>
                                          </p:val>
                                        </p:tav>
                                        <p:tav tm="100000">
                                          <p:val>
                                            <p:fltVal val="0"/>
                                          </p:val>
                                        </p:tav>
                                      </p:tavLst>
                                    </p:anim>
                                    <p:anim calcmode="lin" valueType="num">
                                      <p:cBhvr>
                                        <p:cTn id="17" dur="800" decel="100000" fill="hold"/>
                                        <p:tgtEl>
                                          <p:spTgt spid="74"/>
                                        </p:tgtEl>
                                        <p:attrNameLst>
                                          <p:attrName>ppt_x</p:attrName>
                                        </p:attrNameLst>
                                      </p:cBhvr>
                                      <p:tavLst>
                                        <p:tav tm="0">
                                          <p:val>
                                            <p:strVal val="#ppt_x+0.4"/>
                                          </p:val>
                                        </p:tav>
                                        <p:tav tm="100000">
                                          <p:val>
                                            <p:strVal val="#ppt_x-0.05"/>
                                          </p:val>
                                        </p:tav>
                                      </p:tavLst>
                                    </p:anim>
                                    <p:anim calcmode="lin" valueType="num">
                                      <p:cBhvr>
                                        <p:cTn id="18" dur="800" decel="100000" fill="hold"/>
                                        <p:tgtEl>
                                          <p:spTgt spid="74"/>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21" presetID="3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800" decel="100000"/>
                                        <p:tgtEl>
                                          <p:spTgt spid="9"/>
                                        </p:tgtEl>
                                      </p:cBhvr>
                                    </p:animEffect>
                                    <p:anim calcmode="lin" valueType="num">
                                      <p:cBhvr>
                                        <p:cTn id="24" dur="800" decel="100000" fill="hold"/>
                                        <p:tgtEl>
                                          <p:spTgt spid="9"/>
                                        </p:tgtEl>
                                        <p:attrNameLst>
                                          <p:attrName>style.rotation</p:attrName>
                                        </p:attrNameLst>
                                      </p:cBhvr>
                                      <p:tavLst>
                                        <p:tav tm="0">
                                          <p:val>
                                            <p:fltVal val="-90"/>
                                          </p:val>
                                        </p:tav>
                                        <p:tav tm="100000">
                                          <p:val>
                                            <p:fltVal val="0"/>
                                          </p:val>
                                        </p:tav>
                                      </p:tavLst>
                                    </p:anim>
                                    <p:anim calcmode="lin" valueType="num">
                                      <p:cBhvr>
                                        <p:cTn id="25" dur="800" decel="100000" fill="hold"/>
                                        <p:tgtEl>
                                          <p:spTgt spid="9"/>
                                        </p:tgtEl>
                                        <p:attrNameLst>
                                          <p:attrName>ppt_x</p:attrName>
                                        </p:attrNameLst>
                                      </p:cBhvr>
                                      <p:tavLst>
                                        <p:tav tm="0">
                                          <p:val>
                                            <p:strVal val="#ppt_x+0.4"/>
                                          </p:val>
                                        </p:tav>
                                        <p:tav tm="100000">
                                          <p:val>
                                            <p:strVal val="#ppt_x-0.05"/>
                                          </p:val>
                                        </p:tav>
                                      </p:tavLst>
                                    </p:anim>
                                    <p:anim calcmode="lin" valueType="num">
                                      <p:cBhvr>
                                        <p:cTn id="26" dur="800" decel="100000" fill="hold"/>
                                        <p:tgtEl>
                                          <p:spTgt spid="9"/>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29" presetID="3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800" decel="100000"/>
                                        <p:tgtEl>
                                          <p:spTgt spid="5"/>
                                        </p:tgtEl>
                                      </p:cBhvr>
                                    </p:animEffect>
                                    <p:anim calcmode="lin" valueType="num">
                                      <p:cBhvr>
                                        <p:cTn id="32" dur="800" decel="100000" fill="hold"/>
                                        <p:tgtEl>
                                          <p:spTgt spid="5"/>
                                        </p:tgtEl>
                                        <p:attrNameLst>
                                          <p:attrName>style.rotation</p:attrName>
                                        </p:attrNameLst>
                                      </p:cBhvr>
                                      <p:tavLst>
                                        <p:tav tm="0">
                                          <p:val>
                                            <p:fltVal val="-90"/>
                                          </p:val>
                                        </p:tav>
                                        <p:tav tm="100000">
                                          <p:val>
                                            <p:fltVal val="0"/>
                                          </p:val>
                                        </p:tav>
                                      </p:tavLst>
                                    </p:anim>
                                    <p:anim calcmode="lin" valueType="num">
                                      <p:cBhvr>
                                        <p:cTn id="33" dur="800" decel="100000" fill="hold"/>
                                        <p:tgtEl>
                                          <p:spTgt spid="5"/>
                                        </p:tgtEl>
                                        <p:attrNameLst>
                                          <p:attrName>ppt_x</p:attrName>
                                        </p:attrNameLst>
                                      </p:cBhvr>
                                      <p:tavLst>
                                        <p:tav tm="0">
                                          <p:val>
                                            <p:strVal val="#ppt_x+0.4"/>
                                          </p:val>
                                        </p:tav>
                                        <p:tav tm="100000">
                                          <p:val>
                                            <p:strVal val="#ppt_x-0.05"/>
                                          </p:val>
                                        </p:tav>
                                      </p:tavLst>
                                    </p:anim>
                                    <p:anim calcmode="lin" valueType="num">
                                      <p:cBhvr>
                                        <p:cTn id="34" dur="800" decel="100000" fill="hold"/>
                                        <p:tgtEl>
                                          <p:spTgt spid="5"/>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4"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4" name="Google Shape;74;p14"/>
          <p:cNvSpPr txBox="1">
            <a:spLocks noGrp="1"/>
          </p:cNvSpPr>
          <p:nvPr>
            <p:ph type="sldNum" idx="12"/>
          </p:nvPr>
        </p:nvSpPr>
        <p:spPr>
          <a:xfrm>
            <a:off x="10532467" y="5464568"/>
            <a:ext cx="731600" cy="524800"/>
          </a:xfrm>
          <a:prstGeom prst="rect">
            <a:avLst/>
          </a:prstGeom>
        </p:spPr>
        <p:txBody>
          <a:bodyPr spcFirstLastPara="1" wrap="square" lIns="121900" tIns="121900" rIns="121900" bIns="121900" anchor="ctr" anchorCtr="0">
            <a:noAutofit/>
          </a:bodyPr>
          <a:lstStyle/>
          <a:p>
            <a:pPr defTabSz="1219170">
              <a:buClr>
                <a:srgbClr val="000000"/>
              </a:buClr>
            </a:pPr>
            <a:fld id="{00000000-1234-1234-1234-123412341234}" type="slidenum">
              <a:rPr lang="en" kern="0"/>
              <a:pPr defTabSz="1219170">
                <a:buClr>
                  <a:srgbClr val="000000"/>
                </a:buClr>
              </a:pPr>
              <a:t>9</a:t>
            </a:fld>
            <a:endParaRPr kern="0" dirty="0"/>
          </a:p>
        </p:txBody>
      </p:sp>
      <p:sp>
        <p:nvSpPr>
          <p:cNvPr id="9" name="Google Shape;79;p15">
            <a:extLst>
              <a:ext uri="{FF2B5EF4-FFF2-40B4-BE49-F238E27FC236}">
                <a16:creationId xmlns:a16="http://schemas.microsoft.com/office/drawing/2014/main" id="{7D215182-953B-9F4B-AE01-9085FB1DCDAF}"/>
              </a:ext>
            </a:extLst>
          </p:cNvPr>
          <p:cNvSpPr txBox="1">
            <a:spLocks/>
          </p:cNvSpPr>
          <p:nvPr/>
        </p:nvSpPr>
        <p:spPr>
          <a:xfrm>
            <a:off x="1657935" y="649843"/>
            <a:ext cx="9856949" cy="697627"/>
          </a:xfrm>
          <a:prstGeom prst="rect">
            <a:avLst/>
          </a:prstGeom>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US" sz="3600" b="1" kern="0">
                <a:solidFill>
                  <a:srgbClr val="C00000"/>
                </a:solidFill>
                <a:latin typeface="Times New Roman" panose="02020603050405020304" pitchFamily="18" charset="0"/>
                <a:cs typeface="Times New Roman" panose="02020603050405020304" pitchFamily="18" charset="0"/>
              </a:rPr>
              <a:t>HOÀN THÀNH PHIẾU HỌC TẬP SAU</a:t>
            </a:r>
            <a:endParaRPr lang="vi-VN" sz="3600" b="1" kern="0" dirty="0">
              <a:latin typeface="Times New Roman" panose="02020603050405020304" pitchFamily="18" charset="0"/>
              <a:cs typeface="Times New Roman" panose="02020603050405020304" pitchFamily="18" charset="0"/>
            </a:endParaRPr>
          </a:p>
        </p:txBody>
      </p:sp>
      <p:pic>
        <p:nvPicPr>
          <p:cNvPr id="7" name="Picture 6" descr="A picture containing text&#10;&#10;Description automatically generated">
            <a:extLst>
              <a:ext uri="{FF2B5EF4-FFF2-40B4-BE49-F238E27FC236}">
                <a16:creationId xmlns:a16="http://schemas.microsoft.com/office/drawing/2014/main" id="{2D92214B-A971-B1A6-BCA6-18852AE22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056" y="5974592"/>
            <a:ext cx="1095528" cy="1105054"/>
          </a:xfrm>
          <a:prstGeom prst="rect">
            <a:avLst/>
          </a:prstGeom>
        </p:spPr>
      </p:pic>
      <p:pic>
        <p:nvPicPr>
          <p:cNvPr id="3" name="Picture 2">
            <a:extLst>
              <a:ext uri="{FF2B5EF4-FFF2-40B4-BE49-F238E27FC236}">
                <a16:creationId xmlns:a16="http://schemas.microsoft.com/office/drawing/2014/main" id="{CA68713B-AB07-A0A9-3521-3264C39AFE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9813" y="1347471"/>
            <a:ext cx="9484253" cy="4641898"/>
          </a:xfrm>
          <a:prstGeom prst="rect">
            <a:avLst/>
          </a:prstGeom>
        </p:spPr>
      </p:pic>
    </p:spTree>
    <p:extLst>
      <p:ext uri="{BB962C8B-B14F-4D97-AF65-F5344CB8AC3E}">
        <p14:creationId xmlns:p14="http://schemas.microsoft.com/office/powerpoint/2010/main" val="3191035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fade">
                                      <p:cBhvr>
                                        <p:cTn id="7" dur="800" decel="100000"/>
                                        <p:tgtEl>
                                          <p:spTgt spid="74"/>
                                        </p:tgtEl>
                                      </p:cBhvr>
                                    </p:animEffect>
                                    <p:anim calcmode="lin" valueType="num">
                                      <p:cBhvr>
                                        <p:cTn id="8" dur="800" decel="100000" fill="hold"/>
                                        <p:tgtEl>
                                          <p:spTgt spid="74"/>
                                        </p:tgtEl>
                                        <p:attrNameLst>
                                          <p:attrName>style.rotation</p:attrName>
                                        </p:attrNameLst>
                                      </p:cBhvr>
                                      <p:tavLst>
                                        <p:tav tm="0">
                                          <p:val>
                                            <p:fltVal val="-90"/>
                                          </p:val>
                                        </p:tav>
                                        <p:tav tm="100000">
                                          <p:val>
                                            <p:fltVal val="0"/>
                                          </p:val>
                                        </p:tav>
                                      </p:tavLst>
                                    </p:anim>
                                    <p:anim calcmode="lin" valueType="num">
                                      <p:cBhvr>
                                        <p:cTn id="9" dur="800" decel="100000" fill="hold"/>
                                        <p:tgtEl>
                                          <p:spTgt spid="74"/>
                                        </p:tgtEl>
                                        <p:attrNameLst>
                                          <p:attrName>ppt_x</p:attrName>
                                        </p:attrNameLst>
                                      </p:cBhvr>
                                      <p:tavLst>
                                        <p:tav tm="0">
                                          <p:val>
                                            <p:strVal val="#ppt_x+0.4"/>
                                          </p:val>
                                        </p:tav>
                                        <p:tav tm="100000">
                                          <p:val>
                                            <p:strVal val="#ppt_x-0.05"/>
                                          </p:val>
                                        </p:tav>
                                      </p:tavLst>
                                    </p:anim>
                                    <p:anim calcmode="lin" valueType="num">
                                      <p:cBhvr>
                                        <p:cTn id="10" dur="800" decel="100000" fill="hold"/>
                                        <p:tgtEl>
                                          <p:spTgt spid="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4"/>
                                        </p:tgtEl>
                                        <p:attrNameLst>
                                          <p:attrName>ppt_y</p:attrName>
                                        </p:attrNameLst>
                                      </p:cBhvr>
                                      <p:tavLst>
                                        <p:tav tm="0">
                                          <p:val>
                                            <p:strVal val="#ppt_y+0.1"/>
                                          </p:val>
                                        </p:tav>
                                        <p:tav tm="100000">
                                          <p:val>
                                            <p:strVal val="#ppt_y"/>
                                          </p:val>
                                        </p:tav>
                                      </p:tavLst>
                                    </p:anim>
                                  </p:childTnLst>
                                </p:cTn>
                              </p:par>
                              <p:par>
                                <p:cTn id="13" presetID="3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800" decel="100000"/>
                                        <p:tgtEl>
                                          <p:spTgt spid="9"/>
                                        </p:tgtEl>
                                      </p:cBhvr>
                                    </p:animEffect>
                                    <p:anim calcmode="lin" valueType="num">
                                      <p:cBhvr>
                                        <p:cTn id="16" dur="800" decel="100000" fill="hold"/>
                                        <p:tgtEl>
                                          <p:spTgt spid="9"/>
                                        </p:tgtEl>
                                        <p:attrNameLst>
                                          <p:attrName>style.rotation</p:attrName>
                                        </p:attrNameLst>
                                      </p:cBhvr>
                                      <p:tavLst>
                                        <p:tav tm="0">
                                          <p:val>
                                            <p:fltVal val="-90"/>
                                          </p:val>
                                        </p:tav>
                                        <p:tav tm="100000">
                                          <p:val>
                                            <p:fltVal val="0"/>
                                          </p:val>
                                        </p:tav>
                                      </p:tavLst>
                                    </p:anim>
                                    <p:anim calcmode="lin" valueType="num">
                                      <p:cBhvr>
                                        <p:cTn id="17" dur="800" decel="100000" fill="hold"/>
                                        <p:tgtEl>
                                          <p:spTgt spid="9"/>
                                        </p:tgtEl>
                                        <p:attrNameLst>
                                          <p:attrName>ppt_x</p:attrName>
                                        </p:attrNameLst>
                                      </p:cBhvr>
                                      <p:tavLst>
                                        <p:tav tm="0">
                                          <p:val>
                                            <p:strVal val="#ppt_x+0.4"/>
                                          </p:val>
                                        </p:tav>
                                        <p:tav tm="100000">
                                          <p:val>
                                            <p:strVal val="#ppt_x-0.05"/>
                                          </p:val>
                                        </p:tav>
                                      </p:tavLst>
                                    </p:anim>
                                    <p:anim calcmode="lin" valueType="num">
                                      <p:cBhvr>
                                        <p:cTn id="18" dur="800" decel="100000" fill="hold"/>
                                        <p:tgtEl>
                                          <p:spTgt spid="9"/>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9"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sz="1800" b="0" i="0" u="none" strike="noStrike" cap="none" normalizeH="0" baseline="0" smtClean="0">
            <a:ln>
              <a:noFill/>
            </a:ln>
            <a:solidFill>
              <a:schemeClr val="tx1"/>
            </a:solidFill>
            <a:effectLst/>
            <a:latin typeface="Arial" pitchFamily="34" charset="0"/>
            <a:ea typeface="SimSun" pitchFamily="2" charset="-122"/>
          </a:defRPr>
        </a:defPPr>
      </a:lst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Quintus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1894</Words>
  <Application>Microsoft Office PowerPoint</Application>
  <PresentationFormat>Widescreen</PresentationFormat>
  <Paragraphs>185</Paragraphs>
  <Slides>39</Slides>
  <Notes>17</Notes>
  <HiddenSlides>0</HiddenSlides>
  <MMClips>1</MMClips>
  <ScaleCrop>false</ScaleCrop>
  <HeadingPairs>
    <vt:vector size="6" baseType="variant">
      <vt:variant>
        <vt:lpstr>Fonts Used</vt:lpstr>
      </vt:variant>
      <vt:variant>
        <vt:i4>13</vt:i4>
      </vt:variant>
      <vt:variant>
        <vt:lpstr>Theme</vt:lpstr>
      </vt:variant>
      <vt:variant>
        <vt:i4>8</vt:i4>
      </vt:variant>
      <vt:variant>
        <vt:lpstr>Slide Titles</vt:lpstr>
      </vt:variant>
      <vt:variant>
        <vt:i4>39</vt:i4>
      </vt:variant>
    </vt:vector>
  </HeadingPairs>
  <TitlesOfParts>
    <vt:vector size="60" baseType="lpstr">
      <vt:lpstr>等线</vt:lpstr>
      <vt:lpstr>微软雅黑</vt:lpstr>
      <vt:lpstr>Arial</vt:lpstr>
      <vt:lpstr>Assistant Medium</vt:lpstr>
      <vt:lpstr>Calibri</vt:lpstr>
      <vt:lpstr>Calibri Light</vt:lpstr>
      <vt:lpstr>ITC Avant Garde Std Bk</vt:lpstr>
      <vt:lpstr>Nunito</vt:lpstr>
      <vt:lpstr>Oswald</vt:lpstr>
      <vt:lpstr>Rajdhani</vt:lpstr>
      <vt:lpstr>Times New Roman</vt:lpstr>
      <vt:lpstr>Tinos</vt:lpstr>
      <vt:lpstr>小白</vt:lpstr>
      <vt:lpstr>1_Office Theme</vt:lpstr>
      <vt:lpstr>2_Office Theme</vt:lpstr>
      <vt:lpstr>3_Office Theme</vt:lpstr>
      <vt:lpstr>Quintus template</vt:lpstr>
      <vt:lpstr>World War II D-Day Invasion by Slidesgo</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7: Khởi nghĩa nông dân ở Đàng Ngoài thế kỉ XVIII</vt:lpstr>
      <vt:lpstr>PowerPoint Presentation</vt:lpstr>
      <vt:lpstr>PowerPoint Presentation</vt:lpstr>
      <vt:lpstr>PowerPoint Presentation</vt:lpstr>
      <vt:lpstr>Bài 6: Khởi nghĩa nông dân ở Đàng Ngoài thế kỉ XVIII</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Nguyen Duc Huong</cp:lastModifiedBy>
  <cp:revision>12</cp:revision>
  <dcterms:created xsi:type="dcterms:W3CDTF">2023-04-25T13:55:41Z</dcterms:created>
  <dcterms:modified xsi:type="dcterms:W3CDTF">2023-08-16T08:55:16Z</dcterms:modified>
</cp:coreProperties>
</file>