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5" d="100"/>
          <a:sy n="75" d="100"/>
        </p:scale>
        <p:origin x="41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Tahoma" panose="020B0604030504040204" pitchFamily="34" charset="0"/>
                <a:ea typeface="Tahoma" panose="020B0604030504040204" pitchFamily="34" charset="0"/>
                <a:cs typeface="Tahoma" panose="020B0604030504040204" pitchFamily="34" charset="0"/>
              </a:rPr>
              <a:t>1. THIẾT BỊ VÀO - RA</a:t>
            </a:r>
            <a:endParaRPr lang="vi-VN" sz="2800" b="1">
              <a:solidFill>
                <a:srgbClr val="F03C69"/>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2. AN TOÀN THIẾT BỊ</a:t>
            </a:r>
            <a:endParaRPr lang="vi-VN" sz="2800" b="1">
              <a:solidFill>
                <a:srgbClr val="F03C69"/>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9311</TotalTime>
  <Words>982</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微软雅黑</vt:lpstr>
      <vt:lpstr>Arial</vt:lpstr>
      <vt:lpstr>Calibri</vt:lpstr>
      <vt:lpstr>等线</vt:lpstr>
      <vt:lpstr>iCiel Cadena</vt:lpstr>
      <vt:lpstr>Segoe Print</vt:lpstr>
      <vt:lpstr>SVN-SAF</vt:lpstr>
      <vt:lpstr>Tahoma</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495</cp:revision>
  <dcterms:created xsi:type="dcterms:W3CDTF">2021-11-14T08:33:55Z</dcterms:created>
  <dcterms:modified xsi:type="dcterms:W3CDTF">2024-09-20T10:11:33Z</dcterms:modified>
</cp:coreProperties>
</file>