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340854" y="1376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50000"/>
                  </a:schemeClr>
                </a:solidFill>
              </a:rPr>
              <a:t>Mrs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Thu Ba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1540569"/>
            <a:ext cx="5909186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7637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637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7637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7637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7637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03" y="1097756"/>
            <a:ext cx="9861756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Use </a:t>
            </a:r>
            <a:r>
              <a:rPr lang="en-US" sz="3200" dirty="0"/>
              <a:t>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* What </a:t>
            </a:r>
            <a:r>
              <a:rPr lang="en-US" sz="3600" b="1" dirty="0">
                <a:solidFill>
                  <a:srgbClr val="C00000"/>
                </a:solidFill>
              </a:rPr>
              <a:t>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Broadway" panose="04040905080B020205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 </a:t>
            </a:r>
            <a:r>
              <a:rPr lang="en-US" sz="3600" dirty="0"/>
              <a:t>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</a:t>
            </a:r>
            <a:r>
              <a:rPr lang="en-US" sz="3600" dirty="0" smtClean="0"/>
              <a:t>Prepare lesson 3: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  <a:endParaRPr lang="en-US" sz="36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 smtClean="0"/>
              <a:t>dọn</a:t>
            </a:r>
            <a:endParaRPr lang="en-US" sz="4800" b="1" dirty="0" smtClean="0"/>
          </a:p>
          <a:p>
            <a:pPr lvl="0" algn="ctr"/>
            <a:r>
              <a:rPr lang="en-US" sz="4800" b="1" dirty="0" smtClean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pottery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(n)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</a:t>
            </a:r>
            <a:r>
              <a:rPr lang="en-US" sz="5400" dirty="0" smtClean="0">
                <a:solidFill>
                  <a:srgbClr val="D46B0F"/>
                </a:solidFill>
                <a:latin typeface="OpenSans-Semibold"/>
              </a:rPr>
              <a:t>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 smtClean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 smtClean="0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3986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5772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4371</TotalTime>
  <Words>712</Words>
  <Application>Microsoft Office PowerPoint</Application>
  <PresentationFormat>Widescreen</PresentationFormat>
  <Paragraphs>153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Berlin Sans FB</vt:lpstr>
      <vt:lpstr>Berlin Sans FB Demi</vt:lpstr>
      <vt:lpstr>Broadway</vt:lpstr>
      <vt:lpstr>Calibri</vt:lpstr>
      <vt:lpstr>Calibri Light</vt:lpstr>
      <vt:lpstr>Cooper Black</vt:lpstr>
      <vt:lpstr>Myriad Pro</vt:lpstr>
      <vt:lpstr>OpenSans</vt:lpstr>
      <vt:lpstr>OpenSans-Semibold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243</cp:revision>
  <dcterms:created xsi:type="dcterms:W3CDTF">2020-12-09T02:04:09Z</dcterms:created>
  <dcterms:modified xsi:type="dcterms:W3CDTF">2024-06-15T14:59:07Z</dcterms:modified>
</cp:coreProperties>
</file>