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42" r:id="rId2"/>
    <p:sldId id="341" r:id="rId3"/>
    <p:sldId id="340" r:id="rId4"/>
    <p:sldId id="332" r:id="rId5"/>
    <p:sldId id="281" r:id="rId6"/>
    <p:sldId id="315" r:id="rId7"/>
    <p:sldId id="316" r:id="rId8"/>
    <p:sldId id="317" r:id="rId9"/>
    <p:sldId id="283" r:id="rId10"/>
    <p:sldId id="344" r:id="rId11"/>
    <p:sldId id="343" r:id="rId12"/>
    <p:sldId id="276" r:id="rId13"/>
    <p:sldId id="298" r:id="rId14"/>
    <p:sldId id="335" r:id="rId15"/>
    <p:sldId id="336" r:id="rId16"/>
    <p:sldId id="313" r:id="rId17"/>
    <p:sldId id="339" r:id="rId18"/>
    <p:sldId id="314" r:id="rId19"/>
    <p:sldId id="330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BEE5E8"/>
    <a:srgbClr val="7ED1D6"/>
    <a:srgbClr val="7DCFD4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8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7177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72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4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4" y="1649323"/>
            <a:ext cx="9698713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8686" y="41362"/>
            <a:ext cx="4985460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VNI-Ariston" pitchFamily="2" charset="0"/>
              </a:rPr>
              <a:t>Song </a:t>
            </a:r>
            <a:r>
              <a:rPr lang="en-GB" sz="2800" b="1" dirty="0" err="1">
                <a:solidFill>
                  <a:srgbClr val="C00000"/>
                </a:solidFill>
                <a:latin typeface="VNI-Ariston" pitchFamily="2" charset="0"/>
              </a:rPr>
              <a:t>Ve</a:t>
            </a:r>
            <a:r>
              <a:rPr lang="en-GB" sz="2800" b="1" dirty="0">
                <a:solidFill>
                  <a:srgbClr val="C00000"/>
                </a:solidFill>
                <a:latin typeface="VNI-Ariston" pitchFamily="2" charset="0"/>
              </a:rPr>
              <a:t> secondary school.</a:t>
            </a:r>
            <a:endParaRPr lang="en-US" sz="2800" b="1" dirty="0">
              <a:solidFill>
                <a:srgbClr val="C0000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7"/>
            <a:ext cx="289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</a:rPr>
              <a:t>Mrs Thu Ba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29702"/>
              </p:ext>
            </p:extLst>
          </p:nvPr>
        </p:nvGraphicFramePr>
        <p:xfrm>
          <a:off x="2208832" y="1210912"/>
          <a:ext cx="797374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6060" y="349956"/>
            <a:ext cx="470746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Checking vocabulary: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1623" y="2049790"/>
            <a:ext cx="103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633" y="3116411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223" y="4172421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934" y="5317387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</a:p>
        </p:txBody>
      </p:sp>
    </p:spTree>
    <p:extLst>
      <p:ext uri="{BB962C8B-B14F-4D97-AF65-F5344CB8AC3E}">
        <p14:creationId xmlns:p14="http://schemas.microsoft.com/office/powerpoint/2010/main" val="32650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8606" y="547258"/>
            <a:ext cx="927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Sans"/>
              </a:rPr>
              <a:t>Read the film review of Harry Potter and the Sorcerer's Stone on Mark's blog</a:t>
            </a:r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43215" y="64989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000" y="5472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045" y="1400833"/>
            <a:ext cx="8046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Mon, Apr 20th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Harry Potter and the Sorcerer's Stone is a fantasy. Its director is Chris Columbus. It is the first of the Harry Potter film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series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Daniel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Radcliffe is one of the stars in the film.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film tells the story of Harry Potter. He's a powerful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wizard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 He is a student at a school for wizards and learns about himself, his family, and the bad things happening around him.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film received a lot of good reviews. People say it's a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must-see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for teens. I agree because the story is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gripping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and the acting is excellent. The music is also amazing.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Although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Harry Potter and the Sorcerer's Stone is a little frightening at times, it is very interesting and full of action. Go and see it if you can.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Posted by Mark at 5.30 p.m</a:t>
            </a:r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0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9023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87318" y="6799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1927" y="6415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4712" y="5388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36" y="1522796"/>
            <a:ext cx="2426909" cy="28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80591"/>
              </p:ext>
            </p:extLst>
          </p:nvPr>
        </p:nvGraphicFramePr>
        <p:xfrm>
          <a:off x="2081747" y="1522795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0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34533" y="515110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864" y="5151106"/>
            <a:ext cx="137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7402" y="5151107"/>
            <a:ext cx="1448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6133" y="5151108"/>
            <a:ext cx="156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73111" y="2528711"/>
            <a:ext cx="755422" cy="519289"/>
          </a:xfrm>
          <a:prstGeom prst="straightConnector1">
            <a:avLst/>
          </a:prstGeom>
          <a:ln w="28575">
            <a:solidFill>
              <a:srgbClr val="008A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68978" y="3382994"/>
            <a:ext cx="1140178" cy="11551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380882"/>
            <a:ext cx="982133" cy="15250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0222" y="4008169"/>
            <a:ext cx="778934" cy="6777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50243" y="498855"/>
            <a:ext cx="461044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3028" y="396215"/>
            <a:ext cx="36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38623" y="1377968"/>
            <a:ext cx="6773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What kind of film is </a:t>
            </a:r>
            <a:r>
              <a:rPr lang="en-US" sz="2800" b="1" i="1" dirty="0"/>
              <a:t>Harry Potter and</a:t>
            </a:r>
            <a:br>
              <a:rPr lang="en-US" sz="2800" b="1" i="1" dirty="0"/>
            </a:br>
            <a:r>
              <a:rPr lang="en-US" sz="2800" b="1" i="1" dirty="0"/>
              <a:t>the Sorcerer’s Stone</a:t>
            </a:r>
            <a:r>
              <a:rPr lang="en-US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6157" y="539796"/>
            <a:ext cx="8141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4" y="1468279"/>
            <a:ext cx="2787180" cy="353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641" y="2865603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0765" y="4150051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0765" y="5126196"/>
            <a:ext cx="8123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 Radcliffe is one of the stars in the film.</a:t>
            </a:r>
            <a:endParaRPr lang="en-US" sz="3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48642" y="5910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427" y="488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45072" y="1623912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4557" y="632001"/>
            <a:ext cx="8096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19668"/>
            <a:ext cx="3296356" cy="405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403" y="2526491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9198" y="6412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1983" y="5386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531" y="1529819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112" y="682206"/>
            <a:ext cx="81764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64" y="1332320"/>
            <a:ext cx="3059345" cy="394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3258" y="2360816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6037" y="76442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59040" y="8698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1825" y="76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2889" y="75469"/>
            <a:ext cx="307428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SPEAKING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3075" y="2012707"/>
            <a:ext cx="654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0070C0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What kind of film is it?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5093"/>
              </p:ext>
            </p:extLst>
          </p:nvPr>
        </p:nvGraphicFramePr>
        <p:xfrm>
          <a:off x="8069151" y="1458302"/>
          <a:ext cx="3938365" cy="507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61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534304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28629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Director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John Stevenson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Type of</a:t>
                      </a:r>
                      <a:r>
                        <a:rPr lang="en-US" b="1" baseline="0" dirty="0">
                          <a:latin typeface="+mj-lt"/>
                        </a:rPr>
                        <a:t> film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Comedy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Main actor / actress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Bruce Wane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9304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About</a:t>
                      </a:r>
                      <a:r>
                        <a:rPr lang="en-US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Funny and interesting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4.30</a:t>
                      </a:r>
                      <a:r>
                        <a:rPr lang="en-US" b="1" baseline="0" dirty="0"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and 8.30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daily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Ngoc </a:t>
                      </a:r>
                      <a:r>
                        <a:rPr lang="en-US" b="1" dirty="0" err="1">
                          <a:latin typeface="+mj-lt"/>
                        </a:rPr>
                        <a:t>Khanh</a:t>
                      </a:r>
                      <a:r>
                        <a:rPr lang="en-US" b="1" dirty="0">
                          <a:latin typeface="+mj-lt"/>
                        </a:rPr>
                        <a:t> Cinema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139" y="372723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 </a:t>
            </a: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9044" y="1968242"/>
            <a:ext cx="7999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i="1" dirty="0" err="1">
                <a:latin typeface="ChronicaProMediumIt"/>
              </a:rPr>
              <a:t>Kungfu</a:t>
            </a:r>
            <a:r>
              <a:rPr lang="en-US" sz="2400" i="1" dirty="0">
                <a:latin typeface="ChronicaProMediumIt"/>
              </a:rPr>
              <a:t> Boy </a:t>
            </a:r>
            <a:r>
              <a:rPr lang="en-US" sz="2400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It’s (an)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7" y="1839815"/>
            <a:ext cx="2314074" cy="19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2003046" y="3642259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Suggestion:</a:t>
            </a:r>
            <a:endParaRPr lang="en-US" sz="2400" u="sng" dirty="0">
              <a:solidFill>
                <a:srgbClr val="C00000"/>
              </a:solidFill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6400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284" y="4777254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5" y="1268109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2" y="1246512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2261" y="5390905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217010" y="5352918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SPEAKING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5068" y="701349"/>
            <a:ext cx="28789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3658" y="7395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0425" y="598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2154961" y="236705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61" y="2055566"/>
            <a:ext cx="3840282" cy="26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903658" y="1224569"/>
            <a:ext cx="1045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* Prepare </a:t>
            </a:r>
            <a:r>
              <a:rPr lang="en-US" sz="3200" dirty="0"/>
              <a:t>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56" y="1699493"/>
            <a:ext cx="1961188" cy="1369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53" y="1729896"/>
            <a:ext cx="1918357" cy="131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78" y="1729897"/>
            <a:ext cx="1756858" cy="1253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4" y="1668763"/>
            <a:ext cx="1834634" cy="1349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" y="1657113"/>
            <a:ext cx="1898817" cy="139022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447" y="15060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1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5693" y="1529354"/>
            <a:ext cx="2276172" cy="16637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5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72145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4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28713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3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0290" y="1500140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2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5483" y="3716771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5818" y="3747064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16640" y="3762817"/>
            <a:ext cx="2144307" cy="1567975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826598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15720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28886" y="3762817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472275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24863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50976" y="3762817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42331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4808" y="631986"/>
            <a:ext cx="2946400" cy="615537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079012" y="599265"/>
            <a:ext cx="487102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172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85597" y="1292653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08" y="92634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8368" y="1379865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35" y="17920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3003" y="244693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9238" y="236749"/>
            <a:ext cx="250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7326" y="19701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3808" y="5889790"/>
            <a:ext cx="2245462" cy="5816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706932" y="5889789"/>
            <a:ext cx="2040430" cy="58165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  <a:endParaRPr lang="en-GB" sz="1600" b="1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3" y="233303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32" y="236548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212" y="0"/>
            <a:ext cx="2625588" cy="523220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809" y="827449"/>
            <a:ext cx="8560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0849" y="7865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62" y="7125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4703419"/>
            <a:ext cx="493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Do you like fantasies?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Why or why not?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4" y="1654898"/>
            <a:ext cx="2535857" cy="1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11" y="1654898"/>
            <a:ext cx="2540766" cy="326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89" y="1846722"/>
            <a:ext cx="3335020" cy="2625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0800" y="5789162"/>
            <a:ext cx="786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OpenSans"/>
              </a:rPr>
              <a:t>I don't like fantasies because it is very boring and not on real facts</a:t>
            </a:r>
            <a:r>
              <a:rPr lang="en-US" sz="2800" i="1" dirty="0" smtClean="0">
                <a:solidFill>
                  <a:srgbClr val="002060"/>
                </a:solidFill>
                <a:latin typeface="OpenSans"/>
              </a:rPr>
              <a:t>.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45164" y="47291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series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2884" y="4863357"/>
            <a:ext cx="4951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5542" y="534483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siəri:z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4" y="1348509"/>
            <a:ext cx="6603999" cy="330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74527" y="4771027"/>
            <a:ext cx="2124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wizard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5561" y="4862862"/>
            <a:ext cx="64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497" y="5335562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wizəd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1" y="1333357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64651" y="4616686"/>
            <a:ext cx="36044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must-see </a:t>
            </a:r>
            <a:r>
              <a:rPr lang="en-US" sz="3200" b="1" dirty="0" smtClean="0">
                <a:cs typeface="Calibri" panose="020F0502020204030204" pitchFamily="34" charset="0"/>
              </a:rPr>
              <a:t>(n):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3062" y="4736483"/>
            <a:ext cx="713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3088" y="51180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mʌstˈsi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381473" y="984068"/>
            <a:ext cx="5980885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1" y="366585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553" y="3914820"/>
            <a:ext cx="28785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7947" y="404393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084" y="453839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gripi</a:t>
            </a:r>
            <a:r>
              <a:rPr lang="el-GR" sz="2400" b="1" dirty="0">
                <a:solidFill>
                  <a:srgbClr val="0FB7BD"/>
                </a:solidFill>
              </a:rPr>
              <a:t>η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8" y="86134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22560"/>
              </p:ext>
            </p:extLst>
          </p:nvPr>
        </p:nvGraphicFramePr>
        <p:xfrm>
          <a:off x="1836298" y="1301223"/>
          <a:ext cx="9994457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3125</TotalTime>
  <Words>664</Words>
  <Application>Microsoft Office PowerPoint</Application>
  <PresentationFormat>Widescreen</PresentationFormat>
  <Paragraphs>174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.VnArabia</vt:lpstr>
      <vt:lpstr>Algerian</vt:lpstr>
      <vt:lpstr>Arial</vt:lpstr>
      <vt:lpstr>Arial Narrow</vt:lpstr>
      <vt:lpstr>Calibri</vt:lpstr>
      <vt:lpstr>Century Gothic</vt:lpstr>
      <vt:lpstr>ChronicaPro-Bold</vt:lpstr>
      <vt:lpstr>ChronicaPro-Book</vt:lpstr>
      <vt:lpstr>ChronicaProBookIt</vt:lpstr>
      <vt:lpstr>ChronicaPro-Medium</vt:lpstr>
      <vt:lpstr>ChronicaProMediumIt</vt:lpstr>
      <vt:lpstr>Myriad Pro</vt:lpstr>
      <vt:lpstr>OpenSans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194</cp:revision>
  <dcterms:created xsi:type="dcterms:W3CDTF">2020-12-09T02:04:09Z</dcterms:created>
  <dcterms:modified xsi:type="dcterms:W3CDTF">2023-01-15T13:37:51Z</dcterms:modified>
</cp:coreProperties>
</file>