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7" r:id="rId12"/>
    <p:sldId id="268" r:id="rId13"/>
    <p:sldId id="266" r:id="rId14"/>
    <p:sldId id="269" r:id="rId15"/>
    <p:sldId id="270" r:id="rId16"/>
    <p:sldId id="271" r:id="rId17"/>
    <p:sldId id="272" r:id="rId18"/>
    <p:sldId id="273" r:id="rId19"/>
    <p:sldId id="275" r:id="rId20"/>
    <p:sldId id="274" r:id="rId21"/>
    <p:sldId id="276" r:id="rId22"/>
    <p:sldId id="277" r:id="rId23"/>
    <p:sldId id="279" r:id="rId24"/>
    <p:sldId id="278" r:id="rId25"/>
    <p:sldId id="280" r:id="rId26"/>
    <p:sldId id="282" r:id="rId27"/>
    <p:sldId id="281" r:id="rId28"/>
    <p:sldId id="283" r:id="rId29"/>
    <p:sldId id="284" r:id="rId30"/>
    <p:sldId id="286" r:id="rId31"/>
    <p:sldId id="285" r:id="rId32"/>
    <p:sldId id="287" r:id="rId33"/>
    <p:sldId id="289"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Nguyen" userId="a81aaadaf1b62a2a" providerId="LiveId" clId="{3B4EC7E5-552F-ED4C-B900-03362DCE4128}"/>
    <pc:docChg chg="undo custSel addSld delSld modSld sldOrd">
      <pc:chgData name="Huy Nguyen" userId="a81aaadaf1b62a2a" providerId="LiveId" clId="{3B4EC7E5-552F-ED4C-B900-03362DCE4128}" dt="2021-03-21T14:47:24.340" v="11767" actId="21"/>
      <pc:docMkLst>
        <pc:docMk/>
      </pc:docMkLst>
      <pc:sldChg chg="addSp delSp modSp mod modTransition modClrScheme addAnim chgLayout">
        <pc:chgData name="Huy Nguyen" userId="a81aaadaf1b62a2a" providerId="LiveId" clId="{3B4EC7E5-552F-ED4C-B900-03362DCE4128}" dt="2021-03-21T04:45:50.037" v="72" actId="12563"/>
        <pc:sldMkLst>
          <pc:docMk/>
          <pc:sldMk cId="4149224900" sldId="256"/>
        </pc:sldMkLst>
        <pc:spChg chg="del mod ord">
          <ac:chgData name="Huy Nguyen" userId="a81aaadaf1b62a2a" providerId="LiveId" clId="{3B4EC7E5-552F-ED4C-B900-03362DCE4128}" dt="2021-03-21T04:41:27.398" v="1" actId="700"/>
          <ac:spMkLst>
            <pc:docMk/>
            <pc:sldMk cId="4149224900" sldId="256"/>
            <ac:spMk id="2" creationId="{61296BD9-BF89-B040-8A32-42321E9C55E1}"/>
          </ac:spMkLst>
        </pc:spChg>
        <pc:spChg chg="del mod ord">
          <ac:chgData name="Huy Nguyen" userId="a81aaadaf1b62a2a" providerId="LiveId" clId="{3B4EC7E5-552F-ED4C-B900-03362DCE4128}" dt="2021-03-21T04:41:27.398" v="1" actId="700"/>
          <ac:spMkLst>
            <pc:docMk/>
            <pc:sldMk cId="4149224900" sldId="256"/>
            <ac:spMk id="3" creationId="{855CD47E-E3AA-9C44-9E95-FA47A6BB6DD7}"/>
          </ac:spMkLst>
        </pc:spChg>
        <pc:spChg chg="add mod">
          <ac:chgData name="Huy Nguyen" userId="a81aaadaf1b62a2a" providerId="LiveId" clId="{3B4EC7E5-552F-ED4C-B900-03362DCE4128}" dt="2021-03-21T04:45:28.769" v="70" actId="1076"/>
          <ac:spMkLst>
            <pc:docMk/>
            <pc:sldMk cId="4149224900" sldId="256"/>
            <ac:spMk id="3" creationId="{EED8A29F-9ED7-2848-851A-A9CBC59386B6}"/>
          </ac:spMkLst>
        </pc:spChg>
        <pc:picChg chg="add mod">
          <ac:chgData name="Huy Nguyen" userId="a81aaadaf1b62a2a" providerId="LiveId" clId="{3B4EC7E5-552F-ED4C-B900-03362DCE4128}" dt="2021-03-21T04:42:44.226" v="5" actId="14100"/>
          <ac:picMkLst>
            <pc:docMk/>
            <pc:sldMk cId="4149224900" sldId="256"/>
            <ac:picMk id="2" creationId="{903A1394-2598-7340-95AE-F303F12AB3DE}"/>
          </ac:picMkLst>
        </pc:picChg>
      </pc:sldChg>
      <pc:sldChg chg="addSp modSp new mod modTransition setBg">
        <pc:chgData name="Huy Nguyen" userId="a81aaadaf1b62a2a" providerId="LiveId" clId="{3B4EC7E5-552F-ED4C-B900-03362DCE4128}" dt="2021-03-21T04:48:11.454" v="137" actId="12563"/>
        <pc:sldMkLst>
          <pc:docMk/>
          <pc:sldMk cId="923460025" sldId="257"/>
        </pc:sldMkLst>
        <pc:spChg chg="add mod">
          <ac:chgData name="Huy Nguyen" userId="a81aaadaf1b62a2a" providerId="LiveId" clId="{3B4EC7E5-552F-ED4C-B900-03362DCE4128}" dt="2021-03-21T04:48:01.950" v="136" actId="1076"/>
          <ac:spMkLst>
            <pc:docMk/>
            <pc:sldMk cId="923460025" sldId="257"/>
            <ac:spMk id="2" creationId="{84B5AB1E-3B30-5B4E-BC5A-B3B97F9E3E8B}"/>
          </ac:spMkLst>
        </pc:spChg>
      </pc:sldChg>
      <pc:sldChg chg="addSp modSp new modTransition addAnim">
        <pc:chgData name="Huy Nguyen" userId="a81aaadaf1b62a2a" providerId="LiveId" clId="{3B4EC7E5-552F-ED4C-B900-03362DCE4128}" dt="2021-03-21T04:56:58.622" v="622" actId="12563"/>
        <pc:sldMkLst>
          <pc:docMk/>
          <pc:sldMk cId="2831027605" sldId="258"/>
        </pc:sldMkLst>
        <pc:spChg chg="add mod">
          <ac:chgData name="Huy Nguyen" userId="a81aaadaf1b62a2a" providerId="LiveId" clId="{3B4EC7E5-552F-ED4C-B900-03362DCE4128}" dt="2021-03-21T04:53:52.774" v="608" actId="255"/>
          <ac:spMkLst>
            <pc:docMk/>
            <pc:sldMk cId="2831027605" sldId="258"/>
            <ac:spMk id="2" creationId="{45787042-9840-9B45-B214-8F2F2F091090}"/>
          </ac:spMkLst>
        </pc:spChg>
        <pc:spChg chg="add mod">
          <ac:chgData name="Huy Nguyen" userId="a81aaadaf1b62a2a" providerId="LiveId" clId="{3B4EC7E5-552F-ED4C-B900-03362DCE4128}" dt="2021-03-21T04:53:38.194" v="606" actId="1076"/>
          <ac:spMkLst>
            <pc:docMk/>
            <pc:sldMk cId="2831027605" sldId="258"/>
            <ac:spMk id="3" creationId="{93291550-99D4-AF43-A85A-BC1625FEED95}"/>
          </ac:spMkLst>
        </pc:spChg>
        <pc:spChg chg="add mod">
          <ac:chgData name="Huy Nguyen" userId="a81aaadaf1b62a2a" providerId="LiveId" clId="{3B4EC7E5-552F-ED4C-B900-03362DCE4128}" dt="2021-03-21T04:56:26.464" v="619" actId="20577"/>
          <ac:spMkLst>
            <pc:docMk/>
            <pc:sldMk cId="2831027605" sldId="258"/>
            <ac:spMk id="4" creationId="{68D6B1C6-AA0A-CA4E-BE4F-8036683B2EB3}"/>
          </ac:spMkLst>
        </pc:spChg>
        <pc:picChg chg="add mod">
          <ac:chgData name="Huy Nguyen" userId="a81aaadaf1b62a2a" providerId="LiveId" clId="{3B4EC7E5-552F-ED4C-B900-03362DCE4128}" dt="2021-03-21T04:56:04.519" v="614" actId="1440"/>
          <ac:picMkLst>
            <pc:docMk/>
            <pc:sldMk cId="2831027605" sldId="258"/>
            <ac:picMk id="5" creationId="{9E663BD3-7E44-FA4B-A68E-6EAAF10A2635}"/>
          </ac:picMkLst>
        </pc:picChg>
      </pc:sldChg>
      <pc:sldChg chg="addSp modSp new modTransition addAnim delAnim">
        <pc:chgData name="Huy Nguyen" userId="a81aaadaf1b62a2a" providerId="LiveId" clId="{3B4EC7E5-552F-ED4C-B900-03362DCE4128}" dt="2021-03-21T05:03:24.630" v="1315" actId="12563"/>
        <pc:sldMkLst>
          <pc:docMk/>
          <pc:sldMk cId="3157072114" sldId="259"/>
        </pc:sldMkLst>
        <pc:spChg chg="add">
          <ac:chgData name="Huy Nguyen" userId="a81aaadaf1b62a2a" providerId="LiveId" clId="{3B4EC7E5-552F-ED4C-B900-03362DCE4128}" dt="2021-03-21T04:57:11.480" v="623" actId="22"/>
          <ac:spMkLst>
            <pc:docMk/>
            <pc:sldMk cId="3157072114" sldId="259"/>
            <ac:spMk id="3" creationId="{7A648511-4854-D84C-9729-D98C536CE7CC}"/>
          </ac:spMkLst>
        </pc:spChg>
        <pc:spChg chg="add mod">
          <ac:chgData name="Huy Nguyen" userId="a81aaadaf1b62a2a" providerId="LiveId" clId="{3B4EC7E5-552F-ED4C-B900-03362DCE4128}" dt="2021-03-21T04:58:48.140" v="801" actId="14100"/>
          <ac:spMkLst>
            <pc:docMk/>
            <pc:sldMk cId="3157072114" sldId="259"/>
            <ac:spMk id="4" creationId="{47BA045E-BF39-FD48-A58A-4D42A42E1E90}"/>
          </ac:spMkLst>
        </pc:spChg>
        <pc:spChg chg="add mod">
          <ac:chgData name="Huy Nguyen" userId="a81aaadaf1b62a2a" providerId="LiveId" clId="{3B4EC7E5-552F-ED4C-B900-03362DCE4128}" dt="2021-03-21T04:59:18.663" v="828" actId="14100"/>
          <ac:spMkLst>
            <pc:docMk/>
            <pc:sldMk cId="3157072114" sldId="259"/>
            <ac:spMk id="5" creationId="{816E9505-9E20-284D-856B-350041F08185}"/>
          </ac:spMkLst>
        </pc:spChg>
        <pc:spChg chg="add mod">
          <ac:chgData name="Huy Nguyen" userId="a81aaadaf1b62a2a" providerId="LiveId" clId="{3B4EC7E5-552F-ED4C-B900-03362DCE4128}" dt="2021-03-21T05:02:59.839" v="1309" actId="20577"/>
          <ac:spMkLst>
            <pc:docMk/>
            <pc:sldMk cId="3157072114" sldId="259"/>
            <ac:spMk id="6" creationId="{4467CBC4-3337-1E4A-8861-5E8582B5778A}"/>
          </ac:spMkLst>
        </pc:spChg>
        <pc:spChg chg="add mod">
          <ac:chgData name="Huy Nguyen" userId="a81aaadaf1b62a2a" providerId="LiveId" clId="{3B4EC7E5-552F-ED4C-B900-03362DCE4128}" dt="2021-03-21T05:02:54.183" v="1308" actId="20577"/>
          <ac:spMkLst>
            <pc:docMk/>
            <pc:sldMk cId="3157072114" sldId="259"/>
            <ac:spMk id="7" creationId="{2C8E4D9A-A7FB-D84E-9256-3B5AF8133D2F}"/>
          </ac:spMkLst>
        </pc:spChg>
      </pc:sldChg>
      <pc:sldChg chg="addSp modSp new modTransition addAnim">
        <pc:chgData name="Huy Nguyen" userId="a81aaadaf1b62a2a" providerId="LiveId" clId="{3B4EC7E5-552F-ED4C-B900-03362DCE4128}" dt="2021-03-21T05:08:53.832" v="1332" actId="12563"/>
        <pc:sldMkLst>
          <pc:docMk/>
          <pc:sldMk cId="2117350122" sldId="260"/>
        </pc:sldMkLst>
        <pc:picChg chg="add mod">
          <ac:chgData name="Huy Nguyen" userId="a81aaadaf1b62a2a" providerId="LiveId" clId="{3B4EC7E5-552F-ED4C-B900-03362DCE4128}" dt="2021-03-21T05:08:13.581" v="1322" actId="1076"/>
          <ac:picMkLst>
            <pc:docMk/>
            <pc:sldMk cId="2117350122" sldId="260"/>
            <ac:picMk id="2" creationId="{DAE9171A-395A-0A43-9C15-BE1C31BD602A}"/>
          </ac:picMkLst>
        </pc:picChg>
        <pc:picChg chg="add mod">
          <ac:chgData name="Huy Nguyen" userId="a81aaadaf1b62a2a" providerId="LiveId" clId="{3B4EC7E5-552F-ED4C-B900-03362DCE4128}" dt="2021-03-21T05:08:15.468" v="1323" actId="1076"/>
          <ac:picMkLst>
            <pc:docMk/>
            <pc:sldMk cId="2117350122" sldId="260"/>
            <ac:picMk id="3" creationId="{AB440356-017A-6748-905F-0900D6F9E418}"/>
          </ac:picMkLst>
        </pc:picChg>
        <pc:picChg chg="add mod">
          <ac:chgData name="Huy Nguyen" userId="a81aaadaf1b62a2a" providerId="LiveId" clId="{3B4EC7E5-552F-ED4C-B900-03362DCE4128}" dt="2021-03-21T05:08:25.299" v="1328" actId="14100"/>
          <ac:picMkLst>
            <pc:docMk/>
            <pc:sldMk cId="2117350122" sldId="260"/>
            <ac:picMk id="4" creationId="{4B2DA618-0EAC-5C4E-B5FC-3F24FC376C7D}"/>
          </ac:picMkLst>
        </pc:picChg>
      </pc:sldChg>
      <pc:sldChg chg="addSp modSp new modTransition addAnim delAnim">
        <pc:chgData name="Huy Nguyen" userId="a81aaadaf1b62a2a" providerId="LiveId" clId="{3B4EC7E5-552F-ED4C-B900-03362DCE4128}" dt="2021-03-21T05:15:26.910" v="1499" actId="12563"/>
        <pc:sldMkLst>
          <pc:docMk/>
          <pc:sldMk cId="157831666" sldId="261"/>
        </pc:sldMkLst>
        <pc:spChg chg="add mod">
          <ac:chgData name="Huy Nguyen" userId="a81aaadaf1b62a2a" providerId="LiveId" clId="{3B4EC7E5-552F-ED4C-B900-03362DCE4128}" dt="2021-03-21T05:13:07.901" v="1362" actId="1076"/>
          <ac:spMkLst>
            <pc:docMk/>
            <pc:sldMk cId="157831666" sldId="261"/>
            <ac:spMk id="3" creationId="{E8861881-4D50-7D45-9FF9-8E730D7C067F}"/>
          </ac:spMkLst>
        </pc:spChg>
        <pc:spChg chg="add mod">
          <ac:chgData name="Huy Nguyen" userId="a81aaadaf1b62a2a" providerId="LiveId" clId="{3B4EC7E5-552F-ED4C-B900-03362DCE4128}" dt="2021-03-21T05:13:10.907" v="1363" actId="1076"/>
          <ac:spMkLst>
            <pc:docMk/>
            <pc:sldMk cId="157831666" sldId="261"/>
            <ac:spMk id="5" creationId="{B1998BE0-98FA-B045-B344-7EE26426B83D}"/>
          </ac:spMkLst>
        </pc:spChg>
        <pc:spChg chg="add mod">
          <ac:chgData name="Huy Nguyen" userId="a81aaadaf1b62a2a" providerId="LiveId" clId="{3B4EC7E5-552F-ED4C-B900-03362DCE4128}" dt="2021-03-21T05:14:38.236" v="1489" actId="14100"/>
          <ac:spMkLst>
            <pc:docMk/>
            <pc:sldMk cId="157831666" sldId="261"/>
            <ac:spMk id="7" creationId="{EE7F2270-6B3A-FA49-B4DB-828188371FBE}"/>
          </ac:spMkLst>
        </pc:spChg>
        <pc:picChg chg="add mod">
          <ac:chgData name="Huy Nguyen" userId="a81aaadaf1b62a2a" providerId="LiveId" clId="{3B4EC7E5-552F-ED4C-B900-03362DCE4128}" dt="2021-03-21T05:14:59.011" v="1492" actId="1076"/>
          <ac:picMkLst>
            <pc:docMk/>
            <pc:sldMk cId="157831666" sldId="261"/>
            <ac:picMk id="6" creationId="{158A74C6-B056-3B43-BAF1-E7E58171A99F}"/>
          </ac:picMkLst>
        </pc:picChg>
      </pc:sldChg>
      <pc:sldChg chg="addSp delSp modSp new modTransition addAnim delAnim">
        <pc:chgData name="Huy Nguyen" userId="a81aaadaf1b62a2a" providerId="LiveId" clId="{3B4EC7E5-552F-ED4C-B900-03362DCE4128}" dt="2021-03-21T05:26:45.077" v="1619" actId="27704"/>
        <pc:sldMkLst>
          <pc:docMk/>
          <pc:sldMk cId="3343372976" sldId="262"/>
        </pc:sldMkLst>
        <pc:spChg chg="add mod">
          <ac:chgData name="Huy Nguyen" userId="a81aaadaf1b62a2a" providerId="LiveId" clId="{3B4EC7E5-552F-ED4C-B900-03362DCE4128}" dt="2021-03-21T05:19:30.374" v="1518" actId="1076"/>
          <ac:spMkLst>
            <pc:docMk/>
            <pc:sldMk cId="3343372976" sldId="262"/>
            <ac:spMk id="3" creationId="{76CAA280-47E5-1942-95BB-2326EC684305}"/>
          </ac:spMkLst>
        </pc:spChg>
        <pc:spChg chg="add mod">
          <ac:chgData name="Huy Nguyen" userId="a81aaadaf1b62a2a" providerId="LiveId" clId="{3B4EC7E5-552F-ED4C-B900-03362DCE4128}" dt="2021-03-21T05:19:24.066" v="1517" actId="1076"/>
          <ac:spMkLst>
            <pc:docMk/>
            <pc:sldMk cId="3343372976" sldId="262"/>
            <ac:spMk id="5" creationId="{820C1D08-FA9E-AD4D-ADE7-5616E8028AFD}"/>
          </ac:spMkLst>
        </pc:spChg>
        <pc:spChg chg="add mod">
          <ac:chgData name="Huy Nguyen" userId="a81aaadaf1b62a2a" providerId="LiveId" clId="{3B4EC7E5-552F-ED4C-B900-03362DCE4128}" dt="2021-03-21T05:23:00.449" v="1540" actId="1076"/>
          <ac:spMkLst>
            <pc:docMk/>
            <pc:sldMk cId="3343372976" sldId="262"/>
            <ac:spMk id="8" creationId="{354B45F0-E699-4747-ADE0-F9BF9ACDBD91}"/>
          </ac:spMkLst>
        </pc:spChg>
        <pc:spChg chg="add mod">
          <ac:chgData name="Huy Nguyen" userId="a81aaadaf1b62a2a" providerId="LiveId" clId="{3B4EC7E5-552F-ED4C-B900-03362DCE4128}" dt="2021-03-21T05:23:03.942" v="1541" actId="1076"/>
          <ac:spMkLst>
            <pc:docMk/>
            <pc:sldMk cId="3343372976" sldId="262"/>
            <ac:spMk id="10" creationId="{861FBAB4-754F-AD4D-9C52-E283DC0C89C7}"/>
          </ac:spMkLst>
        </pc:spChg>
        <pc:spChg chg="add del mod">
          <ac:chgData name="Huy Nguyen" userId="a81aaadaf1b62a2a" providerId="LiveId" clId="{3B4EC7E5-552F-ED4C-B900-03362DCE4128}" dt="2021-03-21T05:25:43.429" v="1612" actId="21"/>
          <ac:spMkLst>
            <pc:docMk/>
            <pc:sldMk cId="3343372976" sldId="262"/>
            <ac:spMk id="11" creationId="{97D8A005-AE80-0344-9AF5-FF13393F7933}"/>
          </ac:spMkLst>
        </pc:spChg>
        <pc:picChg chg="add mod">
          <ac:chgData name="Huy Nguyen" userId="a81aaadaf1b62a2a" providerId="LiveId" clId="{3B4EC7E5-552F-ED4C-B900-03362DCE4128}" dt="2021-03-21T05:22:52.871" v="1538" actId="1076"/>
          <ac:picMkLst>
            <pc:docMk/>
            <pc:sldMk cId="3343372976" sldId="262"/>
            <ac:picMk id="6" creationId="{05B59EBE-A8C8-2D43-A536-13A6CA39DE48}"/>
          </ac:picMkLst>
        </pc:picChg>
      </pc:sldChg>
      <pc:sldChg chg="addSp modSp new modTransition addAnim delAnim">
        <pc:chgData name="Huy Nguyen" userId="a81aaadaf1b62a2a" providerId="LiveId" clId="{3B4EC7E5-552F-ED4C-B900-03362DCE4128}" dt="2021-03-21T05:27:07.417" v="1621" actId="1076"/>
        <pc:sldMkLst>
          <pc:docMk/>
          <pc:sldMk cId="3875419441" sldId="263"/>
        </pc:sldMkLst>
        <pc:spChg chg="add mod">
          <ac:chgData name="Huy Nguyen" userId="a81aaadaf1b62a2a" providerId="LiveId" clId="{3B4EC7E5-552F-ED4C-B900-03362DCE4128}" dt="2021-03-21T05:21:30.568" v="1528" actId="1076"/>
          <ac:spMkLst>
            <pc:docMk/>
            <pc:sldMk cId="3875419441" sldId="263"/>
            <ac:spMk id="3" creationId="{087883E7-B3FF-1045-BE4D-48C310121C81}"/>
          </ac:spMkLst>
        </pc:spChg>
        <pc:spChg chg="add">
          <ac:chgData name="Huy Nguyen" userId="a81aaadaf1b62a2a" providerId="LiveId" clId="{3B4EC7E5-552F-ED4C-B900-03362DCE4128}" dt="2021-03-21T05:21:23.763" v="1527" actId="22"/>
          <ac:spMkLst>
            <pc:docMk/>
            <pc:sldMk cId="3875419441" sldId="263"/>
            <ac:spMk id="5" creationId="{52058FD2-58EE-9044-97EE-754DF415521A}"/>
          </ac:spMkLst>
        </pc:spChg>
        <pc:spChg chg="add mod">
          <ac:chgData name="Huy Nguyen" userId="a81aaadaf1b62a2a" providerId="LiveId" clId="{3B4EC7E5-552F-ED4C-B900-03362DCE4128}" dt="2021-03-21T05:27:04.273" v="1620" actId="1076"/>
          <ac:spMkLst>
            <pc:docMk/>
            <pc:sldMk cId="3875419441" sldId="263"/>
            <ac:spMk id="8" creationId="{99355C71-E163-7F4D-8ACB-5290D87E02FF}"/>
          </ac:spMkLst>
        </pc:spChg>
        <pc:spChg chg="add mod">
          <ac:chgData name="Huy Nguyen" userId="a81aaadaf1b62a2a" providerId="LiveId" clId="{3B4EC7E5-552F-ED4C-B900-03362DCE4128}" dt="2021-03-21T05:27:07.417" v="1621" actId="1076"/>
          <ac:spMkLst>
            <pc:docMk/>
            <pc:sldMk cId="3875419441" sldId="263"/>
            <ac:spMk id="10" creationId="{57951778-B967-4147-8956-5FBC0C9CC2EC}"/>
          </ac:spMkLst>
        </pc:spChg>
        <pc:picChg chg="add mod">
          <ac:chgData name="Huy Nguyen" userId="a81aaadaf1b62a2a" providerId="LiveId" clId="{3B4EC7E5-552F-ED4C-B900-03362DCE4128}" dt="2021-03-21T05:23:55.717" v="1551" actId="1076"/>
          <ac:picMkLst>
            <pc:docMk/>
            <pc:sldMk cId="3875419441" sldId="263"/>
            <ac:picMk id="6" creationId="{AF22DD33-BDB8-DC44-AB80-0B011DB59CF8}"/>
          </ac:picMkLst>
        </pc:picChg>
      </pc:sldChg>
      <pc:sldChg chg="addSp delSp modSp new modTransition addAnim delAnim">
        <pc:chgData name="Huy Nguyen" userId="a81aaadaf1b62a2a" providerId="LiveId" clId="{3B4EC7E5-552F-ED4C-B900-03362DCE4128}" dt="2021-03-21T08:05:26.995" v="3467" actId="14100"/>
        <pc:sldMkLst>
          <pc:docMk/>
          <pc:sldMk cId="3980840334" sldId="264"/>
        </pc:sldMkLst>
        <pc:spChg chg="add del mod">
          <ac:chgData name="Huy Nguyen" userId="a81aaadaf1b62a2a" providerId="LiveId" clId="{3B4EC7E5-552F-ED4C-B900-03362DCE4128}" dt="2021-03-21T08:05:26.995" v="3467" actId="14100"/>
          <ac:spMkLst>
            <pc:docMk/>
            <pc:sldMk cId="3980840334" sldId="264"/>
            <ac:spMk id="3" creationId="{4AA4F3AC-6494-6441-9A7E-CA93F2898968}"/>
          </ac:spMkLst>
        </pc:spChg>
      </pc:sldChg>
      <pc:sldChg chg="addSp modSp new addAnim">
        <pc:chgData name="Huy Nguyen" userId="a81aaadaf1b62a2a" providerId="LiveId" clId="{3B4EC7E5-552F-ED4C-B900-03362DCE4128}" dt="2021-03-21T05:32:11.808" v="1680" actId="27696"/>
        <pc:sldMkLst>
          <pc:docMk/>
          <pc:sldMk cId="977034929" sldId="265"/>
        </pc:sldMkLst>
        <pc:spChg chg="add mod">
          <ac:chgData name="Huy Nguyen" userId="a81aaadaf1b62a2a" providerId="LiveId" clId="{3B4EC7E5-552F-ED4C-B900-03362DCE4128}" dt="2021-03-21T05:30:10.353" v="1661" actId="1076"/>
          <ac:spMkLst>
            <pc:docMk/>
            <pc:sldMk cId="977034929" sldId="265"/>
            <ac:spMk id="2" creationId="{4A7C0AB5-3817-A440-A178-A25755DE041D}"/>
          </ac:spMkLst>
        </pc:spChg>
        <pc:spChg chg="add mod">
          <ac:chgData name="Huy Nguyen" userId="a81aaadaf1b62a2a" providerId="LiveId" clId="{3B4EC7E5-552F-ED4C-B900-03362DCE4128}" dt="2021-03-21T05:30:25.829" v="1665" actId="207"/>
          <ac:spMkLst>
            <pc:docMk/>
            <pc:sldMk cId="977034929" sldId="265"/>
            <ac:spMk id="12" creationId="{1B11FFF9-40E6-AD4E-BAA2-F39B75F2EBC5}"/>
          </ac:spMkLst>
        </pc:spChg>
        <pc:spChg chg="add mod">
          <ac:chgData name="Huy Nguyen" userId="a81aaadaf1b62a2a" providerId="LiveId" clId="{3B4EC7E5-552F-ED4C-B900-03362DCE4128}" dt="2021-03-21T05:31:35.613" v="1675" actId="14100"/>
          <ac:spMkLst>
            <pc:docMk/>
            <pc:sldMk cId="977034929" sldId="265"/>
            <ac:spMk id="16" creationId="{AFDD0264-6E49-6B43-A7C2-0CC408985EE3}"/>
          </ac:spMkLst>
        </pc:spChg>
        <pc:cxnChg chg="add mod">
          <ac:chgData name="Huy Nguyen" userId="a81aaadaf1b62a2a" providerId="LiveId" clId="{3B4EC7E5-552F-ED4C-B900-03362DCE4128}" dt="2021-03-21T05:30:10.353" v="1661" actId="1076"/>
          <ac:cxnSpMkLst>
            <pc:docMk/>
            <pc:sldMk cId="977034929" sldId="265"/>
            <ac:cxnSpMk id="3" creationId="{DF4E9398-463A-5040-839A-592E0FF51274}"/>
          </ac:cxnSpMkLst>
        </pc:cxnChg>
        <pc:cxnChg chg="add mod">
          <ac:chgData name="Huy Nguyen" userId="a81aaadaf1b62a2a" providerId="LiveId" clId="{3B4EC7E5-552F-ED4C-B900-03362DCE4128}" dt="2021-03-21T05:30:31.539" v="1666" actId="14100"/>
          <ac:cxnSpMkLst>
            <pc:docMk/>
            <pc:sldMk cId="977034929" sldId="265"/>
            <ac:cxnSpMk id="7" creationId="{58CD5796-CD44-5F4D-84F0-D6B3D9447967}"/>
          </ac:cxnSpMkLst>
        </pc:cxnChg>
      </pc:sldChg>
      <pc:sldChg chg="addSp modSp new addAnim">
        <pc:chgData name="Huy Nguyen" userId="a81aaadaf1b62a2a" providerId="LiveId" clId="{3B4EC7E5-552F-ED4C-B900-03362DCE4128}" dt="2021-03-21T13:30:30.585" v="8793" actId="1076"/>
        <pc:sldMkLst>
          <pc:docMk/>
          <pc:sldMk cId="2628250601" sldId="266"/>
        </pc:sldMkLst>
        <pc:spChg chg="add mod">
          <ac:chgData name="Huy Nguyen" userId="a81aaadaf1b62a2a" providerId="LiveId" clId="{3B4EC7E5-552F-ED4C-B900-03362DCE4128}" dt="2021-03-21T08:07:07.534" v="3475" actId="208"/>
          <ac:spMkLst>
            <pc:docMk/>
            <pc:sldMk cId="2628250601" sldId="266"/>
            <ac:spMk id="3" creationId="{E3DEACC7-6611-A046-814D-5AF44E626065}"/>
          </ac:spMkLst>
        </pc:spChg>
        <pc:spChg chg="add mod">
          <ac:chgData name="Huy Nguyen" userId="a81aaadaf1b62a2a" providerId="LiveId" clId="{3B4EC7E5-552F-ED4C-B900-03362DCE4128}" dt="2021-03-21T13:27:52.845" v="8787" actId="20577"/>
          <ac:spMkLst>
            <pc:docMk/>
            <pc:sldMk cId="2628250601" sldId="266"/>
            <ac:spMk id="4" creationId="{9D6AD743-402C-434E-9823-0835AC7126AA}"/>
          </ac:spMkLst>
        </pc:spChg>
        <pc:spChg chg="add mod">
          <ac:chgData name="Huy Nguyen" userId="a81aaadaf1b62a2a" providerId="LiveId" clId="{3B4EC7E5-552F-ED4C-B900-03362DCE4128}" dt="2021-03-21T13:30:19.635" v="8792" actId="20577"/>
          <ac:spMkLst>
            <pc:docMk/>
            <pc:sldMk cId="2628250601" sldId="266"/>
            <ac:spMk id="5" creationId="{76B121DD-804C-6D42-A266-56E22FF24CA7}"/>
          </ac:spMkLst>
        </pc:spChg>
        <pc:spChg chg="add mod">
          <ac:chgData name="Huy Nguyen" userId="a81aaadaf1b62a2a" providerId="LiveId" clId="{3B4EC7E5-552F-ED4C-B900-03362DCE4128}" dt="2021-03-21T13:30:30.585" v="8793" actId="1076"/>
          <ac:spMkLst>
            <pc:docMk/>
            <pc:sldMk cId="2628250601" sldId="266"/>
            <ac:spMk id="6" creationId="{F4F981F0-09C2-5D4F-8837-54CB6CD072FD}"/>
          </ac:spMkLst>
        </pc:spChg>
      </pc:sldChg>
      <pc:sldChg chg="addSp modSp add">
        <pc:chgData name="Huy Nguyen" userId="a81aaadaf1b62a2a" providerId="LiveId" clId="{3B4EC7E5-552F-ED4C-B900-03362DCE4128}" dt="2021-03-21T05:34:42.291" v="1713" actId="208"/>
        <pc:sldMkLst>
          <pc:docMk/>
          <pc:sldMk cId="1474508922" sldId="267"/>
        </pc:sldMkLst>
        <pc:spChg chg="add mod">
          <ac:chgData name="Huy Nguyen" userId="a81aaadaf1b62a2a" providerId="LiveId" clId="{3B4EC7E5-552F-ED4C-B900-03362DCE4128}" dt="2021-03-21T05:34:42.291" v="1713" actId="208"/>
          <ac:spMkLst>
            <pc:docMk/>
            <pc:sldMk cId="1474508922" sldId="267"/>
            <ac:spMk id="2" creationId="{DDF86E55-712D-2C49-A205-D451A90C7188}"/>
          </ac:spMkLst>
        </pc:spChg>
      </pc:sldChg>
      <pc:sldChg chg="add ord">
        <pc:chgData name="Huy Nguyen" userId="a81aaadaf1b62a2a" providerId="LiveId" clId="{3B4EC7E5-552F-ED4C-B900-03362DCE4128}" dt="2021-03-21T05:35:04.423" v="1715" actId="1076"/>
        <pc:sldMkLst>
          <pc:docMk/>
          <pc:sldMk cId="3486376562" sldId="268"/>
        </pc:sldMkLst>
      </pc:sldChg>
      <pc:sldChg chg="addSp modSp new modTransition addAnim">
        <pc:chgData name="Huy Nguyen" userId="a81aaadaf1b62a2a" providerId="LiveId" clId="{3B4EC7E5-552F-ED4C-B900-03362DCE4128}" dt="2021-03-21T06:04:09.054" v="2815" actId="12563"/>
        <pc:sldMkLst>
          <pc:docMk/>
          <pc:sldMk cId="2649087483" sldId="269"/>
        </pc:sldMkLst>
        <pc:spChg chg="add mod">
          <ac:chgData name="Huy Nguyen" userId="a81aaadaf1b62a2a" providerId="LiveId" clId="{3B4EC7E5-552F-ED4C-B900-03362DCE4128}" dt="2021-03-21T05:59:02.456" v="2596" actId="1076"/>
          <ac:spMkLst>
            <pc:docMk/>
            <pc:sldMk cId="2649087483" sldId="269"/>
            <ac:spMk id="3" creationId="{EF73E198-5F97-5A4F-9B0D-28750F4D4F8E}"/>
          </ac:spMkLst>
        </pc:spChg>
        <pc:spChg chg="add mod">
          <ac:chgData name="Huy Nguyen" userId="a81aaadaf1b62a2a" providerId="LiveId" clId="{3B4EC7E5-552F-ED4C-B900-03362DCE4128}" dt="2021-03-21T05:58:59.096" v="2595" actId="1076"/>
          <ac:spMkLst>
            <pc:docMk/>
            <pc:sldMk cId="2649087483" sldId="269"/>
            <ac:spMk id="4" creationId="{761A9FB0-F3A3-1C49-BDC9-CD705CF3546D}"/>
          </ac:spMkLst>
        </pc:spChg>
        <pc:spChg chg="add mod">
          <ac:chgData name="Huy Nguyen" userId="a81aaadaf1b62a2a" providerId="LiveId" clId="{3B4EC7E5-552F-ED4C-B900-03362DCE4128}" dt="2021-03-21T05:59:07.931" v="2598" actId="1076"/>
          <ac:spMkLst>
            <pc:docMk/>
            <pc:sldMk cId="2649087483" sldId="269"/>
            <ac:spMk id="6" creationId="{9387B31D-6B69-E140-8D66-BDAC05EAC435}"/>
          </ac:spMkLst>
        </pc:spChg>
        <pc:spChg chg="add">
          <ac:chgData name="Huy Nguyen" userId="a81aaadaf1b62a2a" providerId="LiveId" clId="{3B4EC7E5-552F-ED4C-B900-03362DCE4128}" dt="2021-03-21T05:54:55.372" v="2418" actId="139"/>
          <ac:spMkLst>
            <pc:docMk/>
            <pc:sldMk cId="2649087483" sldId="269"/>
            <ac:spMk id="7" creationId="{632DF70A-0EDC-A84B-9007-5AE554CD6618}"/>
          </ac:spMkLst>
        </pc:spChg>
        <pc:spChg chg="add mod">
          <ac:chgData name="Huy Nguyen" userId="a81aaadaf1b62a2a" providerId="LiveId" clId="{3B4EC7E5-552F-ED4C-B900-03362DCE4128}" dt="2021-03-21T05:59:05.320" v="2597" actId="1076"/>
          <ac:spMkLst>
            <pc:docMk/>
            <pc:sldMk cId="2649087483" sldId="269"/>
            <ac:spMk id="8" creationId="{CEC020DA-5E20-5741-9C94-0EACED9612A3}"/>
          </ac:spMkLst>
        </pc:spChg>
        <pc:spChg chg="add mod">
          <ac:chgData name="Huy Nguyen" userId="a81aaadaf1b62a2a" providerId="LiveId" clId="{3B4EC7E5-552F-ED4C-B900-03362DCE4128}" dt="2021-03-21T06:03:14.398" v="2808" actId="14100"/>
          <ac:spMkLst>
            <pc:docMk/>
            <pc:sldMk cId="2649087483" sldId="269"/>
            <ac:spMk id="9" creationId="{1588EDC5-7322-1A48-AE20-19C1CC765E14}"/>
          </ac:spMkLst>
        </pc:spChg>
        <pc:picChg chg="add mod">
          <ac:chgData name="Huy Nguyen" userId="a81aaadaf1b62a2a" providerId="LiveId" clId="{3B4EC7E5-552F-ED4C-B900-03362DCE4128}" dt="2021-03-21T05:46:58.958" v="2112" actId="14100"/>
          <ac:picMkLst>
            <pc:docMk/>
            <pc:sldMk cId="2649087483" sldId="269"/>
            <ac:picMk id="2" creationId="{A0EBDC9A-FBF8-284C-8714-BEA2960DABD0}"/>
          </ac:picMkLst>
        </pc:picChg>
      </pc:sldChg>
      <pc:sldChg chg="modSp add">
        <pc:chgData name="Huy Nguyen" userId="a81aaadaf1b62a2a" providerId="LiveId" clId="{3B4EC7E5-552F-ED4C-B900-03362DCE4128}" dt="2021-03-21T06:06:24.852" v="2830" actId="20577"/>
        <pc:sldMkLst>
          <pc:docMk/>
          <pc:sldMk cId="1610593934" sldId="270"/>
        </pc:sldMkLst>
        <pc:spChg chg="mod">
          <ac:chgData name="Huy Nguyen" userId="a81aaadaf1b62a2a" providerId="LiveId" clId="{3B4EC7E5-552F-ED4C-B900-03362DCE4128}" dt="2021-03-21T06:06:24.852" v="2830" actId="20577"/>
          <ac:spMkLst>
            <pc:docMk/>
            <pc:sldMk cId="1610593934" sldId="270"/>
            <ac:spMk id="2" creationId="{84B5AB1E-3B30-5B4E-BC5A-B3B97F9E3E8B}"/>
          </ac:spMkLst>
        </pc:spChg>
      </pc:sldChg>
      <pc:sldChg chg="addSp modSp new modTransition addAnim">
        <pc:chgData name="Huy Nguyen" userId="a81aaadaf1b62a2a" providerId="LiveId" clId="{3B4EC7E5-552F-ED4C-B900-03362DCE4128}" dt="2021-03-21T08:02:10.139" v="3420" actId="1076"/>
        <pc:sldMkLst>
          <pc:docMk/>
          <pc:sldMk cId="278708253" sldId="271"/>
        </pc:sldMkLst>
        <pc:spChg chg="add mod">
          <ac:chgData name="Huy Nguyen" userId="a81aaadaf1b62a2a" providerId="LiveId" clId="{3B4EC7E5-552F-ED4C-B900-03362DCE4128}" dt="2021-03-21T08:02:10.139" v="3420" actId="1076"/>
          <ac:spMkLst>
            <pc:docMk/>
            <pc:sldMk cId="278708253" sldId="271"/>
            <ac:spMk id="4" creationId="{BD6639B0-93B7-594A-97A6-CE531FED70D2}"/>
          </ac:spMkLst>
        </pc:spChg>
        <pc:picChg chg="add mod">
          <ac:chgData name="Huy Nguyen" userId="a81aaadaf1b62a2a" providerId="LiveId" clId="{3B4EC7E5-552F-ED4C-B900-03362DCE4128}" dt="2021-03-21T06:10:10.194" v="2836" actId="14100"/>
          <ac:picMkLst>
            <pc:docMk/>
            <pc:sldMk cId="278708253" sldId="271"/>
            <ac:picMk id="2" creationId="{F50368A3-816D-5C41-8163-E98A29990D70}"/>
          </ac:picMkLst>
        </pc:picChg>
      </pc:sldChg>
      <pc:sldChg chg="addSp delSp modSp new modTransition addAnim">
        <pc:chgData name="Huy Nguyen" userId="a81aaadaf1b62a2a" providerId="LiveId" clId="{3B4EC7E5-552F-ED4C-B900-03362DCE4128}" dt="2021-03-21T08:31:40.209" v="3749" actId="21"/>
        <pc:sldMkLst>
          <pc:docMk/>
          <pc:sldMk cId="304172620" sldId="272"/>
        </pc:sldMkLst>
        <pc:spChg chg="add mod">
          <ac:chgData name="Huy Nguyen" userId="a81aaadaf1b62a2a" providerId="LiveId" clId="{3B4EC7E5-552F-ED4C-B900-03362DCE4128}" dt="2021-03-21T08:31:38.092" v="3748" actId="14100"/>
          <ac:spMkLst>
            <pc:docMk/>
            <pc:sldMk cId="304172620" sldId="272"/>
            <ac:spMk id="2" creationId="{B0A559C1-1779-B84D-A750-BE3D96DA632E}"/>
          </ac:spMkLst>
        </pc:spChg>
        <pc:spChg chg="add mod">
          <ac:chgData name="Huy Nguyen" userId="a81aaadaf1b62a2a" providerId="LiveId" clId="{3B4EC7E5-552F-ED4C-B900-03362DCE4128}" dt="2021-03-21T08:31:35.827" v="3747" actId="14100"/>
          <ac:spMkLst>
            <pc:docMk/>
            <pc:sldMk cId="304172620" sldId="272"/>
            <ac:spMk id="3" creationId="{E746CCAB-0792-C648-AF84-B1218C85A8EF}"/>
          </ac:spMkLst>
        </pc:spChg>
        <pc:spChg chg="add mod">
          <ac:chgData name="Huy Nguyen" userId="a81aaadaf1b62a2a" providerId="LiveId" clId="{3B4EC7E5-552F-ED4C-B900-03362DCE4128}" dt="2021-03-21T08:29:11.876" v="3668" actId="1076"/>
          <ac:spMkLst>
            <pc:docMk/>
            <pc:sldMk cId="304172620" sldId="272"/>
            <ac:spMk id="19" creationId="{9849F72A-C5E8-E645-BC5F-4888D6F71229}"/>
          </ac:spMkLst>
        </pc:spChg>
        <pc:spChg chg="add mod">
          <ac:chgData name="Huy Nguyen" userId="a81aaadaf1b62a2a" providerId="LiveId" clId="{3B4EC7E5-552F-ED4C-B900-03362DCE4128}" dt="2021-03-21T08:30:16.178" v="3729" actId="1076"/>
          <ac:spMkLst>
            <pc:docMk/>
            <pc:sldMk cId="304172620" sldId="272"/>
            <ac:spMk id="20" creationId="{6BB414C4-6796-DF4D-9D9E-EF51456129F3}"/>
          </ac:spMkLst>
        </pc:spChg>
        <pc:cxnChg chg="add mod">
          <ac:chgData name="Huy Nguyen" userId="a81aaadaf1b62a2a" providerId="LiveId" clId="{3B4EC7E5-552F-ED4C-B900-03362DCE4128}" dt="2021-03-21T08:26:30.309" v="3491" actId="13822"/>
          <ac:cxnSpMkLst>
            <pc:docMk/>
            <pc:sldMk cId="304172620" sldId="272"/>
            <ac:cxnSpMk id="4" creationId="{C643051B-164F-AE42-9374-6156047032F8}"/>
          </ac:cxnSpMkLst>
        </pc:cxnChg>
        <pc:cxnChg chg="add mod">
          <ac:chgData name="Huy Nguyen" userId="a81aaadaf1b62a2a" providerId="LiveId" clId="{3B4EC7E5-552F-ED4C-B900-03362DCE4128}" dt="2021-03-21T08:26:48.598" v="3498" actId="14100"/>
          <ac:cxnSpMkLst>
            <pc:docMk/>
            <pc:sldMk cId="304172620" sldId="272"/>
            <ac:cxnSpMk id="12" creationId="{86714303-8756-B44F-B24D-B1C09C42B86A}"/>
          </ac:cxnSpMkLst>
        </pc:cxnChg>
        <pc:cxnChg chg="add del mod">
          <ac:chgData name="Huy Nguyen" userId="a81aaadaf1b62a2a" providerId="LiveId" clId="{3B4EC7E5-552F-ED4C-B900-03362DCE4128}" dt="2021-03-21T08:31:40.209" v="3749" actId="21"/>
          <ac:cxnSpMkLst>
            <pc:docMk/>
            <pc:sldMk cId="304172620" sldId="272"/>
            <ac:cxnSpMk id="21" creationId="{2D12A172-1731-1245-91B8-B286FCDE31C0}"/>
          </ac:cxnSpMkLst>
        </pc:cxnChg>
      </pc:sldChg>
      <pc:sldChg chg="addSp modSp new modTransition">
        <pc:chgData name="Huy Nguyen" userId="a81aaadaf1b62a2a" providerId="LiveId" clId="{3B4EC7E5-552F-ED4C-B900-03362DCE4128}" dt="2021-03-21T08:38:03.541" v="3777" actId="12563"/>
        <pc:sldMkLst>
          <pc:docMk/>
          <pc:sldMk cId="41787418" sldId="273"/>
        </pc:sldMkLst>
        <pc:picChg chg="add mod">
          <ac:chgData name="Huy Nguyen" userId="a81aaadaf1b62a2a" providerId="LiveId" clId="{3B4EC7E5-552F-ED4C-B900-03362DCE4128}" dt="2021-03-21T08:37:14.117" v="3764" actId="14100"/>
          <ac:picMkLst>
            <pc:docMk/>
            <pc:sldMk cId="41787418" sldId="273"/>
            <ac:picMk id="2" creationId="{B1388488-E160-4B42-921B-152705887C10}"/>
          </ac:picMkLst>
        </pc:picChg>
        <pc:picChg chg="add mod">
          <ac:chgData name="Huy Nguyen" userId="a81aaadaf1b62a2a" providerId="LiveId" clId="{3B4EC7E5-552F-ED4C-B900-03362DCE4128}" dt="2021-03-21T08:37:17.039" v="3765" actId="14100"/>
          <ac:picMkLst>
            <pc:docMk/>
            <pc:sldMk cId="41787418" sldId="273"/>
            <ac:picMk id="3" creationId="{0E8BD102-12E5-9746-8E96-893CC017E360}"/>
          </ac:picMkLst>
        </pc:picChg>
        <pc:picChg chg="add mod">
          <ac:chgData name="Huy Nguyen" userId="a81aaadaf1b62a2a" providerId="LiveId" clId="{3B4EC7E5-552F-ED4C-B900-03362DCE4128}" dt="2021-03-21T08:37:29.817" v="3769" actId="14100"/>
          <ac:picMkLst>
            <pc:docMk/>
            <pc:sldMk cId="41787418" sldId="273"/>
            <ac:picMk id="4" creationId="{FF84FD29-68BE-C54F-A489-A6842451D9F8}"/>
          </ac:picMkLst>
        </pc:picChg>
        <pc:picChg chg="add mod">
          <ac:chgData name="Huy Nguyen" userId="a81aaadaf1b62a2a" providerId="LiveId" clId="{3B4EC7E5-552F-ED4C-B900-03362DCE4128}" dt="2021-03-21T08:37:47.128" v="3776" actId="14100"/>
          <ac:picMkLst>
            <pc:docMk/>
            <pc:sldMk cId="41787418" sldId="273"/>
            <ac:picMk id="5" creationId="{50CF7B24-C5C8-6643-B283-4CB9DB0A5A4E}"/>
          </ac:picMkLst>
        </pc:picChg>
      </pc:sldChg>
      <pc:sldChg chg="addSp modSp new addAnim">
        <pc:chgData name="Huy Nguyen" userId="a81aaadaf1b62a2a" providerId="LiveId" clId="{3B4EC7E5-552F-ED4C-B900-03362DCE4128}" dt="2021-03-21T08:55:02.768" v="4542" actId="27696"/>
        <pc:sldMkLst>
          <pc:docMk/>
          <pc:sldMk cId="2594189739" sldId="274"/>
        </pc:sldMkLst>
        <pc:spChg chg="add mod">
          <ac:chgData name="Huy Nguyen" userId="a81aaadaf1b62a2a" providerId="LiveId" clId="{3B4EC7E5-552F-ED4C-B900-03362DCE4128}" dt="2021-03-21T08:44:47.079" v="4066" actId="1076"/>
          <ac:spMkLst>
            <pc:docMk/>
            <pc:sldMk cId="2594189739" sldId="274"/>
            <ac:spMk id="2" creationId="{F9925A03-C5D5-8046-B0CB-16E14E7A734D}"/>
          </ac:spMkLst>
        </pc:spChg>
        <pc:spChg chg="add mod">
          <ac:chgData name="Huy Nguyen" userId="a81aaadaf1b62a2a" providerId="LiveId" clId="{3B4EC7E5-552F-ED4C-B900-03362DCE4128}" dt="2021-03-21T08:46:45.113" v="4238" actId="14100"/>
          <ac:spMkLst>
            <pc:docMk/>
            <pc:sldMk cId="2594189739" sldId="274"/>
            <ac:spMk id="3" creationId="{F48D8B6B-1E18-EF44-8469-4A7839B18761}"/>
          </ac:spMkLst>
        </pc:spChg>
        <pc:spChg chg="add mod">
          <ac:chgData name="Huy Nguyen" userId="a81aaadaf1b62a2a" providerId="LiveId" clId="{3B4EC7E5-552F-ED4C-B900-03362DCE4128}" dt="2021-03-21T08:48:40.295" v="4272" actId="20577"/>
          <ac:spMkLst>
            <pc:docMk/>
            <pc:sldMk cId="2594189739" sldId="274"/>
            <ac:spMk id="6" creationId="{67C6CB65-3330-7F4F-A786-A5758A8830D1}"/>
          </ac:spMkLst>
        </pc:spChg>
        <pc:spChg chg="add mod">
          <ac:chgData name="Huy Nguyen" userId="a81aaadaf1b62a2a" providerId="LiveId" clId="{3B4EC7E5-552F-ED4C-B900-03362DCE4128}" dt="2021-03-21T08:50:11.312" v="4383" actId="20577"/>
          <ac:spMkLst>
            <pc:docMk/>
            <pc:sldMk cId="2594189739" sldId="274"/>
            <ac:spMk id="8" creationId="{5BB211B5-E877-4B4D-8C51-366A5831819C}"/>
          </ac:spMkLst>
        </pc:spChg>
        <pc:spChg chg="add mod">
          <ac:chgData name="Huy Nguyen" userId="a81aaadaf1b62a2a" providerId="LiveId" clId="{3B4EC7E5-552F-ED4C-B900-03362DCE4128}" dt="2021-03-21T08:54:37.943" v="4535" actId="1076"/>
          <ac:spMkLst>
            <pc:docMk/>
            <pc:sldMk cId="2594189739" sldId="274"/>
            <ac:spMk id="10" creationId="{70A14287-6ED8-8245-A4D1-D2FF1190B394}"/>
          </ac:spMkLst>
        </pc:spChg>
        <pc:picChg chg="add mod">
          <ac:chgData name="Huy Nguyen" userId="a81aaadaf1b62a2a" providerId="LiveId" clId="{3B4EC7E5-552F-ED4C-B900-03362DCE4128}" dt="2021-03-21T08:52:54.220" v="4389" actId="14100"/>
          <ac:picMkLst>
            <pc:docMk/>
            <pc:sldMk cId="2594189739" sldId="274"/>
            <ac:picMk id="4" creationId="{AFECF32D-6046-ED4A-8478-AC5827410D38}"/>
          </ac:picMkLst>
        </pc:picChg>
        <pc:picChg chg="add mod">
          <ac:chgData name="Huy Nguyen" userId="a81aaadaf1b62a2a" providerId="LiveId" clId="{3B4EC7E5-552F-ED4C-B900-03362DCE4128}" dt="2021-03-21T08:52:56.472" v="4390" actId="14100"/>
          <ac:picMkLst>
            <pc:docMk/>
            <pc:sldMk cId="2594189739" sldId="274"/>
            <ac:picMk id="9" creationId="{2B93D6F1-4AAB-A24C-96BF-FB2E6228E0AF}"/>
          </ac:picMkLst>
        </pc:picChg>
      </pc:sldChg>
      <pc:sldChg chg="addSp delSp modSp add ord addAnim delAnim">
        <pc:chgData name="Huy Nguyen" userId="a81aaadaf1b62a2a" providerId="LiveId" clId="{3B4EC7E5-552F-ED4C-B900-03362DCE4128}" dt="2021-03-21T13:38:03.930" v="8818" actId="20577"/>
        <pc:sldMkLst>
          <pc:docMk/>
          <pc:sldMk cId="2150706719" sldId="275"/>
        </pc:sldMkLst>
        <pc:spChg chg="add del">
          <ac:chgData name="Huy Nguyen" userId="a81aaadaf1b62a2a" providerId="LiveId" clId="{3B4EC7E5-552F-ED4C-B900-03362DCE4128}" dt="2021-03-21T08:39:25.377" v="3784" actId="21"/>
          <ac:spMkLst>
            <pc:docMk/>
            <pc:sldMk cId="2150706719" sldId="275"/>
            <ac:spMk id="7" creationId="{AD4413BA-7499-0848-AA90-4441E79BBCA2}"/>
          </ac:spMkLst>
        </pc:spChg>
        <pc:spChg chg="del">
          <ac:chgData name="Huy Nguyen" userId="a81aaadaf1b62a2a" providerId="LiveId" clId="{3B4EC7E5-552F-ED4C-B900-03362DCE4128}" dt="2021-03-21T08:40:09.740" v="3800" actId="21"/>
          <ac:spMkLst>
            <pc:docMk/>
            <pc:sldMk cId="2150706719" sldId="275"/>
            <ac:spMk id="19" creationId="{9849F72A-C5E8-E645-BC5F-4888D6F71229}"/>
          </ac:spMkLst>
        </pc:spChg>
        <pc:spChg chg="del">
          <ac:chgData name="Huy Nguyen" userId="a81aaadaf1b62a2a" providerId="LiveId" clId="{3B4EC7E5-552F-ED4C-B900-03362DCE4128}" dt="2021-03-21T08:40:11.549" v="3801" actId="21"/>
          <ac:spMkLst>
            <pc:docMk/>
            <pc:sldMk cId="2150706719" sldId="275"/>
            <ac:spMk id="20" creationId="{6BB414C4-6796-DF4D-9D9E-EF51456129F3}"/>
          </ac:spMkLst>
        </pc:spChg>
        <pc:spChg chg="add mod">
          <ac:chgData name="Huy Nguyen" userId="a81aaadaf1b62a2a" providerId="LiveId" clId="{3B4EC7E5-552F-ED4C-B900-03362DCE4128}" dt="2021-03-21T13:38:03.930" v="8818" actId="20577"/>
          <ac:spMkLst>
            <pc:docMk/>
            <pc:sldMk cId="2150706719" sldId="275"/>
            <ac:spMk id="30" creationId="{00137F3E-1774-114A-B8F2-A3B7ACA4DAE9}"/>
          </ac:spMkLst>
        </pc:spChg>
        <pc:spChg chg="add mod">
          <ac:chgData name="Huy Nguyen" userId="a81aaadaf1b62a2a" providerId="LiveId" clId="{3B4EC7E5-552F-ED4C-B900-03362DCE4128}" dt="2021-03-21T08:43:19.752" v="4029" actId="1076"/>
          <ac:spMkLst>
            <pc:docMk/>
            <pc:sldMk cId="2150706719" sldId="275"/>
            <ac:spMk id="31" creationId="{92804205-00C5-DD41-AC69-E8966419E07A}"/>
          </ac:spMkLst>
        </pc:spChg>
        <pc:spChg chg="add mod">
          <ac:chgData name="Huy Nguyen" userId="a81aaadaf1b62a2a" providerId="LiveId" clId="{3B4EC7E5-552F-ED4C-B900-03362DCE4128}" dt="2021-03-21T08:43:06.701" v="4026" actId="14100"/>
          <ac:spMkLst>
            <pc:docMk/>
            <pc:sldMk cId="2150706719" sldId="275"/>
            <ac:spMk id="32" creationId="{1E0A6538-EB40-5D4D-89D4-D86B135B206B}"/>
          </ac:spMkLst>
        </pc:spChg>
        <pc:cxnChg chg="mod">
          <ac:chgData name="Huy Nguyen" userId="a81aaadaf1b62a2a" providerId="LiveId" clId="{3B4EC7E5-552F-ED4C-B900-03362DCE4128}" dt="2021-03-21T08:39:19.456" v="3782" actId="14100"/>
          <ac:cxnSpMkLst>
            <pc:docMk/>
            <pc:sldMk cId="2150706719" sldId="275"/>
            <ac:cxnSpMk id="4" creationId="{C643051B-164F-AE42-9374-6156047032F8}"/>
          </ac:cxnSpMkLst>
        </pc:cxnChg>
        <pc:cxnChg chg="add mod">
          <ac:chgData name="Huy Nguyen" userId="a81aaadaf1b62a2a" providerId="LiveId" clId="{3B4EC7E5-552F-ED4C-B900-03362DCE4128}" dt="2021-03-21T08:39:33.679" v="3788" actId="14100"/>
          <ac:cxnSpMkLst>
            <pc:docMk/>
            <pc:sldMk cId="2150706719" sldId="275"/>
            <ac:cxnSpMk id="8" creationId="{758C1B53-6811-FD46-B799-A0A1E3C405B2}"/>
          </ac:cxnSpMkLst>
        </pc:cxnChg>
        <pc:cxnChg chg="mod">
          <ac:chgData name="Huy Nguyen" userId="a81aaadaf1b62a2a" providerId="LiveId" clId="{3B4EC7E5-552F-ED4C-B900-03362DCE4128}" dt="2021-03-21T08:40:06.177" v="3799" actId="14100"/>
          <ac:cxnSpMkLst>
            <pc:docMk/>
            <pc:sldMk cId="2150706719" sldId="275"/>
            <ac:cxnSpMk id="12" creationId="{86714303-8756-B44F-B24D-B1C09C42B86A}"/>
          </ac:cxnSpMkLst>
        </pc:cxnChg>
        <pc:cxnChg chg="add mod">
          <ac:chgData name="Huy Nguyen" userId="a81aaadaf1b62a2a" providerId="LiveId" clId="{3B4EC7E5-552F-ED4C-B900-03362DCE4128}" dt="2021-03-21T08:39:43.833" v="3792" actId="14100"/>
          <ac:cxnSpMkLst>
            <pc:docMk/>
            <pc:sldMk cId="2150706719" sldId="275"/>
            <ac:cxnSpMk id="15" creationId="{78EA2238-373C-8B44-A081-2AFF159AF9A3}"/>
          </ac:cxnSpMkLst>
        </pc:cxnChg>
        <pc:cxnChg chg="add mod">
          <ac:chgData name="Huy Nguyen" userId="a81aaadaf1b62a2a" providerId="LiveId" clId="{3B4EC7E5-552F-ED4C-B900-03362DCE4128}" dt="2021-03-21T08:39:53.265" v="3795" actId="14100"/>
          <ac:cxnSpMkLst>
            <pc:docMk/>
            <pc:sldMk cId="2150706719" sldId="275"/>
            <ac:cxnSpMk id="23" creationId="{3901F789-8FA3-894B-BEDF-6020AFC7817B}"/>
          </ac:cxnSpMkLst>
        </pc:cxnChg>
      </pc:sldChg>
      <pc:sldChg chg="addSp delSp modSp new addAnim">
        <pc:chgData name="Huy Nguyen" userId="a81aaadaf1b62a2a" providerId="LiveId" clId="{3B4EC7E5-552F-ED4C-B900-03362DCE4128}" dt="2021-03-21T09:09:29.238" v="5368" actId="27696"/>
        <pc:sldMkLst>
          <pc:docMk/>
          <pc:sldMk cId="517298472" sldId="276"/>
        </pc:sldMkLst>
        <pc:spChg chg="add mod">
          <ac:chgData name="Huy Nguyen" userId="a81aaadaf1b62a2a" providerId="LiveId" clId="{3B4EC7E5-552F-ED4C-B900-03362DCE4128}" dt="2021-03-21T09:03:27.597" v="4910" actId="20577"/>
          <ac:spMkLst>
            <pc:docMk/>
            <pc:sldMk cId="517298472" sldId="276"/>
            <ac:spMk id="3" creationId="{021A0273-B6FA-654B-8893-54308EEBA9D7}"/>
          </ac:spMkLst>
        </pc:spChg>
        <pc:spChg chg="add del mod">
          <ac:chgData name="Huy Nguyen" userId="a81aaadaf1b62a2a" providerId="LiveId" clId="{3B4EC7E5-552F-ED4C-B900-03362DCE4128}" dt="2021-03-21T08:59:09.647" v="4718" actId="21"/>
          <ac:spMkLst>
            <pc:docMk/>
            <pc:sldMk cId="517298472" sldId="276"/>
            <ac:spMk id="4" creationId="{5BDC62A9-1862-2E4D-9773-3B2B88E2F074}"/>
          </ac:spMkLst>
        </pc:spChg>
        <pc:spChg chg="add mod">
          <ac:chgData name="Huy Nguyen" userId="a81aaadaf1b62a2a" providerId="LiveId" clId="{3B4EC7E5-552F-ED4C-B900-03362DCE4128}" dt="2021-03-21T09:03:00.187" v="4904" actId="1076"/>
          <ac:spMkLst>
            <pc:docMk/>
            <pc:sldMk cId="517298472" sldId="276"/>
            <ac:spMk id="5" creationId="{42D28D4F-693B-3D45-A4F6-F455297E5DEB}"/>
          </ac:spMkLst>
        </pc:spChg>
        <pc:spChg chg="add mod">
          <ac:chgData name="Huy Nguyen" userId="a81aaadaf1b62a2a" providerId="LiveId" clId="{3B4EC7E5-552F-ED4C-B900-03362DCE4128}" dt="2021-03-21T09:03:14.980" v="4907" actId="14100"/>
          <ac:spMkLst>
            <pc:docMk/>
            <pc:sldMk cId="517298472" sldId="276"/>
            <ac:spMk id="6" creationId="{383191BE-BF70-964F-82DB-A1832170EF48}"/>
          </ac:spMkLst>
        </pc:spChg>
        <pc:spChg chg="add mod">
          <ac:chgData name="Huy Nguyen" userId="a81aaadaf1b62a2a" providerId="LiveId" clId="{3B4EC7E5-552F-ED4C-B900-03362DCE4128}" dt="2021-03-21T09:09:04.716" v="5364" actId="20577"/>
          <ac:spMkLst>
            <pc:docMk/>
            <pc:sldMk cId="517298472" sldId="276"/>
            <ac:spMk id="7" creationId="{E7A0B8FA-7F22-014A-851E-C5CAEB0610FC}"/>
          </ac:spMkLst>
        </pc:spChg>
        <pc:picChg chg="add mod">
          <ac:chgData name="Huy Nguyen" userId="a81aaadaf1b62a2a" providerId="LiveId" clId="{3B4EC7E5-552F-ED4C-B900-03362DCE4128}" dt="2021-03-21T08:56:39.837" v="4552" actId="1440"/>
          <ac:picMkLst>
            <pc:docMk/>
            <pc:sldMk cId="517298472" sldId="276"/>
            <ac:picMk id="2" creationId="{9C233645-8073-FF44-AA62-D63EE57D6A45}"/>
          </ac:picMkLst>
        </pc:picChg>
      </pc:sldChg>
      <pc:sldChg chg="addSp modSp new modTransition">
        <pc:chgData name="Huy Nguyen" userId="a81aaadaf1b62a2a" providerId="LiveId" clId="{3B4EC7E5-552F-ED4C-B900-03362DCE4128}" dt="2021-03-21T12:12:49.335" v="5919" actId="12563"/>
        <pc:sldMkLst>
          <pc:docMk/>
          <pc:sldMk cId="1868643957" sldId="277"/>
        </pc:sldMkLst>
        <pc:spChg chg="add mod">
          <ac:chgData name="Huy Nguyen" userId="a81aaadaf1b62a2a" providerId="LiveId" clId="{3B4EC7E5-552F-ED4C-B900-03362DCE4128}" dt="2021-03-21T12:12:39.316" v="5918" actId="1076"/>
          <ac:spMkLst>
            <pc:docMk/>
            <pc:sldMk cId="1868643957" sldId="277"/>
            <ac:spMk id="3" creationId="{9B5ACF43-1A46-D34F-91E4-F2F4AF7AB03A}"/>
          </ac:spMkLst>
        </pc:spChg>
        <pc:picChg chg="add mod">
          <ac:chgData name="Huy Nguyen" userId="a81aaadaf1b62a2a" providerId="LiveId" clId="{3B4EC7E5-552F-ED4C-B900-03362DCE4128}" dt="2021-03-21T12:07:01.739" v="5373" actId="14100"/>
          <ac:picMkLst>
            <pc:docMk/>
            <pc:sldMk cId="1868643957" sldId="277"/>
            <ac:picMk id="2" creationId="{79852EB8-4C69-8C4E-ACB4-11F001D54220}"/>
          </ac:picMkLst>
        </pc:picChg>
      </pc:sldChg>
      <pc:sldChg chg="addSp modSp new">
        <pc:chgData name="Huy Nguyen" userId="a81aaadaf1b62a2a" providerId="LiveId" clId="{3B4EC7E5-552F-ED4C-B900-03362DCE4128}" dt="2021-03-21T12:26:07.259" v="7013" actId="1076"/>
        <pc:sldMkLst>
          <pc:docMk/>
          <pc:sldMk cId="3229569559" sldId="278"/>
        </pc:sldMkLst>
        <pc:spChg chg="add mod">
          <ac:chgData name="Huy Nguyen" userId="a81aaadaf1b62a2a" providerId="LiveId" clId="{3B4EC7E5-552F-ED4C-B900-03362DCE4128}" dt="2021-03-21T12:24:23.420" v="6921" actId="14100"/>
          <ac:spMkLst>
            <pc:docMk/>
            <pc:sldMk cId="3229569559" sldId="278"/>
            <ac:spMk id="3" creationId="{5BC52AF1-E307-5C46-8660-67D7C88985F3}"/>
          </ac:spMkLst>
        </pc:spChg>
        <pc:spChg chg="add mod">
          <ac:chgData name="Huy Nguyen" userId="a81aaadaf1b62a2a" providerId="LiveId" clId="{3B4EC7E5-552F-ED4C-B900-03362DCE4128}" dt="2021-03-21T12:26:07.259" v="7013" actId="1076"/>
          <ac:spMkLst>
            <pc:docMk/>
            <pc:sldMk cId="3229569559" sldId="278"/>
            <ac:spMk id="4" creationId="{B4FFAB4D-93CB-FD49-8B47-48071B1E5378}"/>
          </ac:spMkLst>
        </pc:spChg>
      </pc:sldChg>
      <pc:sldChg chg="addSp modSp add ord addAnim delAnim">
        <pc:chgData name="Huy Nguyen" userId="a81aaadaf1b62a2a" providerId="LiveId" clId="{3B4EC7E5-552F-ED4C-B900-03362DCE4128}" dt="2021-03-21T12:23:28.428" v="6869" actId="27696"/>
        <pc:sldMkLst>
          <pc:docMk/>
          <pc:sldMk cId="2418547266" sldId="279"/>
        </pc:sldMkLst>
        <pc:spChg chg="add mod">
          <ac:chgData name="Huy Nguyen" userId="a81aaadaf1b62a2a" providerId="LiveId" clId="{3B4EC7E5-552F-ED4C-B900-03362DCE4128}" dt="2021-03-21T12:23:04.379" v="6863" actId="207"/>
          <ac:spMkLst>
            <pc:docMk/>
            <pc:sldMk cId="2418547266" sldId="279"/>
            <ac:spMk id="3" creationId="{058FB700-A864-2E43-B573-3721F2CF0FBF}"/>
          </ac:spMkLst>
        </pc:spChg>
        <pc:spChg chg="mod">
          <ac:chgData name="Huy Nguyen" userId="a81aaadaf1b62a2a" providerId="LiveId" clId="{3B4EC7E5-552F-ED4C-B900-03362DCE4128}" dt="2021-03-21T12:13:54.224" v="5925" actId="255"/>
          <ac:spMkLst>
            <pc:docMk/>
            <pc:sldMk cId="2418547266" sldId="279"/>
            <ac:spMk id="4" creationId="{BD6639B0-93B7-594A-97A6-CE531FED70D2}"/>
          </ac:spMkLst>
        </pc:spChg>
        <pc:spChg chg="add mod">
          <ac:chgData name="Huy Nguyen" userId="a81aaadaf1b62a2a" providerId="LiveId" clId="{3B4EC7E5-552F-ED4C-B900-03362DCE4128}" dt="2021-03-21T12:23:10.928" v="6864" actId="1076"/>
          <ac:spMkLst>
            <pc:docMk/>
            <pc:sldMk cId="2418547266" sldId="279"/>
            <ac:spMk id="5" creationId="{98C8E4B6-3CFD-4B48-9DBA-32B64FBF20C4}"/>
          </ac:spMkLst>
        </pc:spChg>
        <pc:spChg chg="add mod">
          <ac:chgData name="Huy Nguyen" userId="a81aaadaf1b62a2a" providerId="LiveId" clId="{3B4EC7E5-552F-ED4C-B900-03362DCE4128}" dt="2021-03-21T12:23:12.615" v="6865" actId="1076"/>
          <ac:spMkLst>
            <pc:docMk/>
            <pc:sldMk cId="2418547266" sldId="279"/>
            <ac:spMk id="6" creationId="{747FA81F-3181-0841-8E71-D437C5D5E455}"/>
          </ac:spMkLst>
        </pc:spChg>
      </pc:sldChg>
      <pc:sldChg chg="addSp delSp modSp new modTransition addAnim">
        <pc:chgData name="Huy Nguyen" userId="a81aaadaf1b62a2a" providerId="LiveId" clId="{3B4EC7E5-552F-ED4C-B900-03362DCE4128}" dt="2021-03-21T12:44:04.434" v="7819" actId="12563"/>
        <pc:sldMkLst>
          <pc:docMk/>
          <pc:sldMk cId="3707889287" sldId="280"/>
        </pc:sldMkLst>
        <pc:spChg chg="add mod">
          <ac:chgData name="Huy Nguyen" userId="a81aaadaf1b62a2a" providerId="LiveId" clId="{3B4EC7E5-552F-ED4C-B900-03362DCE4128}" dt="2021-03-21T12:42:58.938" v="7804" actId="14100"/>
          <ac:spMkLst>
            <pc:docMk/>
            <pc:sldMk cId="3707889287" sldId="280"/>
            <ac:spMk id="2" creationId="{7EEBF0C1-B93A-8140-BBB6-5E017241F90A}"/>
          </ac:spMkLst>
        </pc:spChg>
        <pc:spChg chg="add mod">
          <ac:chgData name="Huy Nguyen" userId="a81aaadaf1b62a2a" providerId="LiveId" clId="{3B4EC7E5-552F-ED4C-B900-03362DCE4128}" dt="2021-03-21T12:41:35.132" v="7792" actId="14100"/>
          <ac:spMkLst>
            <pc:docMk/>
            <pc:sldMk cId="3707889287" sldId="280"/>
            <ac:spMk id="4" creationId="{8C4E6350-C5EE-5C44-8C08-A66DBCD08BBB}"/>
          </ac:spMkLst>
        </pc:spChg>
        <pc:spChg chg="add mod">
          <ac:chgData name="Huy Nguyen" userId="a81aaadaf1b62a2a" providerId="LiveId" clId="{3B4EC7E5-552F-ED4C-B900-03362DCE4128}" dt="2021-03-21T12:43:12.559" v="7805" actId="1076"/>
          <ac:spMkLst>
            <pc:docMk/>
            <pc:sldMk cId="3707889287" sldId="280"/>
            <ac:spMk id="5" creationId="{0BB62A4A-303C-7641-A9D4-64EB6C30BE4F}"/>
          </ac:spMkLst>
        </pc:spChg>
        <pc:spChg chg="add mod">
          <ac:chgData name="Huy Nguyen" userId="a81aaadaf1b62a2a" providerId="LiveId" clId="{3B4EC7E5-552F-ED4C-B900-03362DCE4128}" dt="2021-03-21T12:42:00.527" v="7796" actId="1076"/>
          <ac:spMkLst>
            <pc:docMk/>
            <pc:sldMk cId="3707889287" sldId="280"/>
            <ac:spMk id="6" creationId="{7FA541A3-41B3-024B-A1BD-C699AE79097B}"/>
          </ac:spMkLst>
        </pc:spChg>
        <pc:spChg chg="add del mod">
          <ac:chgData name="Huy Nguyen" userId="a81aaadaf1b62a2a" providerId="LiveId" clId="{3B4EC7E5-552F-ED4C-B900-03362DCE4128}" dt="2021-03-21T12:38:53.132" v="7662" actId="21"/>
          <ac:spMkLst>
            <pc:docMk/>
            <pc:sldMk cId="3707889287" sldId="280"/>
            <ac:spMk id="8" creationId="{2C5A0C60-9714-2046-939D-6560587DF4FE}"/>
          </ac:spMkLst>
        </pc:spChg>
        <pc:spChg chg="add mod">
          <ac:chgData name="Huy Nguyen" userId="a81aaadaf1b62a2a" providerId="LiveId" clId="{3B4EC7E5-552F-ED4C-B900-03362DCE4128}" dt="2021-03-21T12:42:04.440" v="7797" actId="1076"/>
          <ac:spMkLst>
            <pc:docMk/>
            <pc:sldMk cId="3707889287" sldId="280"/>
            <ac:spMk id="10" creationId="{CCEE3D3A-B157-3749-ABD2-D497CF1FC3A6}"/>
          </ac:spMkLst>
        </pc:spChg>
        <pc:spChg chg="add del">
          <ac:chgData name="Huy Nguyen" userId="a81aaadaf1b62a2a" providerId="LiveId" clId="{3B4EC7E5-552F-ED4C-B900-03362DCE4128}" dt="2021-03-21T12:32:54.272" v="7399" actId="21"/>
          <ac:spMkLst>
            <pc:docMk/>
            <pc:sldMk cId="3707889287" sldId="280"/>
            <ac:spMk id="11" creationId="{3E378136-E412-6A43-B915-599E8C0E18CE}"/>
          </ac:spMkLst>
        </pc:spChg>
        <pc:spChg chg="add mod">
          <ac:chgData name="Huy Nguyen" userId="a81aaadaf1b62a2a" providerId="LiveId" clId="{3B4EC7E5-552F-ED4C-B900-03362DCE4128}" dt="2021-03-21T12:42:07.938" v="7798" actId="1076"/>
          <ac:spMkLst>
            <pc:docMk/>
            <pc:sldMk cId="3707889287" sldId="280"/>
            <ac:spMk id="22" creationId="{4627604B-462F-C845-A26B-390268E90DB4}"/>
          </ac:spMkLst>
        </pc:spChg>
        <pc:spChg chg="add del mod">
          <ac:chgData name="Huy Nguyen" userId="a81aaadaf1b62a2a" providerId="LiveId" clId="{3B4EC7E5-552F-ED4C-B900-03362DCE4128}" dt="2021-03-21T12:36:26.289" v="7532" actId="21"/>
          <ac:spMkLst>
            <pc:docMk/>
            <pc:sldMk cId="3707889287" sldId="280"/>
            <ac:spMk id="38" creationId="{A34D6776-97DE-8F46-BB30-BF9B78E96311}"/>
          </ac:spMkLst>
        </pc:spChg>
        <pc:spChg chg="add del mod">
          <ac:chgData name="Huy Nguyen" userId="a81aaadaf1b62a2a" providerId="LiveId" clId="{3B4EC7E5-552F-ED4C-B900-03362DCE4128}" dt="2021-03-21T12:39:21.777" v="7667" actId="21"/>
          <ac:spMkLst>
            <pc:docMk/>
            <pc:sldMk cId="3707889287" sldId="280"/>
            <ac:spMk id="39" creationId="{D481C8D4-553D-604D-A0EE-14C31CCA6E96}"/>
          </ac:spMkLst>
        </pc:spChg>
        <pc:spChg chg="add mod">
          <ac:chgData name="Huy Nguyen" userId="a81aaadaf1b62a2a" providerId="LiveId" clId="{3B4EC7E5-552F-ED4C-B900-03362DCE4128}" dt="2021-03-21T12:42:16.087" v="7800" actId="1076"/>
          <ac:spMkLst>
            <pc:docMk/>
            <pc:sldMk cId="3707889287" sldId="280"/>
            <ac:spMk id="40" creationId="{16673798-98FB-1C40-95BC-11E5B6EC04E2}"/>
          </ac:spMkLst>
        </pc:spChg>
        <pc:spChg chg="add mod">
          <ac:chgData name="Huy Nguyen" userId="a81aaadaf1b62a2a" providerId="LiveId" clId="{3B4EC7E5-552F-ED4C-B900-03362DCE4128}" dt="2021-03-21T12:41:53.580" v="7795" actId="1076"/>
          <ac:spMkLst>
            <pc:docMk/>
            <pc:sldMk cId="3707889287" sldId="280"/>
            <ac:spMk id="43" creationId="{04FB700E-0A71-8141-9D92-7EF150EE61D5}"/>
          </ac:spMkLst>
        </pc:spChg>
        <pc:spChg chg="add mod">
          <ac:chgData name="Huy Nguyen" userId="a81aaadaf1b62a2a" providerId="LiveId" clId="{3B4EC7E5-552F-ED4C-B900-03362DCE4128}" dt="2021-03-21T12:42:11.727" v="7799" actId="1076"/>
          <ac:spMkLst>
            <pc:docMk/>
            <pc:sldMk cId="3707889287" sldId="280"/>
            <ac:spMk id="48" creationId="{361EDB19-EFE0-1644-8CBE-3DD40CACB8BE}"/>
          </ac:spMkLst>
        </pc:spChg>
        <pc:spChg chg="add mod">
          <ac:chgData name="Huy Nguyen" userId="a81aaadaf1b62a2a" providerId="LiveId" clId="{3B4EC7E5-552F-ED4C-B900-03362DCE4128}" dt="2021-03-21T12:42:18.470" v="7801" actId="1076"/>
          <ac:spMkLst>
            <pc:docMk/>
            <pc:sldMk cId="3707889287" sldId="280"/>
            <ac:spMk id="49" creationId="{262FA369-BD74-6143-A249-7779BD784E49}"/>
          </ac:spMkLst>
        </pc:spChg>
        <pc:spChg chg="add mod">
          <ac:chgData name="Huy Nguyen" userId="a81aaadaf1b62a2a" providerId="LiveId" clId="{3B4EC7E5-552F-ED4C-B900-03362DCE4128}" dt="2021-03-21T12:42:27.172" v="7803" actId="1076"/>
          <ac:spMkLst>
            <pc:docMk/>
            <pc:sldMk cId="3707889287" sldId="280"/>
            <ac:spMk id="55" creationId="{BD5267A1-8CB1-B84C-BA6B-D716CCC57BDB}"/>
          </ac:spMkLst>
        </pc:spChg>
        <pc:cxnChg chg="add mod">
          <ac:chgData name="Huy Nguyen" userId="a81aaadaf1b62a2a" providerId="LiveId" clId="{3B4EC7E5-552F-ED4C-B900-03362DCE4128}" dt="2021-03-21T12:42:07.938" v="7798" actId="1076"/>
          <ac:cxnSpMkLst>
            <pc:docMk/>
            <pc:sldMk cId="3707889287" sldId="280"/>
            <ac:cxnSpMk id="12" creationId="{91F9D7C7-A818-7442-AA98-48B121AFF256}"/>
          </ac:cxnSpMkLst>
        </pc:cxnChg>
        <pc:cxnChg chg="add mod">
          <ac:chgData name="Huy Nguyen" userId="a81aaadaf1b62a2a" providerId="LiveId" clId="{3B4EC7E5-552F-ED4C-B900-03362DCE4128}" dt="2021-03-21T12:42:07.938" v="7798" actId="1076"/>
          <ac:cxnSpMkLst>
            <pc:docMk/>
            <pc:sldMk cId="3707889287" sldId="280"/>
            <ac:cxnSpMk id="18" creationId="{1AC7912F-B1BE-3448-9180-65DD97253240}"/>
          </ac:cxnSpMkLst>
        </pc:cxnChg>
      </pc:sldChg>
      <pc:sldChg chg="addSp modSp new modTransition addAnim">
        <pc:chgData name="Huy Nguyen" userId="a81aaadaf1b62a2a" providerId="LiveId" clId="{3B4EC7E5-552F-ED4C-B900-03362DCE4128}" dt="2021-03-21T13:01:19.380" v="8785" actId="12563"/>
        <pc:sldMkLst>
          <pc:docMk/>
          <pc:sldMk cId="2937905803" sldId="281"/>
        </pc:sldMkLst>
        <pc:spChg chg="add mod">
          <ac:chgData name="Huy Nguyen" userId="a81aaadaf1b62a2a" providerId="LiveId" clId="{3B4EC7E5-552F-ED4C-B900-03362DCE4128}" dt="2021-03-21T13:00:44.598" v="8779" actId="1076"/>
          <ac:spMkLst>
            <pc:docMk/>
            <pc:sldMk cId="2937905803" sldId="281"/>
            <ac:spMk id="3" creationId="{C5A6A929-BD1A-2342-B657-A72EB0A38C3A}"/>
          </ac:spMkLst>
        </pc:spChg>
        <pc:spChg chg="add mod">
          <ac:chgData name="Huy Nguyen" userId="a81aaadaf1b62a2a" providerId="LiveId" clId="{3B4EC7E5-552F-ED4C-B900-03362DCE4128}" dt="2021-03-21T13:01:05.732" v="8783" actId="1076"/>
          <ac:spMkLst>
            <pc:docMk/>
            <pc:sldMk cId="2937905803" sldId="281"/>
            <ac:spMk id="4" creationId="{D0C0452F-C2D8-7C4D-936E-B13D90320A67}"/>
          </ac:spMkLst>
        </pc:spChg>
        <pc:picChg chg="add mod">
          <ac:chgData name="Huy Nguyen" userId="a81aaadaf1b62a2a" providerId="LiveId" clId="{3B4EC7E5-552F-ED4C-B900-03362DCE4128}" dt="2021-03-21T12:52:03.348" v="8333" actId="14100"/>
          <ac:picMkLst>
            <pc:docMk/>
            <pc:sldMk cId="2937905803" sldId="281"/>
            <ac:picMk id="2" creationId="{4B82A702-F859-4A4A-AA83-99CF755F5795}"/>
          </ac:picMkLst>
        </pc:picChg>
      </pc:sldChg>
      <pc:sldChg chg="addSp modSp add ord modTransition addAnim">
        <pc:chgData name="Huy Nguyen" userId="a81aaadaf1b62a2a" providerId="LiveId" clId="{3B4EC7E5-552F-ED4C-B900-03362DCE4128}" dt="2021-03-21T12:51:12.450" v="8325" actId="12563"/>
        <pc:sldMkLst>
          <pc:docMk/>
          <pc:sldMk cId="3398798279" sldId="282"/>
        </pc:sldMkLst>
        <pc:spChg chg="add mod">
          <ac:chgData name="Huy Nguyen" userId="a81aaadaf1b62a2a" providerId="LiveId" clId="{3B4EC7E5-552F-ED4C-B900-03362DCE4128}" dt="2021-03-21T12:49:57.289" v="8264" actId="1076"/>
          <ac:spMkLst>
            <pc:docMk/>
            <pc:sldMk cId="3398798279" sldId="282"/>
            <ac:spMk id="2" creationId="{F69A3DBB-342D-3A40-8C40-BF1C2D4A0ECF}"/>
          </ac:spMkLst>
        </pc:spChg>
        <pc:spChg chg="mod">
          <ac:chgData name="Huy Nguyen" userId="a81aaadaf1b62a2a" providerId="LiveId" clId="{3B4EC7E5-552F-ED4C-B900-03362DCE4128}" dt="2021-03-21T12:49:54.701" v="8263" actId="14100"/>
          <ac:spMkLst>
            <pc:docMk/>
            <pc:sldMk cId="3398798279" sldId="282"/>
            <ac:spMk id="4" creationId="{B4FFAB4D-93CB-FD49-8B47-48071B1E5378}"/>
          </ac:spMkLst>
        </pc:spChg>
        <pc:spChg chg="add mod">
          <ac:chgData name="Huy Nguyen" userId="a81aaadaf1b62a2a" providerId="LiveId" clId="{3B4EC7E5-552F-ED4C-B900-03362DCE4128}" dt="2021-03-21T12:49:59.489" v="8265" actId="1076"/>
          <ac:spMkLst>
            <pc:docMk/>
            <pc:sldMk cId="3398798279" sldId="282"/>
            <ac:spMk id="5" creationId="{56C94871-C749-514C-A111-8AA4E657FA3A}"/>
          </ac:spMkLst>
        </pc:spChg>
        <pc:spChg chg="add mod">
          <ac:chgData name="Huy Nguyen" userId="a81aaadaf1b62a2a" providerId="LiveId" clId="{3B4EC7E5-552F-ED4C-B900-03362DCE4128}" dt="2021-03-21T12:50:59.662" v="8322" actId="20577"/>
          <ac:spMkLst>
            <pc:docMk/>
            <pc:sldMk cId="3398798279" sldId="282"/>
            <ac:spMk id="7" creationId="{ED43AACE-601D-7742-BB40-BA9D9FF06480}"/>
          </ac:spMkLst>
        </pc:spChg>
      </pc:sldChg>
      <pc:sldChg chg="addSp modSp new addAnim">
        <pc:chgData name="Huy Nguyen" userId="a81aaadaf1b62a2a" providerId="LiveId" clId="{3B4EC7E5-552F-ED4C-B900-03362DCE4128}" dt="2021-03-21T14:11:37.417" v="9429" actId="207"/>
        <pc:sldMkLst>
          <pc:docMk/>
          <pc:sldMk cId="2857698676" sldId="283"/>
        </pc:sldMkLst>
        <pc:spChg chg="add mod">
          <ac:chgData name="Huy Nguyen" userId="a81aaadaf1b62a2a" providerId="LiveId" clId="{3B4EC7E5-552F-ED4C-B900-03362DCE4128}" dt="2021-03-21T14:11:29.913" v="9428" actId="1076"/>
          <ac:spMkLst>
            <pc:docMk/>
            <pc:sldMk cId="2857698676" sldId="283"/>
            <ac:spMk id="3" creationId="{0C521E5E-BE73-D94B-8E66-61A6F1ADC748}"/>
          </ac:spMkLst>
        </pc:spChg>
        <pc:spChg chg="add mod">
          <ac:chgData name="Huy Nguyen" userId="a81aaadaf1b62a2a" providerId="LiveId" clId="{3B4EC7E5-552F-ED4C-B900-03362DCE4128}" dt="2021-03-21T14:11:37.417" v="9429" actId="207"/>
          <ac:spMkLst>
            <pc:docMk/>
            <pc:sldMk cId="2857698676" sldId="283"/>
            <ac:spMk id="4" creationId="{D0E1C56B-1179-BE41-8DA0-085A66DC8CCA}"/>
          </ac:spMkLst>
        </pc:spChg>
        <pc:picChg chg="add mod">
          <ac:chgData name="Huy Nguyen" userId="a81aaadaf1b62a2a" providerId="LiveId" clId="{3B4EC7E5-552F-ED4C-B900-03362DCE4128}" dt="2021-03-21T14:04:42.318" v="8825" actId="1076"/>
          <ac:picMkLst>
            <pc:docMk/>
            <pc:sldMk cId="2857698676" sldId="283"/>
            <ac:picMk id="2" creationId="{B03808D9-FEE1-F347-8C21-91742170F509}"/>
          </ac:picMkLst>
        </pc:picChg>
      </pc:sldChg>
      <pc:sldChg chg="addSp delSp modSp new modTransition addAnim">
        <pc:chgData name="Huy Nguyen" userId="a81aaadaf1b62a2a" providerId="LiveId" clId="{3B4EC7E5-552F-ED4C-B900-03362DCE4128}" dt="2021-03-21T14:28:55.707" v="10803" actId="12563"/>
        <pc:sldMkLst>
          <pc:docMk/>
          <pc:sldMk cId="842866618" sldId="284"/>
        </pc:sldMkLst>
        <pc:spChg chg="add del mod">
          <ac:chgData name="Huy Nguyen" userId="a81aaadaf1b62a2a" providerId="LiveId" clId="{3B4EC7E5-552F-ED4C-B900-03362DCE4128}" dt="2021-03-21T14:13:49.818" v="9512" actId="21"/>
          <ac:spMkLst>
            <pc:docMk/>
            <pc:sldMk cId="842866618" sldId="284"/>
            <ac:spMk id="2" creationId="{B902D202-4FB1-014B-AD0C-6C3F0937D40F}"/>
          </ac:spMkLst>
        </pc:spChg>
        <pc:spChg chg="add mod">
          <ac:chgData name="Huy Nguyen" userId="a81aaadaf1b62a2a" providerId="LiveId" clId="{3B4EC7E5-552F-ED4C-B900-03362DCE4128}" dt="2021-03-21T14:13:37.080" v="9511" actId="207"/>
          <ac:spMkLst>
            <pc:docMk/>
            <pc:sldMk cId="842866618" sldId="284"/>
            <ac:spMk id="5" creationId="{75B68C82-BCC6-9F47-8EF4-BD3C172AB732}"/>
          </ac:spMkLst>
        </pc:spChg>
        <pc:spChg chg="add mod">
          <ac:chgData name="Huy Nguyen" userId="a81aaadaf1b62a2a" providerId="LiveId" clId="{3B4EC7E5-552F-ED4C-B900-03362DCE4128}" dt="2021-03-21T14:18:37.501" v="9980" actId="20577"/>
          <ac:spMkLst>
            <pc:docMk/>
            <pc:sldMk cId="842866618" sldId="284"/>
            <ac:spMk id="6" creationId="{BAA3F193-2402-7242-B326-629588919BAA}"/>
          </ac:spMkLst>
        </pc:spChg>
        <pc:spChg chg="add mod">
          <ac:chgData name="Huy Nguyen" userId="a81aaadaf1b62a2a" providerId="LiveId" clId="{3B4EC7E5-552F-ED4C-B900-03362DCE4128}" dt="2021-03-21T14:21:28.214" v="10250" actId="20577"/>
          <ac:spMkLst>
            <pc:docMk/>
            <pc:sldMk cId="842866618" sldId="284"/>
            <ac:spMk id="7" creationId="{3B1D5A5E-659E-A54E-BFC0-75CD2787CB6E}"/>
          </ac:spMkLst>
        </pc:spChg>
        <pc:picChg chg="add mod">
          <ac:chgData name="Huy Nguyen" userId="a81aaadaf1b62a2a" providerId="LiveId" clId="{3B4EC7E5-552F-ED4C-B900-03362DCE4128}" dt="2021-03-21T14:13:21.331" v="9507" actId="14100"/>
          <ac:picMkLst>
            <pc:docMk/>
            <pc:sldMk cId="842866618" sldId="284"/>
            <ac:picMk id="3" creationId="{C6D17EC9-CA24-5A4C-9BD7-765221D50588}"/>
          </ac:picMkLst>
        </pc:picChg>
      </pc:sldChg>
      <pc:sldChg chg="addSp modSp new mod modTransition setBg addAnim">
        <pc:chgData name="Huy Nguyen" userId="a81aaadaf1b62a2a" providerId="LiveId" clId="{3B4EC7E5-552F-ED4C-B900-03362DCE4128}" dt="2021-03-21T14:36:48.392" v="11412" actId="12563"/>
        <pc:sldMkLst>
          <pc:docMk/>
          <pc:sldMk cId="2573693427" sldId="285"/>
        </pc:sldMkLst>
        <pc:spChg chg="add mod">
          <ac:chgData name="Huy Nguyen" userId="a81aaadaf1b62a2a" providerId="LiveId" clId="{3B4EC7E5-552F-ED4C-B900-03362DCE4128}" dt="2021-03-21T14:36:31.611" v="11409" actId="207"/>
          <ac:spMkLst>
            <pc:docMk/>
            <pc:sldMk cId="2573693427" sldId="285"/>
            <ac:spMk id="3" creationId="{1B0E49EA-CA11-E34A-A08A-B126EFF4667A}"/>
          </ac:spMkLst>
        </pc:spChg>
        <pc:spChg chg="add mod">
          <ac:chgData name="Huy Nguyen" userId="a81aaadaf1b62a2a" providerId="LiveId" clId="{3B4EC7E5-552F-ED4C-B900-03362DCE4128}" dt="2021-03-21T14:36:09.185" v="11407" actId="14100"/>
          <ac:spMkLst>
            <pc:docMk/>
            <pc:sldMk cId="2573693427" sldId="285"/>
            <ac:spMk id="4" creationId="{B97FB06A-F32B-6540-A6FF-9A14BD96C415}"/>
          </ac:spMkLst>
        </pc:spChg>
        <pc:picChg chg="add mod">
          <ac:chgData name="Huy Nguyen" userId="a81aaadaf1b62a2a" providerId="LiveId" clId="{3B4EC7E5-552F-ED4C-B900-03362DCE4128}" dt="2021-03-21T14:34:42.970" v="11261" actId="14100"/>
          <ac:picMkLst>
            <pc:docMk/>
            <pc:sldMk cId="2573693427" sldId="285"/>
            <ac:picMk id="2" creationId="{B80C187A-78FD-E94F-AA60-6B0968338DC9}"/>
          </ac:picMkLst>
        </pc:picChg>
      </pc:sldChg>
      <pc:sldChg chg="addSp delSp modSp add ord delAnim">
        <pc:chgData name="Huy Nguyen" userId="a81aaadaf1b62a2a" providerId="LiveId" clId="{3B4EC7E5-552F-ED4C-B900-03362DCE4128}" dt="2021-03-21T14:28:49.852" v="10802" actId="1076"/>
        <pc:sldMkLst>
          <pc:docMk/>
          <pc:sldMk cId="4087184750" sldId="286"/>
        </pc:sldMkLst>
        <pc:spChg chg="del">
          <ac:chgData name="Huy Nguyen" userId="a81aaadaf1b62a2a" providerId="LiveId" clId="{3B4EC7E5-552F-ED4C-B900-03362DCE4128}" dt="2021-03-21T14:22:25.452" v="10255" actId="21"/>
          <ac:spMkLst>
            <pc:docMk/>
            <pc:sldMk cId="4087184750" sldId="286"/>
            <ac:spMk id="2" creationId="{F69A3DBB-342D-3A40-8C40-BF1C2D4A0ECF}"/>
          </ac:spMkLst>
        </pc:spChg>
        <pc:spChg chg="del">
          <ac:chgData name="Huy Nguyen" userId="a81aaadaf1b62a2a" providerId="LiveId" clId="{3B4EC7E5-552F-ED4C-B900-03362DCE4128}" dt="2021-03-21T14:22:27.153" v="10256" actId="21"/>
          <ac:spMkLst>
            <pc:docMk/>
            <pc:sldMk cId="4087184750" sldId="286"/>
            <ac:spMk id="5" creationId="{56C94871-C749-514C-A111-8AA4E657FA3A}"/>
          </ac:spMkLst>
        </pc:spChg>
        <pc:spChg chg="add mod">
          <ac:chgData name="Huy Nguyen" userId="a81aaadaf1b62a2a" providerId="LiveId" clId="{3B4EC7E5-552F-ED4C-B900-03362DCE4128}" dt="2021-03-21T14:28:47.667" v="10801" actId="1076"/>
          <ac:spMkLst>
            <pc:docMk/>
            <pc:sldMk cId="4087184750" sldId="286"/>
            <ac:spMk id="6" creationId="{99D872DF-29A1-DC45-BEF9-A6C741451BC2}"/>
          </ac:spMkLst>
        </pc:spChg>
        <pc:spChg chg="mod">
          <ac:chgData name="Huy Nguyen" userId="a81aaadaf1b62a2a" providerId="LiveId" clId="{3B4EC7E5-552F-ED4C-B900-03362DCE4128}" dt="2021-03-21T14:28:49.852" v="10802" actId="1076"/>
          <ac:spMkLst>
            <pc:docMk/>
            <pc:sldMk cId="4087184750" sldId="286"/>
            <ac:spMk id="7" creationId="{ED43AACE-601D-7742-BB40-BA9D9FF06480}"/>
          </ac:spMkLst>
        </pc:spChg>
      </pc:sldChg>
      <pc:sldChg chg="addSp modSp new mod modTransition setBg addAnim">
        <pc:chgData name="Huy Nguyen" userId="a81aaadaf1b62a2a" providerId="LiveId" clId="{3B4EC7E5-552F-ED4C-B900-03362DCE4128}" dt="2021-03-21T14:45:59.380" v="11737" actId="1076"/>
        <pc:sldMkLst>
          <pc:docMk/>
          <pc:sldMk cId="2011094859" sldId="287"/>
        </pc:sldMkLst>
        <pc:spChg chg="add mod">
          <ac:chgData name="Huy Nguyen" userId="a81aaadaf1b62a2a" providerId="LiveId" clId="{3B4EC7E5-552F-ED4C-B900-03362DCE4128}" dt="2021-03-21T14:45:42.473" v="11734" actId="14100"/>
          <ac:spMkLst>
            <pc:docMk/>
            <pc:sldMk cId="2011094859" sldId="287"/>
            <ac:spMk id="2" creationId="{BED4CE56-C9B9-3C48-A84F-C50D893A7B3F}"/>
          </ac:spMkLst>
        </pc:spChg>
        <pc:spChg chg="add mod">
          <ac:chgData name="Huy Nguyen" userId="a81aaadaf1b62a2a" providerId="LiveId" clId="{3B4EC7E5-552F-ED4C-B900-03362DCE4128}" dt="2021-03-21T14:43:13.185" v="11696" actId="14100"/>
          <ac:spMkLst>
            <pc:docMk/>
            <pc:sldMk cId="2011094859" sldId="287"/>
            <ac:spMk id="3" creationId="{B96EAE2D-9A49-E946-BF6D-34C51FE4ED8A}"/>
          </ac:spMkLst>
        </pc:spChg>
        <pc:spChg chg="add mod">
          <ac:chgData name="Huy Nguyen" userId="a81aaadaf1b62a2a" providerId="LiveId" clId="{3B4EC7E5-552F-ED4C-B900-03362DCE4128}" dt="2021-03-21T14:45:59.380" v="11737" actId="1076"/>
          <ac:spMkLst>
            <pc:docMk/>
            <pc:sldMk cId="2011094859" sldId="287"/>
            <ac:spMk id="4" creationId="{CB606FD3-EFEB-7D45-BFE5-682C745D142E}"/>
          </ac:spMkLst>
        </pc:spChg>
        <pc:spChg chg="add mod">
          <ac:chgData name="Huy Nguyen" userId="a81aaadaf1b62a2a" providerId="LiveId" clId="{3B4EC7E5-552F-ED4C-B900-03362DCE4128}" dt="2021-03-21T14:43:23.704" v="11700" actId="14100"/>
          <ac:spMkLst>
            <pc:docMk/>
            <pc:sldMk cId="2011094859" sldId="287"/>
            <ac:spMk id="6" creationId="{E2906E31-5E98-8145-ACBD-303DCC35E492}"/>
          </ac:spMkLst>
        </pc:spChg>
        <pc:spChg chg="add mod">
          <ac:chgData name="Huy Nguyen" userId="a81aaadaf1b62a2a" providerId="LiveId" clId="{3B4EC7E5-552F-ED4C-B900-03362DCE4128}" dt="2021-03-21T14:43:16.547" v="11697" actId="1076"/>
          <ac:spMkLst>
            <pc:docMk/>
            <pc:sldMk cId="2011094859" sldId="287"/>
            <ac:spMk id="8" creationId="{6A416E5C-4390-8145-AED0-EFB62E3D1D51}"/>
          </ac:spMkLst>
        </pc:spChg>
        <pc:spChg chg="add mod">
          <ac:chgData name="Huy Nguyen" userId="a81aaadaf1b62a2a" providerId="LiveId" clId="{3B4EC7E5-552F-ED4C-B900-03362DCE4128}" dt="2021-03-21T14:43:33.288" v="11703" actId="14100"/>
          <ac:spMkLst>
            <pc:docMk/>
            <pc:sldMk cId="2011094859" sldId="287"/>
            <ac:spMk id="10" creationId="{8CDC617B-834D-5C4F-8921-41B25D5089E6}"/>
          </ac:spMkLst>
        </pc:spChg>
        <pc:spChg chg="add mod">
          <ac:chgData name="Huy Nguyen" userId="a81aaadaf1b62a2a" providerId="LiveId" clId="{3B4EC7E5-552F-ED4C-B900-03362DCE4128}" dt="2021-03-21T14:44:10.227" v="11706" actId="207"/>
          <ac:spMkLst>
            <pc:docMk/>
            <pc:sldMk cId="2011094859" sldId="287"/>
            <ac:spMk id="11" creationId="{8F4E593A-81E6-E24E-BCA7-964E632EA630}"/>
          </ac:spMkLst>
        </pc:spChg>
        <pc:spChg chg="add mod">
          <ac:chgData name="Huy Nguyen" userId="a81aaadaf1b62a2a" providerId="LiveId" clId="{3B4EC7E5-552F-ED4C-B900-03362DCE4128}" dt="2021-03-21T14:45:01.152" v="11730" actId="1076"/>
          <ac:spMkLst>
            <pc:docMk/>
            <pc:sldMk cId="2011094859" sldId="287"/>
            <ac:spMk id="12" creationId="{C62F2692-86BF-8341-8239-11A413762019}"/>
          </ac:spMkLst>
        </pc:spChg>
      </pc:sldChg>
      <pc:sldChg chg="new del">
        <pc:chgData name="Huy Nguyen" userId="a81aaadaf1b62a2a" providerId="LiveId" clId="{3B4EC7E5-552F-ED4C-B900-03362DCE4128}" dt="2021-03-21T14:47:24.340" v="11767" actId="21"/>
        <pc:sldMkLst>
          <pc:docMk/>
          <pc:sldMk cId="39784165" sldId="288"/>
        </pc:sldMkLst>
      </pc:sldChg>
      <pc:sldChg chg="modSp add ord">
        <pc:chgData name="Huy Nguyen" userId="a81aaadaf1b62a2a" providerId="LiveId" clId="{3B4EC7E5-552F-ED4C-B900-03362DCE4128}" dt="2021-03-21T14:47:14.222" v="11766" actId="20577"/>
        <pc:sldMkLst>
          <pc:docMk/>
          <pc:sldMk cId="1320214961" sldId="289"/>
        </pc:sldMkLst>
        <pc:spChg chg="mod">
          <ac:chgData name="Huy Nguyen" userId="a81aaadaf1b62a2a" providerId="LiveId" clId="{3B4EC7E5-552F-ED4C-B900-03362DCE4128}" dt="2021-03-21T14:47:14.222" v="11766" actId="20577"/>
          <ac:spMkLst>
            <pc:docMk/>
            <pc:sldMk cId="1320214961" sldId="289"/>
            <ac:spMk id="2" creationId="{84B5AB1E-3B30-5B4E-BC5A-B3B97F9E3E8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253E68-1B4F-7242-90DE-38B0141B331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F83A76D-2EA3-B742-BA5B-60695B1AD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9286937B-BC0D-B44E-AADB-EFC0F268739A}"/>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5" name="Chỗ dành sẵn cho Chân trang 4">
            <a:extLst>
              <a:ext uri="{FF2B5EF4-FFF2-40B4-BE49-F238E27FC236}">
                <a16:creationId xmlns:a16="http://schemas.microsoft.com/office/drawing/2014/main" id="{C865200C-20E7-7740-8F1F-F60C7928C7D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A68261C-55C4-8948-B0FB-64C494892CCC}"/>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62004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20532E-414D-B745-B7FE-F9D00217141F}"/>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6AE54E0C-D903-E44E-BF8B-F1015AFEC3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61E8239-6376-744C-AD5D-7551999F69DA}"/>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5" name="Chỗ dành sẵn cho Chân trang 4">
            <a:extLst>
              <a:ext uri="{FF2B5EF4-FFF2-40B4-BE49-F238E27FC236}">
                <a16:creationId xmlns:a16="http://schemas.microsoft.com/office/drawing/2014/main" id="{5E28E9B4-FB60-1344-8DA6-BB32E472B87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0CE7AD1E-1623-AC46-814E-4660F0360E78}"/>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84459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BC2E30-1E71-0D44-8837-EE60A0DF3399}"/>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D1CC092-6F7F-894B-9033-C65FA95DE32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1E18A06-1E57-C34F-8934-2F0E4908E6CA}"/>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5" name="Chỗ dành sẵn cho Chân trang 4">
            <a:extLst>
              <a:ext uri="{FF2B5EF4-FFF2-40B4-BE49-F238E27FC236}">
                <a16:creationId xmlns:a16="http://schemas.microsoft.com/office/drawing/2014/main" id="{5E837E0E-D49A-5747-B140-863A686FE3E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62EBE77-2945-BC4F-A908-843029180BC2}"/>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51710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C04DA4-70BC-C045-A4ED-7A17E087C4C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CCAA2C3-B3E8-0F4F-B898-69CF8E4D465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9F4171D-9F90-B440-A875-F69519AC4373}"/>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5" name="Chỗ dành sẵn cho Chân trang 4">
            <a:extLst>
              <a:ext uri="{FF2B5EF4-FFF2-40B4-BE49-F238E27FC236}">
                <a16:creationId xmlns:a16="http://schemas.microsoft.com/office/drawing/2014/main" id="{2005AF6F-26A4-574D-B948-BF0A907EC3F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6BC60C4-71AF-FC4F-99EF-E6239A757406}"/>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37353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1B7DF8-79C2-A84F-9582-8C501935497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C8422040-2BC4-C24B-AE3D-A3AABB1FDC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1D5BB92-AA9E-9040-B082-2AE7E62A1E7B}"/>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5" name="Chỗ dành sẵn cho Chân trang 4">
            <a:extLst>
              <a:ext uri="{FF2B5EF4-FFF2-40B4-BE49-F238E27FC236}">
                <a16:creationId xmlns:a16="http://schemas.microsoft.com/office/drawing/2014/main" id="{97625EB2-B83A-2243-AACB-9A792279339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2603361-6716-5540-90E7-49D05C7D3D18}"/>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13383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73C622-4510-E24A-AAF3-991A28A9435D}"/>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3146F11-2DF4-2B40-94E0-0D06BEA2182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F57438B-7C66-3F41-9E13-88CB59C03D1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A114A95-6374-144F-BE6A-1CBDFD86C0F1}"/>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6" name="Chỗ dành sẵn cho Chân trang 5">
            <a:extLst>
              <a:ext uri="{FF2B5EF4-FFF2-40B4-BE49-F238E27FC236}">
                <a16:creationId xmlns:a16="http://schemas.microsoft.com/office/drawing/2014/main" id="{6E033940-B4ED-3843-BF83-CBE0860A41C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1D51DE1-EC27-A44F-B6C4-DD9B978145CD}"/>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01744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99D232D-F2C2-DD4D-809E-39625600B52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6ABC7967-2F4A-6F4C-85C4-B234C7026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BCDDEAE-BD8E-4940-AD30-5C1EA684C092}"/>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261CAC01-0878-7448-81A1-1F974944A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B4B6760-4E0B-9045-8E39-B51BB5985C5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2AAFDB9-B87F-4046-A563-8C071D289651}"/>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8" name="Chỗ dành sẵn cho Chân trang 7">
            <a:extLst>
              <a:ext uri="{FF2B5EF4-FFF2-40B4-BE49-F238E27FC236}">
                <a16:creationId xmlns:a16="http://schemas.microsoft.com/office/drawing/2014/main" id="{8F6FF1C7-A90F-F744-85CF-5315C03068A0}"/>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C2E2837F-EBAD-9843-A520-FAEF094FA47E}"/>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96391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BCB0D-2B25-364E-80BE-86E59E144E5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5CA9B82-4527-7F49-B21F-9128F64F7AE8}"/>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4" name="Chỗ dành sẵn cho Chân trang 3">
            <a:extLst>
              <a:ext uri="{FF2B5EF4-FFF2-40B4-BE49-F238E27FC236}">
                <a16:creationId xmlns:a16="http://schemas.microsoft.com/office/drawing/2014/main" id="{7E5F5254-60DC-5548-B10D-7C8DA0A0E60A}"/>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E1811D2E-2F35-8745-A26D-3F82C45B5E0C}"/>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125838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18B1294-E8B3-F444-93D8-8D94EF94F3F1}"/>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3" name="Chỗ dành sẵn cho Chân trang 2">
            <a:extLst>
              <a:ext uri="{FF2B5EF4-FFF2-40B4-BE49-F238E27FC236}">
                <a16:creationId xmlns:a16="http://schemas.microsoft.com/office/drawing/2014/main" id="{D19058FB-254C-9A42-B71D-FB81D98C31C9}"/>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C357EBE3-4637-364C-A7A0-0865591BC6A4}"/>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34505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67D310-0F5C-F644-939A-75AAA04C9E6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7BD0C08-F7A2-7D4A-94D6-79C01BA32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18EC6D8-069E-6E47-B877-E9B35D490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F2A395A-B746-9A4C-A7BF-AE729B45B51D}"/>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6" name="Chỗ dành sẵn cho Chân trang 5">
            <a:extLst>
              <a:ext uri="{FF2B5EF4-FFF2-40B4-BE49-F238E27FC236}">
                <a16:creationId xmlns:a16="http://schemas.microsoft.com/office/drawing/2014/main" id="{FAD6E2E2-9923-2745-8F62-5E50D1A910A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B72AF12-2211-8543-8E76-A25159FAFCA9}"/>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26462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2B8DD6-BB45-8644-8602-71A96F70369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78214002-0340-CE4E-BBEC-F81039D6D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72E406CC-2B72-E040-BA4D-A0E2F9A93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8694BAE-C73C-E945-8C6D-6F9DDFBCF088}"/>
              </a:ext>
            </a:extLst>
          </p:cNvPr>
          <p:cNvSpPr>
            <a:spLocks noGrp="1"/>
          </p:cNvSpPr>
          <p:nvPr>
            <p:ph type="dt" sz="half" idx="10"/>
          </p:nvPr>
        </p:nvSpPr>
        <p:spPr/>
        <p:txBody>
          <a:bodyPr/>
          <a:lstStyle/>
          <a:p>
            <a:fld id="{ABE639BF-871F-7948-8400-D2A77EA0E989}" type="datetimeFigureOut">
              <a:rPr lang="vi-VN" smtClean="0"/>
              <a:t>02/04/2022</a:t>
            </a:fld>
            <a:endParaRPr lang="vi-VN"/>
          </a:p>
        </p:txBody>
      </p:sp>
      <p:sp>
        <p:nvSpPr>
          <p:cNvPr id="6" name="Chỗ dành sẵn cho Chân trang 5">
            <a:extLst>
              <a:ext uri="{FF2B5EF4-FFF2-40B4-BE49-F238E27FC236}">
                <a16:creationId xmlns:a16="http://schemas.microsoft.com/office/drawing/2014/main" id="{CC3EBDEE-2AA6-904C-AAD3-B17DE084D69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D9B3657-D412-4E4B-BAF0-23A36D6D55F5}"/>
              </a:ext>
            </a:extLst>
          </p:cNvPr>
          <p:cNvSpPr>
            <a:spLocks noGrp="1"/>
          </p:cNvSpPr>
          <p:nvPr>
            <p:ph type="sldNum" sz="quarter" idx="12"/>
          </p:nvPr>
        </p:nvSpPr>
        <p:spPr/>
        <p:txBody>
          <a:bodyPr/>
          <a:lstStyle/>
          <a:p>
            <a:fld id="{454A6DC4-3588-F942-B5C0-F4DC8FBA784D}" type="slidenum">
              <a:rPr lang="vi-VN" smtClean="0"/>
              <a:t>‹#›</a:t>
            </a:fld>
            <a:endParaRPr lang="vi-VN"/>
          </a:p>
        </p:txBody>
      </p:sp>
    </p:spTree>
    <p:extLst>
      <p:ext uri="{BB962C8B-B14F-4D97-AF65-F5344CB8AC3E}">
        <p14:creationId xmlns:p14="http://schemas.microsoft.com/office/powerpoint/2010/main" val="311488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954A187-C97C-C84E-96B2-4254E2794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624033D-FC47-C84D-8122-767AE45F7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6F36B-26D1-2E4D-8743-D375F356A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639BF-871F-7948-8400-D2A77EA0E989}" type="datetimeFigureOut">
              <a:rPr lang="vi-VN" smtClean="0"/>
              <a:t>02/04/2022</a:t>
            </a:fld>
            <a:endParaRPr lang="vi-VN"/>
          </a:p>
        </p:txBody>
      </p:sp>
      <p:sp>
        <p:nvSpPr>
          <p:cNvPr id="5" name="Chỗ dành sẵn cho Chân trang 4">
            <a:extLst>
              <a:ext uri="{FF2B5EF4-FFF2-40B4-BE49-F238E27FC236}">
                <a16:creationId xmlns:a16="http://schemas.microsoft.com/office/drawing/2014/main" id="{0DFD122B-3303-EF4E-B1C8-9F4562DB1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7BA0C422-77C7-6F47-AF5F-A9983B824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A6DC4-3588-F942-B5C0-F4DC8FBA784D}" type="slidenum">
              <a:rPr lang="vi-VN" smtClean="0"/>
              <a:t>‹#›</a:t>
            </a:fld>
            <a:endParaRPr lang="vi-VN"/>
          </a:p>
        </p:txBody>
      </p:sp>
    </p:spTree>
    <p:extLst>
      <p:ext uri="{BB962C8B-B14F-4D97-AF65-F5344CB8AC3E}">
        <p14:creationId xmlns:p14="http://schemas.microsoft.com/office/powerpoint/2010/main" val="253256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903A1394-2598-7340-95AE-F303F12AB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EED8A29F-9ED7-2848-851A-A9CBC59386B6}"/>
              </a:ext>
            </a:extLst>
          </p:cNvPr>
          <p:cNvSpPr txBox="1"/>
          <p:nvPr/>
        </p:nvSpPr>
        <p:spPr>
          <a:xfrm>
            <a:off x="2578099" y="3054350"/>
            <a:ext cx="8668728" cy="2339102"/>
          </a:xfrm>
          <a:prstGeom prst="rect">
            <a:avLst/>
          </a:prstGeom>
          <a:noFill/>
        </p:spPr>
        <p:txBody>
          <a:bodyPr wrap="square" rtlCol="0">
            <a:spAutoFit/>
          </a:bodyPr>
          <a:lstStyle/>
          <a:p>
            <a:pPr algn="l"/>
            <a:r>
              <a:rPr lang="vi-VN" sz="8000" b="1">
                <a:solidFill>
                  <a:srgbClr val="FF0000"/>
                </a:solidFill>
                <a:latin typeface="Lucida Handwriting" panose="02000000000000000000" pitchFamily="2" charset="0"/>
                <a:ea typeface="Lucida Handwriting" panose="02000000000000000000" pitchFamily="2" charset="0"/>
                <a:cs typeface="Courier New" panose="02070309020205020404" pitchFamily="49" charset="0"/>
              </a:rPr>
              <a:t>MÂY VÀ SÓNG</a:t>
            </a:r>
          </a:p>
          <a:p>
            <a:pPr algn="l"/>
            <a:r>
              <a:rPr lang="vi-VN" sz="6600" b="1">
                <a:solidFill>
                  <a:srgbClr val="FF0000"/>
                </a:solidFill>
                <a:latin typeface="Lucida Handwriting" panose="02000000000000000000" pitchFamily="2" charset="0"/>
                <a:ea typeface="Lucida Handwriting" panose="02000000000000000000" pitchFamily="2" charset="0"/>
                <a:cs typeface="Courier New" panose="02070309020205020404" pitchFamily="49" charset="0"/>
              </a:rPr>
              <a:t>             </a:t>
            </a:r>
            <a:r>
              <a:rPr lang="vi-VN" sz="6600" b="1">
                <a:latin typeface="Lucida Handwriting" panose="02000000000000000000" pitchFamily="2" charset="0"/>
                <a:ea typeface="Lucida Handwriting" panose="02000000000000000000" pitchFamily="2" charset="0"/>
                <a:cs typeface="Courier New" panose="02070309020205020404" pitchFamily="49" charset="0"/>
              </a:rPr>
              <a:t>R.Ta-go</a:t>
            </a:r>
          </a:p>
        </p:txBody>
      </p:sp>
    </p:spTree>
    <p:extLst>
      <p:ext uri="{BB962C8B-B14F-4D97-AF65-F5344CB8AC3E}">
        <p14:creationId xmlns:p14="http://schemas.microsoft.com/office/powerpoint/2010/main" val="4149224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A7C0AB5-3817-A440-A178-A25755DE041D}"/>
              </a:ext>
            </a:extLst>
          </p:cNvPr>
          <p:cNvSpPr/>
          <p:nvPr/>
        </p:nvSpPr>
        <p:spPr>
          <a:xfrm>
            <a:off x="184637" y="2819155"/>
            <a:ext cx="3527670" cy="121968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opperplate Gothic Bold" panose="02000000000000000000" pitchFamily="2" charset="0"/>
                <a:ea typeface="Copperplate Gothic Bold" panose="02000000000000000000" pitchFamily="2" charset="0"/>
              </a:rPr>
              <a:t>BỐ CỤC</a:t>
            </a:r>
          </a:p>
        </p:txBody>
      </p:sp>
      <p:cxnSp>
        <p:nvCxnSpPr>
          <p:cNvPr id="3" name="Đường kết nối Mũi tên Thẳng 2">
            <a:extLst>
              <a:ext uri="{FF2B5EF4-FFF2-40B4-BE49-F238E27FC236}">
                <a16:creationId xmlns:a16="http://schemas.microsoft.com/office/drawing/2014/main" id="{DF4E9398-463A-5040-839A-592E0FF51274}"/>
              </a:ext>
            </a:extLst>
          </p:cNvPr>
          <p:cNvCxnSpPr>
            <a:cxnSpLocks/>
            <a:stCxn id="2" idx="3"/>
          </p:cNvCxnSpPr>
          <p:nvPr/>
        </p:nvCxnSpPr>
        <p:spPr>
          <a:xfrm flipV="1">
            <a:off x="3712307" y="2014904"/>
            <a:ext cx="1807308" cy="141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Đường kết nối Mũi tên Thẳng 6">
            <a:extLst>
              <a:ext uri="{FF2B5EF4-FFF2-40B4-BE49-F238E27FC236}">
                <a16:creationId xmlns:a16="http://schemas.microsoft.com/office/drawing/2014/main" id="{58CD5796-CD44-5F4D-84F0-D6B3D9447967}"/>
              </a:ext>
            </a:extLst>
          </p:cNvPr>
          <p:cNvCxnSpPr>
            <a:cxnSpLocks/>
            <a:stCxn id="2" idx="3"/>
          </p:cNvCxnSpPr>
          <p:nvPr/>
        </p:nvCxnSpPr>
        <p:spPr>
          <a:xfrm>
            <a:off x="3712307" y="3429000"/>
            <a:ext cx="1550866" cy="1414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Hộp Văn bản 11">
            <a:extLst>
              <a:ext uri="{FF2B5EF4-FFF2-40B4-BE49-F238E27FC236}">
                <a16:creationId xmlns:a16="http://schemas.microsoft.com/office/drawing/2014/main" id="{1B11FFF9-40E6-AD4E-BAA2-F39B75F2EBC5}"/>
              </a:ext>
            </a:extLst>
          </p:cNvPr>
          <p:cNvSpPr txBox="1"/>
          <p:nvPr/>
        </p:nvSpPr>
        <p:spPr>
          <a:xfrm>
            <a:off x="5519615" y="1061974"/>
            <a:ext cx="6276731" cy="2062103"/>
          </a:xfrm>
          <a:prstGeom prst="rect">
            <a:avLst/>
          </a:prstGeom>
          <a:solidFill>
            <a:schemeClr val="accent6">
              <a:lumMod val="20000"/>
              <a:lumOff val="80000"/>
            </a:schemeClr>
          </a:solidFill>
        </p:spPr>
        <p:txBody>
          <a:bodyPr wrap="square">
            <a:spAutoFit/>
          </a:bodyPr>
          <a:lstStyle/>
          <a:p>
            <a:r>
              <a:rPr lang="vi-VN" sz="3200" b="1" i="0">
                <a:effectLst/>
                <a:latin typeface="Courier New" panose="02070309020205020404" pitchFamily="49" charset="0"/>
                <a:cs typeface="Courier New" panose="02070309020205020404" pitchFamily="49" charset="0"/>
              </a:rPr>
              <a:t>Phần 1: (Từ đầu đến “xanh thẳm”): Cuộc trò chuyện của em bé với mây và mẹ</a:t>
            </a:r>
            <a:endParaRPr lang="vi-VN" sz="3200" b="1">
              <a:latin typeface="Courier New" panose="02070309020205020404" pitchFamily="49" charset="0"/>
              <a:cs typeface="Courier New" panose="02070309020205020404" pitchFamily="49" charset="0"/>
            </a:endParaRPr>
          </a:p>
        </p:txBody>
      </p:sp>
      <p:sp>
        <p:nvSpPr>
          <p:cNvPr id="16" name="Hộp Văn bản 15">
            <a:extLst>
              <a:ext uri="{FF2B5EF4-FFF2-40B4-BE49-F238E27FC236}">
                <a16:creationId xmlns:a16="http://schemas.microsoft.com/office/drawing/2014/main" id="{AFDD0264-6E49-6B43-A7C2-0CC408985EE3}"/>
              </a:ext>
            </a:extLst>
          </p:cNvPr>
          <p:cNvSpPr txBox="1"/>
          <p:nvPr/>
        </p:nvSpPr>
        <p:spPr>
          <a:xfrm>
            <a:off x="5263172" y="4222701"/>
            <a:ext cx="6533173" cy="1569660"/>
          </a:xfrm>
          <a:prstGeom prst="rect">
            <a:avLst/>
          </a:prstGeom>
          <a:solidFill>
            <a:schemeClr val="accent6">
              <a:lumMod val="20000"/>
              <a:lumOff val="80000"/>
            </a:schemeClr>
          </a:solidFill>
        </p:spPr>
        <p:txBody>
          <a:bodyPr wrap="square">
            <a:spAutoFit/>
          </a:bodyPr>
          <a:lstStyle/>
          <a:p>
            <a:r>
              <a:rPr lang="vi-VN" sz="3200" b="1" i="0">
                <a:effectLst/>
                <a:latin typeface="Courier New" panose="02070309020205020404" pitchFamily="49" charset="0"/>
                <a:cs typeface="Courier New" panose="02070309020205020404" pitchFamily="49" charset="0"/>
              </a:rPr>
              <a:t>Phần 2: (Còn lại): Cuộc trò chuyện của em bé với sóng và mẹ</a:t>
            </a:r>
            <a:r>
              <a:rPr lang="vi-VN" sz="3200" b="0" i="0">
                <a:effectLst/>
                <a:latin typeface="Courier New" panose="02070309020205020404" pitchFamily="49" charset="0"/>
                <a:cs typeface="Courier New" panose="02070309020205020404" pitchFamily="49" charset="0"/>
              </a:rPr>
              <a:t>.</a:t>
            </a:r>
            <a:endParaRPr lang="vi-VN" sz="32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770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6CAA280-47E5-1942-95BB-2326EC684305}"/>
              </a:ext>
            </a:extLst>
          </p:cNvPr>
          <p:cNvSpPr txBox="1"/>
          <p:nvPr/>
        </p:nvSpPr>
        <p:spPr>
          <a:xfrm>
            <a:off x="3628291" y="25360"/>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sp>
        <p:nvSpPr>
          <p:cNvPr id="5" name="Hộp Văn bản 4">
            <a:extLst>
              <a:ext uri="{FF2B5EF4-FFF2-40B4-BE49-F238E27FC236}">
                <a16:creationId xmlns:a16="http://schemas.microsoft.com/office/drawing/2014/main" id="{820C1D08-FA9E-AD4D-ADE7-5616E8028AFD}"/>
              </a:ext>
            </a:extLst>
          </p:cNvPr>
          <p:cNvSpPr txBox="1"/>
          <p:nvPr/>
        </p:nvSpPr>
        <p:spPr>
          <a:xfrm>
            <a:off x="537308" y="1225689"/>
            <a:ext cx="12467981" cy="5632311"/>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Mẹ ơi, những người sống trên mây đang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đùa từ khi thức</a:t>
            </a:r>
            <a:r>
              <a:rPr lang="vi-VN" sz="2400" b="0" i="0">
                <a:effectLst/>
                <a:latin typeface="Courier New" panose="02070309020205020404" pitchFamily="49" charset="0"/>
                <a:cs typeface="Courier New" panose="02070309020205020404" pitchFamily="49" charset="0"/>
              </a:rPr>
              <a:t> </a:t>
            </a:r>
            <a:r>
              <a:rPr lang="vi-VN" sz="2400" b="1" i="0">
                <a:effectLst/>
                <a:latin typeface="Courier New" panose="02070309020205020404" pitchFamily="49" charset="0"/>
                <a:cs typeface="Courier New" panose="02070309020205020404" pitchFamily="49" charset="0"/>
              </a:rPr>
              <a:t>dậy cho đến lúc chiều tà,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buổi sớm mai vàng,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vầng trăng bạc.”</a:t>
            </a:r>
          </a:p>
          <a:p>
            <a:pPr algn="l"/>
            <a:r>
              <a:rPr lang="vi-VN" sz="2400" b="1" i="0">
                <a:effectLst/>
                <a:latin typeface="Courier New" panose="02070309020205020404" pitchFamily="49" charset="0"/>
                <a:cs typeface="Courier New" panose="02070309020205020404" pitchFamily="49" charset="0"/>
              </a:rPr>
              <a:t>Con hỏi: “Nhưng tôi làm sao mà lên được với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trả lời: “Hãy đến bên bờ trái đất,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đưa tay lên trời,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Em sẽ được nhấc bổng lên mây.”</a:t>
            </a:r>
          </a:p>
          <a:p>
            <a:pPr algn="l"/>
            <a:r>
              <a:rPr lang="vi-VN" sz="2400" b="1" i="0">
                <a:effectLst/>
                <a:latin typeface="Courier New" panose="02070309020205020404" pitchFamily="49" charset="0"/>
                <a:cs typeface="Courier New" panose="02070309020205020404" pitchFamily="49" charset="0"/>
              </a:rPr>
              <a:t>Con nói: “Mẹ tôi đang đợi ở nhà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rồi bay đi mất.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Nhưng con biết một trò chơi thích hơn trò ấy, mẹ 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mây và mẹ sẽ là trăng.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lấy hai tay trùm lên người mẹ,</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mái nhà sẽ là bầu trời xanh thẳm.</a:t>
            </a:r>
          </a:p>
        </p:txBody>
      </p:sp>
      <p:pic>
        <p:nvPicPr>
          <p:cNvPr id="6" name="Hình ảnh 6">
            <a:extLst>
              <a:ext uri="{FF2B5EF4-FFF2-40B4-BE49-F238E27FC236}">
                <a16:creationId xmlns:a16="http://schemas.microsoft.com/office/drawing/2014/main" id="{05B59EBE-A8C8-2D43-A536-13A6CA39D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0"/>
            <a:ext cx="12192000" cy="6832640"/>
          </a:xfrm>
          <a:prstGeom prst="rect">
            <a:avLst/>
          </a:prstGeom>
        </p:spPr>
      </p:pic>
      <p:sp>
        <p:nvSpPr>
          <p:cNvPr id="8" name="Hộp Văn bản 7">
            <a:extLst>
              <a:ext uri="{FF2B5EF4-FFF2-40B4-BE49-F238E27FC236}">
                <a16:creationId xmlns:a16="http://schemas.microsoft.com/office/drawing/2014/main" id="{354B45F0-E699-4747-ADE0-F9BF9ACDBD91}"/>
              </a:ext>
            </a:extLst>
          </p:cNvPr>
          <p:cNvSpPr txBox="1"/>
          <p:nvPr/>
        </p:nvSpPr>
        <p:spPr>
          <a:xfrm>
            <a:off x="4142886" y="12680"/>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sp>
        <p:nvSpPr>
          <p:cNvPr id="10" name="Hộp Văn bản 9">
            <a:extLst>
              <a:ext uri="{FF2B5EF4-FFF2-40B4-BE49-F238E27FC236}">
                <a16:creationId xmlns:a16="http://schemas.microsoft.com/office/drawing/2014/main" id="{861FBAB4-754F-AD4D-9C52-E283DC0C89C7}"/>
              </a:ext>
            </a:extLst>
          </p:cNvPr>
          <p:cNvSpPr txBox="1"/>
          <p:nvPr/>
        </p:nvSpPr>
        <p:spPr>
          <a:xfrm>
            <a:off x="130663" y="1238369"/>
            <a:ext cx="12467981" cy="5632311"/>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Mẹ ơi, những người sống trên mây đang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đùa từ khi thức</a:t>
            </a:r>
            <a:r>
              <a:rPr lang="vi-VN" sz="2400" b="0" i="0">
                <a:effectLst/>
                <a:latin typeface="Courier New" panose="02070309020205020404" pitchFamily="49" charset="0"/>
                <a:cs typeface="Courier New" panose="02070309020205020404" pitchFamily="49" charset="0"/>
              </a:rPr>
              <a:t> </a:t>
            </a:r>
            <a:r>
              <a:rPr lang="vi-VN" sz="2400" b="1" i="0">
                <a:effectLst/>
                <a:latin typeface="Courier New" panose="02070309020205020404" pitchFamily="49" charset="0"/>
                <a:cs typeface="Courier New" panose="02070309020205020404" pitchFamily="49" charset="0"/>
              </a:rPr>
              <a:t>dậy cho đến lúc chiều tà,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buổi sớm mai vàng,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vầng trăng bạc.”</a:t>
            </a:r>
          </a:p>
          <a:p>
            <a:pPr algn="l"/>
            <a:r>
              <a:rPr lang="vi-VN" sz="2400" b="1" i="0">
                <a:effectLst/>
                <a:latin typeface="Courier New" panose="02070309020205020404" pitchFamily="49" charset="0"/>
                <a:cs typeface="Courier New" panose="02070309020205020404" pitchFamily="49" charset="0"/>
              </a:rPr>
              <a:t>Con hỏi: “Nhưng tôi làm sao mà lên được với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trả lời: “Hãy đến bên bờ trái đất,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đưa tay lên trời,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Em sẽ được nhấc bổng lên mây.”</a:t>
            </a:r>
          </a:p>
          <a:p>
            <a:pPr algn="l"/>
            <a:r>
              <a:rPr lang="vi-VN" sz="2400" b="1" i="0">
                <a:effectLst/>
                <a:latin typeface="Courier New" panose="02070309020205020404" pitchFamily="49" charset="0"/>
                <a:cs typeface="Courier New" panose="02070309020205020404" pitchFamily="49" charset="0"/>
              </a:rPr>
              <a:t>Con nói: “Mẹ tôi đang đợi ở nhà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rồi bay đi mất.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Nhưng con biết một trò chơi thích hơn trò ấy, mẹ 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mây và mẹ sẽ là trăng.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lấy hai tay trùm lên người mẹ,</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mái nhà sẽ là bầu trời xanh thẳm.</a:t>
            </a:r>
          </a:p>
        </p:txBody>
      </p:sp>
      <p:sp>
        <p:nvSpPr>
          <p:cNvPr id="2" name="Tim 1">
            <a:extLst>
              <a:ext uri="{FF2B5EF4-FFF2-40B4-BE49-F238E27FC236}">
                <a16:creationId xmlns:a16="http://schemas.microsoft.com/office/drawing/2014/main" id="{DDF86E55-712D-2C49-A205-D451A90C7188}"/>
              </a:ext>
            </a:extLst>
          </p:cNvPr>
          <p:cNvSpPr/>
          <p:nvPr/>
        </p:nvSpPr>
        <p:spPr>
          <a:xfrm rot="10800000" flipV="1">
            <a:off x="92316" y="989134"/>
            <a:ext cx="1556242" cy="743567"/>
          </a:xfrm>
          <a:prstGeom prst="heart">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Mẹ ơi</a:t>
            </a:r>
          </a:p>
        </p:txBody>
      </p:sp>
    </p:spTree>
    <p:extLst>
      <p:ext uri="{BB962C8B-B14F-4D97-AF65-F5344CB8AC3E}">
        <p14:creationId xmlns:p14="http://schemas.microsoft.com/office/powerpoint/2010/main" val="147450892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87883E7-B3FF-1045-BE4D-48C310121C81}"/>
              </a:ext>
            </a:extLst>
          </p:cNvPr>
          <p:cNvSpPr txBox="1"/>
          <p:nvPr/>
        </p:nvSpPr>
        <p:spPr>
          <a:xfrm>
            <a:off x="334596" y="941838"/>
            <a:ext cx="11857404" cy="6001643"/>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Những người sống trong sóng nước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hát từ sớm mai đến tối,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ngao du khắp nơi này nơi nọ</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Mà không biết mình đã từng qua những nơi nào”.</a:t>
            </a:r>
          </a:p>
          <a:p>
            <a:pPr algn="l"/>
            <a:r>
              <a:rPr lang="vi-VN" sz="2400" b="1" i="0">
                <a:effectLst/>
                <a:latin typeface="Courier New" panose="02070309020205020404" pitchFamily="49" charset="0"/>
                <a:cs typeface="Courier New" panose="02070309020205020404" pitchFamily="49" charset="0"/>
              </a:rPr>
              <a:t>Con hỏi: “Nhưng tôi làm sao gặp được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bảo con: “Hãy đến chỗ gần sát biển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đứng đó, nhắm nghiền mắt lại,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 em sẽ được đưa lên trên làn sóng”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bảo: “Buổi chiều, mẹ tôi luôn luôn muốn tôi ở nhà với mẹ -</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múa nhảy rồi đi qua.</a:t>
            </a:r>
          </a:p>
          <a:p>
            <a:pPr algn="l"/>
            <a:r>
              <a:rPr lang="vi-VN" sz="2400" b="1" i="0">
                <a:effectLst/>
                <a:latin typeface="Courier New" panose="02070309020205020404" pitchFamily="49" charset="0"/>
                <a:cs typeface="Courier New" panose="02070309020205020404" pitchFamily="49" charset="0"/>
              </a:rPr>
              <a:t>Nhưng con biết một trò chơi hay hơn trò ấy</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sóng, mẹ sẽ là một bờ biển lạ lùng.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lăn, lăn, lăn mãi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vỗ vào gối mẹ, cười vang.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không một ai trên cõi đời này biết nơi đâu mẹ con ta đang ở.</a:t>
            </a:r>
          </a:p>
        </p:txBody>
      </p:sp>
      <p:sp>
        <p:nvSpPr>
          <p:cNvPr id="5" name="Hộp Văn bản 4">
            <a:extLst>
              <a:ext uri="{FF2B5EF4-FFF2-40B4-BE49-F238E27FC236}">
                <a16:creationId xmlns:a16="http://schemas.microsoft.com/office/drawing/2014/main" id="{52058FD2-58EE-9044-97EE-754DF415521A}"/>
              </a:ext>
            </a:extLst>
          </p:cNvPr>
          <p:cNvSpPr txBox="1"/>
          <p:nvPr/>
        </p:nvSpPr>
        <p:spPr>
          <a:xfrm>
            <a:off x="3628291" y="25360"/>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pic>
        <p:nvPicPr>
          <p:cNvPr id="6" name="Hình ảnh 6">
            <a:extLst>
              <a:ext uri="{FF2B5EF4-FFF2-40B4-BE49-F238E27FC236}">
                <a16:creationId xmlns:a16="http://schemas.microsoft.com/office/drawing/2014/main" id="{AF22DD33-BDB8-DC44-AB80-0B011DB59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558" cy="6943480"/>
          </a:xfrm>
          <a:prstGeom prst="rect">
            <a:avLst/>
          </a:prstGeom>
        </p:spPr>
      </p:pic>
      <p:sp>
        <p:nvSpPr>
          <p:cNvPr id="8" name="Hộp Văn bản 7">
            <a:extLst>
              <a:ext uri="{FF2B5EF4-FFF2-40B4-BE49-F238E27FC236}">
                <a16:creationId xmlns:a16="http://schemas.microsoft.com/office/drawing/2014/main" id="{99355C71-E163-7F4D-8ACB-5290D87E02FF}"/>
              </a:ext>
            </a:extLst>
          </p:cNvPr>
          <p:cNvSpPr txBox="1"/>
          <p:nvPr/>
        </p:nvSpPr>
        <p:spPr>
          <a:xfrm>
            <a:off x="3931626" y="-53045"/>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sp>
        <p:nvSpPr>
          <p:cNvPr id="10" name="Hộp Văn bản 9">
            <a:extLst>
              <a:ext uri="{FF2B5EF4-FFF2-40B4-BE49-F238E27FC236}">
                <a16:creationId xmlns:a16="http://schemas.microsoft.com/office/drawing/2014/main" id="{57951778-B967-4147-8956-5FBC0C9CC2EC}"/>
              </a:ext>
            </a:extLst>
          </p:cNvPr>
          <p:cNvSpPr txBox="1"/>
          <p:nvPr/>
        </p:nvSpPr>
        <p:spPr>
          <a:xfrm>
            <a:off x="548054" y="856357"/>
            <a:ext cx="11857404" cy="6001643"/>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Những người sống trong sóng nước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hát từ sớm mai đến tối,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ngao du khắp nơi này nơi nọ</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Mà không biết mình đã từng qua những nơi nào”.</a:t>
            </a:r>
          </a:p>
          <a:p>
            <a:pPr algn="l"/>
            <a:r>
              <a:rPr lang="vi-VN" sz="2400" b="1" i="0">
                <a:effectLst/>
                <a:latin typeface="Courier New" panose="02070309020205020404" pitchFamily="49" charset="0"/>
                <a:cs typeface="Courier New" panose="02070309020205020404" pitchFamily="49" charset="0"/>
              </a:rPr>
              <a:t>Con hỏi: “Nhưng tôi làm sao gặp được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bảo con: “Hãy đến chỗ gần sát biển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đứng đó, nhắm nghiền mắt lại,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 em sẽ được đưa lên trên làn sóng”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bảo: “Buổi chiều, mẹ tôi luôn luôn muốn tôi ở nhà với mẹ -</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múa nhảy rồi đi qua.</a:t>
            </a:r>
          </a:p>
          <a:p>
            <a:pPr algn="l"/>
            <a:r>
              <a:rPr lang="vi-VN" sz="2400" b="1" i="0">
                <a:effectLst/>
                <a:latin typeface="Courier New" panose="02070309020205020404" pitchFamily="49" charset="0"/>
                <a:cs typeface="Courier New" panose="02070309020205020404" pitchFamily="49" charset="0"/>
              </a:rPr>
              <a:t>Nhưng con biết một trò chơi hay hơn trò ấy</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sóng, mẹ sẽ là một bờ biển lạ lùng.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lăn, lăn, lăn mãi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vỗ vào gối mẹ, cười vang.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không một ai trên cõi đời này biết nơi đâu mẹ con ta đang ở.</a:t>
            </a:r>
          </a:p>
        </p:txBody>
      </p:sp>
    </p:spTree>
    <p:extLst>
      <p:ext uri="{BB962C8B-B14F-4D97-AF65-F5344CB8AC3E}">
        <p14:creationId xmlns:p14="http://schemas.microsoft.com/office/powerpoint/2010/main" val="348637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m 2">
            <a:extLst>
              <a:ext uri="{FF2B5EF4-FFF2-40B4-BE49-F238E27FC236}">
                <a16:creationId xmlns:a16="http://schemas.microsoft.com/office/drawing/2014/main" id="{E3DEACC7-6611-A046-814D-5AF44E626065}"/>
              </a:ext>
            </a:extLst>
          </p:cNvPr>
          <p:cNvSpPr/>
          <p:nvPr/>
        </p:nvSpPr>
        <p:spPr>
          <a:xfrm>
            <a:off x="477597" y="2780457"/>
            <a:ext cx="2544867" cy="1761123"/>
          </a:xfrm>
          <a:prstGeom prst="heart">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FF00"/>
                </a:solidFill>
                <a:latin typeface="Kristen ITC" panose="02000000000000000000" pitchFamily="2" charset="0"/>
                <a:ea typeface="Kristen ITC" panose="02000000000000000000" pitchFamily="2" charset="0"/>
              </a:rPr>
              <a:t>Mẹ ơi</a:t>
            </a:r>
          </a:p>
        </p:txBody>
      </p:sp>
      <p:sp>
        <p:nvSpPr>
          <p:cNvPr id="4" name="Hộp Văn bản 3">
            <a:extLst>
              <a:ext uri="{FF2B5EF4-FFF2-40B4-BE49-F238E27FC236}">
                <a16:creationId xmlns:a16="http://schemas.microsoft.com/office/drawing/2014/main" id="{9D6AD743-402C-434E-9823-0835AC7126AA}"/>
              </a:ext>
            </a:extLst>
          </p:cNvPr>
          <p:cNvSpPr txBox="1"/>
          <p:nvPr/>
        </p:nvSpPr>
        <p:spPr>
          <a:xfrm>
            <a:off x="3559772" y="1271465"/>
            <a:ext cx="8346478" cy="1077218"/>
          </a:xfrm>
          <a:prstGeom prst="rect">
            <a:avLst/>
          </a:prstGeom>
          <a:solidFill>
            <a:schemeClr val="accent6">
              <a:lumMod val="20000"/>
              <a:lumOff val="80000"/>
            </a:schemeClr>
          </a:solidFill>
          <a:ln>
            <a:solidFill>
              <a:schemeClr val="accent2"/>
            </a:solidFill>
          </a:ln>
        </p:spPr>
        <p:txBody>
          <a:bodyPr wrap="square" rtlCol="0">
            <a:spAutoFit/>
          </a:bodyPr>
          <a:lstStyle/>
          <a:p>
            <a:pPr algn="l"/>
            <a:r>
              <a:rPr lang="vi-VN" sz="3200" b="1">
                <a:latin typeface="Courier New" panose="02070309020205020404" pitchFamily="49" charset="0"/>
                <a:cs typeface="Courier New" panose="02070309020205020404" pitchFamily="49" charset="0"/>
              </a:rPr>
              <a:t>Mở ra không gian chia sẻ của tình mẫu tử.</a:t>
            </a:r>
          </a:p>
        </p:txBody>
      </p:sp>
      <p:sp>
        <p:nvSpPr>
          <p:cNvPr id="5" name="Hộp Văn bản 4">
            <a:extLst>
              <a:ext uri="{FF2B5EF4-FFF2-40B4-BE49-F238E27FC236}">
                <a16:creationId xmlns:a16="http://schemas.microsoft.com/office/drawing/2014/main" id="{76B121DD-804C-6D42-A266-56E22FF24CA7}"/>
              </a:ext>
            </a:extLst>
          </p:cNvPr>
          <p:cNvSpPr txBox="1"/>
          <p:nvPr/>
        </p:nvSpPr>
        <p:spPr>
          <a:xfrm>
            <a:off x="3559772" y="2517043"/>
            <a:ext cx="8346478" cy="2062103"/>
          </a:xfrm>
          <a:prstGeom prst="rect">
            <a:avLst/>
          </a:prstGeom>
          <a:solidFill>
            <a:schemeClr val="accent4">
              <a:lumMod val="20000"/>
              <a:lumOff val="80000"/>
            </a:schemeClr>
          </a:solidFill>
          <a:ln>
            <a:solidFill>
              <a:schemeClr val="accent2"/>
            </a:solidFill>
          </a:ln>
        </p:spPr>
        <p:txBody>
          <a:bodyPr wrap="square" rtlCol="0">
            <a:spAutoFit/>
          </a:bodyPr>
          <a:lstStyle/>
          <a:p>
            <a:pPr algn="l"/>
            <a:r>
              <a:rPr lang="vi-VN" sz="3200" b="1">
                <a:latin typeface="Courier New" panose="02070309020205020404" pitchFamily="49" charset="0"/>
                <a:cs typeface="Courier New" panose="02070309020205020404" pitchFamily="49" charset="0"/>
              </a:rPr>
              <a:t>Người mẹ không trực tiếp xuất hiện nhưng đối tượng của đối thoại, và là đối tượng để em bé biểu lộ cảm xúc</a:t>
            </a:r>
          </a:p>
        </p:txBody>
      </p:sp>
      <p:sp>
        <p:nvSpPr>
          <p:cNvPr id="6" name="Hộp Văn bản 5">
            <a:extLst>
              <a:ext uri="{FF2B5EF4-FFF2-40B4-BE49-F238E27FC236}">
                <a16:creationId xmlns:a16="http://schemas.microsoft.com/office/drawing/2014/main" id="{F4F981F0-09C2-5D4F-8837-54CB6CD072FD}"/>
              </a:ext>
            </a:extLst>
          </p:cNvPr>
          <p:cNvSpPr txBox="1"/>
          <p:nvPr/>
        </p:nvSpPr>
        <p:spPr>
          <a:xfrm>
            <a:off x="3559772" y="4747506"/>
            <a:ext cx="8346478" cy="1094312"/>
          </a:xfrm>
          <a:prstGeom prst="rect">
            <a:avLst/>
          </a:prstGeom>
          <a:solidFill>
            <a:schemeClr val="accent5">
              <a:lumMod val="20000"/>
              <a:lumOff val="80000"/>
            </a:schemeClr>
          </a:solidFill>
          <a:ln>
            <a:solidFill>
              <a:schemeClr val="accent2"/>
            </a:solidFill>
          </a:ln>
        </p:spPr>
        <p:txBody>
          <a:bodyPr wrap="square" rtlCol="0">
            <a:spAutoFit/>
          </a:bodyPr>
          <a:lstStyle/>
          <a:p>
            <a:pPr algn="l"/>
            <a:r>
              <a:rPr lang="vi-VN" sz="3200" b="1">
                <a:latin typeface="Courier New" panose="02070309020205020404" pitchFamily="49" charset="0"/>
                <a:cs typeface="Courier New" panose="02070309020205020404" pitchFamily="49" charset="0"/>
              </a:rPr>
              <a:t>Tạo liên tưởng ngầm với phần thơ sau</a:t>
            </a:r>
          </a:p>
        </p:txBody>
      </p:sp>
    </p:spTree>
    <p:extLst>
      <p:ext uri="{BB962C8B-B14F-4D97-AF65-F5344CB8AC3E}">
        <p14:creationId xmlns:p14="http://schemas.microsoft.com/office/powerpoint/2010/main" val="26282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A0EBDC9A-FBF8-284C-8714-BEA2960DA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EF73E198-5F97-5A4F-9B0D-28750F4D4F8E}"/>
              </a:ext>
            </a:extLst>
          </p:cNvPr>
          <p:cNvSpPr txBox="1"/>
          <p:nvPr/>
        </p:nvSpPr>
        <p:spPr>
          <a:xfrm>
            <a:off x="743682" y="977654"/>
            <a:ext cx="4896827" cy="954107"/>
          </a:xfrm>
          <a:prstGeom prst="rect">
            <a:avLst/>
          </a:prstGeom>
          <a:solidFill>
            <a:srgbClr val="FFFF00"/>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Trình tự tường thuật mỗi phần đều có</a:t>
            </a:r>
          </a:p>
        </p:txBody>
      </p:sp>
      <p:sp>
        <p:nvSpPr>
          <p:cNvPr id="4" name="Hộp Văn bản 3">
            <a:extLst>
              <a:ext uri="{FF2B5EF4-FFF2-40B4-BE49-F238E27FC236}">
                <a16:creationId xmlns:a16="http://schemas.microsoft.com/office/drawing/2014/main" id="{761A9FB0-F3A3-1C49-BDC9-CD705CF3546D}"/>
              </a:ext>
            </a:extLst>
          </p:cNvPr>
          <p:cNvSpPr txBox="1"/>
          <p:nvPr/>
        </p:nvSpPr>
        <p:spPr>
          <a:xfrm>
            <a:off x="743683" y="1931761"/>
            <a:ext cx="4896827" cy="2677656"/>
          </a:xfrm>
          <a:prstGeom prst="rect">
            <a:avLst/>
          </a:prstGeom>
          <a:solidFill>
            <a:schemeClr val="accent6"/>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-Lời mời gọi của mây hoặc sóng</a:t>
            </a:r>
          </a:p>
          <a:p>
            <a:pPr algn="l"/>
            <a:r>
              <a:rPr lang="vi-VN" sz="2800" b="1">
                <a:latin typeface="Courier New" panose="02070309020205020404" pitchFamily="49" charset="0"/>
                <a:cs typeface="Courier New" panose="02070309020205020404" pitchFamily="49" charset="0"/>
              </a:rPr>
              <a:t>-Lời từ chối và lí do từ chối của bé</a:t>
            </a:r>
          </a:p>
          <a:p>
            <a:pPr algn="l"/>
            <a:r>
              <a:rPr lang="vi-VN" sz="2800" b="1">
                <a:latin typeface="Courier New" panose="02070309020205020404" pitchFamily="49" charset="0"/>
                <a:cs typeface="Courier New" panose="02070309020205020404" pitchFamily="49" charset="0"/>
              </a:rPr>
              <a:t>-Trò chơi do em bé sáng tạo</a:t>
            </a:r>
          </a:p>
        </p:txBody>
      </p:sp>
      <p:sp>
        <p:nvSpPr>
          <p:cNvPr id="6" name="Hộp Văn bản 5">
            <a:extLst>
              <a:ext uri="{FF2B5EF4-FFF2-40B4-BE49-F238E27FC236}">
                <a16:creationId xmlns:a16="http://schemas.microsoft.com/office/drawing/2014/main" id="{9387B31D-6B69-E140-8D66-BDAC05EAC435}"/>
              </a:ext>
            </a:extLst>
          </p:cNvPr>
          <p:cNvSpPr txBox="1"/>
          <p:nvPr/>
        </p:nvSpPr>
        <p:spPr>
          <a:xfrm>
            <a:off x="6981336" y="977655"/>
            <a:ext cx="4466981" cy="954106"/>
          </a:xfrm>
          <a:prstGeom prst="rect">
            <a:avLst/>
          </a:prstGeom>
          <a:solidFill>
            <a:srgbClr val="FFFF00"/>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Nhưng không trùng lặp</a:t>
            </a:r>
          </a:p>
        </p:txBody>
      </p:sp>
      <p:sp>
        <p:nvSpPr>
          <p:cNvPr id="7" name="Hộp Văn bản 6">
            <a:extLst>
              <a:ext uri="{FF2B5EF4-FFF2-40B4-BE49-F238E27FC236}">
                <a16:creationId xmlns:a16="http://schemas.microsoft.com/office/drawing/2014/main" id="{632DF70A-0EDC-A84B-9007-5AE554CD6618}"/>
              </a:ext>
            </a:extLst>
          </p:cNvPr>
          <p:cNvSpPr txBox="1"/>
          <p:nvPr/>
        </p:nvSpPr>
        <p:spPr>
          <a:xfrm>
            <a:off x="5179157" y="2517042"/>
            <a:ext cx="1828800" cy="1828800"/>
          </a:xfrm>
          <a:prstGeom prst="rect">
            <a:avLst/>
          </a:prstGeom>
          <a:noFill/>
        </p:spPr>
        <p:txBody>
          <a:bodyPr wrap="square" rtlCol="0">
            <a:spAutoFit/>
          </a:bodyPr>
          <a:lstStyle/>
          <a:p>
            <a:pPr algn="l"/>
            <a:endParaRPr lang="vi-VN"/>
          </a:p>
        </p:txBody>
      </p:sp>
      <p:sp>
        <p:nvSpPr>
          <p:cNvPr id="8" name="Hộp Văn bản 7">
            <a:extLst>
              <a:ext uri="{FF2B5EF4-FFF2-40B4-BE49-F238E27FC236}">
                <a16:creationId xmlns:a16="http://schemas.microsoft.com/office/drawing/2014/main" id="{CEC020DA-5E20-5741-9C94-0EACED9612A3}"/>
              </a:ext>
            </a:extLst>
          </p:cNvPr>
          <p:cNvSpPr txBox="1"/>
          <p:nvPr/>
        </p:nvSpPr>
        <p:spPr>
          <a:xfrm>
            <a:off x="6877538" y="1931761"/>
            <a:ext cx="4896828" cy="2677656"/>
          </a:xfrm>
          <a:prstGeom prst="rect">
            <a:avLst/>
          </a:prstGeom>
          <a:solidFill>
            <a:schemeClr val="accent6"/>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-Tính chất hấp dẫn của cảnh vật và trò chơi ở  hai phần khác nhau</a:t>
            </a:r>
          </a:p>
          <a:p>
            <a:pPr algn="l"/>
            <a:r>
              <a:rPr lang="vi-VN" sz="2800" b="1">
                <a:latin typeface="Courier New" panose="02070309020205020404" pitchFamily="49" charset="0"/>
                <a:cs typeface="Courier New" panose="02070309020205020404" pitchFamily="49" charset="0"/>
              </a:rPr>
              <a:t>-Cung bậc tình cảm ở hai phần cũng khác nhau</a:t>
            </a:r>
          </a:p>
        </p:txBody>
      </p:sp>
      <p:sp>
        <p:nvSpPr>
          <p:cNvPr id="9" name="Hộp Văn bản 8">
            <a:extLst>
              <a:ext uri="{FF2B5EF4-FFF2-40B4-BE49-F238E27FC236}">
                <a16:creationId xmlns:a16="http://schemas.microsoft.com/office/drawing/2014/main" id="{1588EDC5-7322-1A48-AE20-19C1CC765E14}"/>
              </a:ext>
            </a:extLst>
          </p:cNvPr>
          <p:cNvSpPr txBox="1"/>
          <p:nvPr/>
        </p:nvSpPr>
        <p:spPr>
          <a:xfrm>
            <a:off x="743681" y="5072398"/>
            <a:ext cx="11186991" cy="1569660"/>
          </a:xfrm>
          <a:prstGeom prst="rect">
            <a:avLst/>
          </a:prstGeom>
          <a:noFill/>
        </p:spPr>
        <p:txBody>
          <a:bodyPr wrap="square" rtlCol="0">
            <a:spAutoFit/>
          </a:bodyPr>
          <a:lstStyle/>
          <a:p>
            <a:pPr algn="l"/>
            <a:r>
              <a:rPr lang="vi-VN" sz="3200" b="1">
                <a:solidFill>
                  <a:srgbClr val="FF0000"/>
                </a:solidFill>
                <a:latin typeface="Courier New" panose="02070309020205020404" pitchFamily="49" charset="0"/>
                <a:cs typeface="Courier New" panose="02070309020205020404" pitchFamily="49" charset="0"/>
                <a:sym typeface="Wingdings" pitchFamily="2" charset="2"/>
              </a:rPr>
              <a:t>Thủ pháp trùng điệp kết câu tăng tiến góp phần thể hiện chủ đề của tác phẩm tạo nhịp điệu cho bài thơ</a:t>
            </a:r>
            <a:endParaRPr lang="vi-VN" sz="32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4908748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4B5AB1E-3B30-5B4E-BC5A-B3B97F9E3E8B}"/>
              </a:ext>
            </a:extLst>
          </p:cNvPr>
          <p:cNvSpPr txBox="1"/>
          <p:nvPr/>
        </p:nvSpPr>
        <p:spPr>
          <a:xfrm>
            <a:off x="283308" y="2177146"/>
            <a:ext cx="10624038" cy="2308324"/>
          </a:xfrm>
          <a:prstGeom prst="rect">
            <a:avLst/>
          </a:prstGeom>
          <a:noFill/>
        </p:spPr>
        <p:txBody>
          <a:bodyPr wrap="square" rtlCol="0">
            <a:spAutoFit/>
          </a:bodyPr>
          <a:lstStyle/>
          <a:p>
            <a:pPr algn="l"/>
            <a:r>
              <a:rPr lang="vi-VN" sz="7200" b="1">
                <a:latin typeface="Copperplate Gothic Bold" panose="02000000000000000000" pitchFamily="2" charset="0"/>
                <a:ea typeface="Copperplate Gothic Bold" panose="02000000000000000000" pitchFamily="2" charset="0"/>
              </a:rPr>
              <a:t>                       II</a:t>
            </a:r>
          </a:p>
          <a:p>
            <a:pPr algn="l"/>
            <a:r>
              <a:rPr lang="vi-VN" sz="7200" b="1">
                <a:latin typeface="Copperplate Gothic Bold" panose="02000000000000000000" pitchFamily="2" charset="0"/>
                <a:ea typeface="Copperplate Gothic Bold" panose="02000000000000000000" pitchFamily="2" charset="0"/>
              </a:rPr>
              <a:t>     TÌM HIỂU CHI TIẾT</a:t>
            </a:r>
          </a:p>
        </p:txBody>
      </p:sp>
    </p:spTree>
    <p:extLst>
      <p:ext uri="{BB962C8B-B14F-4D97-AF65-F5344CB8AC3E}">
        <p14:creationId xmlns:p14="http://schemas.microsoft.com/office/powerpoint/2010/main" val="1610593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F50368A3-816D-5C41-8163-E98A29990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Hộp Văn bản 3">
            <a:extLst>
              <a:ext uri="{FF2B5EF4-FFF2-40B4-BE49-F238E27FC236}">
                <a16:creationId xmlns:a16="http://schemas.microsoft.com/office/drawing/2014/main" id="{BD6639B0-93B7-594A-97A6-CE531FED70D2}"/>
              </a:ext>
            </a:extLst>
          </p:cNvPr>
          <p:cNvSpPr txBox="1"/>
          <p:nvPr/>
        </p:nvSpPr>
        <p:spPr>
          <a:xfrm>
            <a:off x="404444" y="379871"/>
            <a:ext cx="12026901" cy="1573976"/>
          </a:xfrm>
          <a:prstGeom prst="rect">
            <a:avLst/>
          </a:prstGeom>
          <a:noFill/>
        </p:spPr>
        <p:txBody>
          <a:bodyPr wrap="square" rtlCol="0">
            <a:spAutoFit/>
          </a:bodyPr>
          <a:lstStyle/>
          <a:p>
            <a:pPr algn="l"/>
            <a:r>
              <a:rPr lang="vi-VN" sz="4800" b="1">
                <a:solidFill>
                  <a:srgbClr val="FF0000"/>
                </a:solidFill>
                <a:latin typeface="Lucida Calligraphy" panose="02000000000000000000" pitchFamily="2" charset="0"/>
                <a:ea typeface="Lucida Calligraphy" panose="02000000000000000000" pitchFamily="2" charset="0"/>
              </a:rPr>
              <a:t>1,Thế giới trên mây và trong sóng vẫy gọi</a:t>
            </a:r>
          </a:p>
        </p:txBody>
      </p:sp>
    </p:spTree>
    <p:extLst>
      <p:ext uri="{BB962C8B-B14F-4D97-AF65-F5344CB8AC3E}">
        <p14:creationId xmlns:p14="http://schemas.microsoft.com/office/powerpoint/2010/main" val="278708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B0A559C1-1779-B84D-A750-BE3D96DA632E}"/>
              </a:ext>
            </a:extLst>
          </p:cNvPr>
          <p:cNvSpPr/>
          <p:nvPr/>
        </p:nvSpPr>
        <p:spPr>
          <a:xfrm>
            <a:off x="521432" y="917330"/>
            <a:ext cx="5291261" cy="32468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u="sng">
                <a:solidFill>
                  <a:schemeClr val="tx1"/>
                </a:solidFill>
                <a:latin typeface="Courier New" panose="02070309020205020404" pitchFamily="49" charset="0"/>
                <a:cs typeface="Courier New" panose="02070309020205020404" pitchFamily="49" charset="0"/>
              </a:rPr>
              <a:t>Thế giới trên mây</a:t>
            </a:r>
          </a:p>
          <a:p>
            <a:pPr algn="ctr"/>
            <a:r>
              <a:rPr lang="vi-VN" sz="2400" b="1">
                <a:solidFill>
                  <a:schemeClr val="tx1"/>
                </a:solidFill>
                <a:latin typeface="Courier New" panose="02070309020205020404" pitchFamily="49" charset="0"/>
                <a:cs typeface="Courier New" panose="02070309020205020404" pitchFamily="49" charset="0"/>
              </a:rPr>
              <a:t>Bọn tớ trên từ chơi từ khi thức dạy cho đến lúc chiều tà.Bọn tớ chơi với lúc bình minh vàng,bọn tớ chơi với vầng trăng bạc.</a:t>
            </a:r>
          </a:p>
        </p:txBody>
      </p:sp>
      <p:sp>
        <p:nvSpPr>
          <p:cNvPr id="3" name="Hình chữ nhật 2">
            <a:extLst>
              <a:ext uri="{FF2B5EF4-FFF2-40B4-BE49-F238E27FC236}">
                <a16:creationId xmlns:a16="http://schemas.microsoft.com/office/drawing/2014/main" id="{E746CCAB-0792-C648-AF84-B1218C85A8EF}"/>
              </a:ext>
            </a:extLst>
          </p:cNvPr>
          <p:cNvSpPr/>
          <p:nvPr/>
        </p:nvSpPr>
        <p:spPr>
          <a:xfrm rot="10800000" flipV="1">
            <a:off x="5993800" y="829303"/>
            <a:ext cx="5423988" cy="3334832"/>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u="sng">
                <a:solidFill>
                  <a:schemeClr val="tx1"/>
                </a:solidFill>
                <a:latin typeface="Courier New" panose="02070309020205020404" pitchFamily="49" charset="0"/>
                <a:cs typeface="Courier New" panose="02070309020205020404" pitchFamily="49" charset="0"/>
              </a:rPr>
              <a:t>Thế giới của sóng</a:t>
            </a:r>
          </a:p>
          <a:p>
            <a:pPr algn="ctr"/>
            <a:r>
              <a:rPr lang="vi-VN" sz="2400" b="1">
                <a:solidFill>
                  <a:schemeClr val="tx1"/>
                </a:solidFill>
                <a:latin typeface="Courier New" panose="02070309020205020404" pitchFamily="49" charset="0"/>
                <a:cs typeface="Courier New" panose="02070309020205020404" pitchFamily="49" charset="0"/>
              </a:rPr>
              <a:t>Bọn tớ ca hát từ sáng sớm cho đến hoàng hôn.Bọn tớ ngao du từ nơi này ,nơi nọ mà không biết từng tới nơi nao.</a:t>
            </a:r>
          </a:p>
        </p:txBody>
      </p:sp>
      <p:cxnSp>
        <p:nvCxnSpPr>
          <p:cNvPr id="4" name="Đường kết nối Mũi tên Thẳng 3">
            <a:extLst>
              <a:ext uri="{FF2B5EF4-FFF2-40B4-BE49-F238E27FC236}">
                <a16:creationId xmlns:a16="http://schemas.microsoft.com/office/drawing/2014/main" id="{C643051B-164F-AE42-9374-6156047032F8}"/>
              </a:ext>
            </a:extLst>
          </p:cNvPr>
          <p:cNvCxnSpPr>
            <a:cxnSpLocks/>
          </p:cNvCxnSpPr>
          <p:nvPr/>
        </p:nvCxnSpPr>
        <p:spPr>
          <a:xfrm>
            <a:off x="774212" y="2112596"/>
            <a:ext cx="1277326" cy="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2" name="Đường kết nối Mũi tên Thẳng 11">
            <a:extLst>
              <a:ext uri="{FF2B5EF4-FFF2-40B4-BE49-F238E27FC236}">
                <a16:creationId xmlns:a16="http://schemas.microsoft.com/office/drawing/2014/main" id="{86714303-8756-B44F-B24D-B1C09C42B86A}"/>
              </a:ext>
            </a:extLst>
          </p:cNvPr>
          <p:cNvCxnSpPr>
            <a:cxnSpLocks/>
          </p:cNvCxnSpPr>
          <p:nvPr/>
        </p:nvCxnSpPr>
        <p:spPr>
          <a:xfrm>
            <a:off x="6276731" y="2112596"/>
            <a:ext cx="1355481" cy="0"/>
          </a:xfrm>
          <a:prstGeom prst="straightConnector1">
            <a:avLst/>
          </a:prstGeom>
        </p:spPr>
        <p:style>
          <a:lnRef idx="3">
            <a:schemeClr val="dk1"/>
          </a:lnRef>
          <a:fillRef idx="0">
            <a:schemeClr val="dk1"/>
          </a:fillRef>
          <a:effectRef idx="2">
            <a:schemeClr val="dk1"/>
          </a:effectRef>
          <a:fontRef idx="minor">
            <a:schemeClr val="tx1"/>
          </a:fontRef>
        </p:style>
      </p:cxnSp>
      <p:sp>
        <p:nvSpPr>
          <p:cNvPr id="19" name="Hộp Văn bản 18">
            <a:extLst>
              <a:ext uri="{FF2B5EF4-FFF2-40B4-BE49-F238E27FC236}">
                <a16:creationId xmlns:a16="http://schemas.microsoft.com/office/drawing/2014/main" id="{9849F72A-C5E8-E645-BC5F-4888D6F71229}"/>
              </a:ext>
            </a:extLst>
          </p:cNvPr>
          <p:cNvSpPr txBox="1"/>
          <p:nvPr/>
        </p:nvSpPr>
        <p:spPr>
          <a:xfrm>
            <a:off x="521432" y="4405294"/>
            <a:ext cx="11149135" cy="954107"/>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rPr>
              <a:t>- Thế giới diệu kì:người trên mây và trong sóng có thể đến với bé và cất lời mời gọi tha thiết</a:t>
            </a:r>
            <a:endParaRPr lang="vi-VN" sz="2800" b="1">
              <a:latin typeface="Courier New" panose="02070309020205020404" pitchFamily="49" charset="0"/>
              <a:cs typeface="Courier New" panose="02070309020205020404" pitchFamily="49" charset="0"/>
            </a:endParaRPr>
          </a:p>
        </p:txBody>
      </p:sp>
      <p:sp>
        <p:nvSpPr>
          <p:cNvPr id="20" name="Hộp Văn bản 19">
            <a:extLst>
              <a:ext uri="{FF2B5EF4-FFF2-40B4-BE49-F238E27FC236}">
                <a16:creationId xmlns:a16="http://schemas.microsoft.com/office/drawing/2014/main" id="{6BB414C4-6796-DF4D-9D9E-EF51456129F3}"/>
              </a:ext>
            </a:extLst>
          </p:cNvPr>
          <p:cNvSpPr txBox="1"/>
          <p:nvPr/>
        </p:nvSpPr>
        <p:spPr>
          <a:xfrm>
            <a:off x="521432" y="5417450"/>
            <a:ext cx="7581901" cy="523220"/>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rPr>
              <a:t>- Thế giớ đẹp đẽ lung linh kì ảo</a:t>
            </a:r>
            <a:endParaRPr lang="vi-VN" sz="28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172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1388488-E160-4B42-921B-152705887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31" y="3753581"/>
            <a:ext cx="4931019" cy="2991827"/>
          </a:xfrm>
          <a:prstGeom prst="rect">
            <a:avLst/>
          </a:prstGeom>
        </p:spPr>
      </p:pic>
      <p:pic>
        <p:nvPicPr>
          <p:cNvPr id="3" name="Hình ảnh 3">
            <a:extLst>
              <a:ext uri="{FF2B5EF4-FFF2-40B4-BE49-F238E27FC236}">
                <a16:creationId xmlns:a16="http://schemas.microsoft.com/office/drawing/2014/main" id="{0E8BD102-12E5-9746-8E96-893CC017E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31" y="232020"/>
            <a:ext cx="6518519" cy="3370384"/>
          </a:xfrm>
          <a:prstGeom prst="rect">
            <a:avLst/>
          </a:prstGeom>
        </p:spPr>
      </p:pic>
      <p:pic>
        <p:nvPicPr>
          <p:cNvPr id="4" name="Hình ảnh 4">
            <a:extLst>
              <a:ext uri="{FF2B5EF4-FFF2-40B4-BE49-F238E27FC236}">
                <a16:creationId xmlns:a16="http://schemas.microsoft.com/office/drawing/2014/main" id="{FF84FD29-68BE-C54F-A489-A6842451D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039" y="3753581"/>
            <a:ext cx="6354884" cy="3104419"/>
          </a:xfrm>
          <a:prstGeom prst="rect">
            <a:avLst/>
          </a:prstGeom>
        </p:spPr>
      </p:pic>
      <p:pic>
        <p:nvPicPr>
          <p:cNvPr id="5" name="Hình ảnh 5">
            <a:extLst>
              <a:ext uri="{FF2B5EF4-FFF2-40B4-BE49-F238E27FC236}">
                <a16:creationId xmlns:a16="http://schemas.microsoft.com/office/drawing/2014/main" id="{50CF7B24-C5C8-6643-B283-4CB9DB0A5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538" y="232021"/>
            <a:ext cx="4931019" cy="3370384"/>
          </a:xfrm>
          <a:prstGeom prst="rect">
            <a:avLst/>
          </a:prstGeom>
        </p:spPr>
      </p:pic>
    </p:spTree>
    <p:extLst>
      <p:ext uri="{BB962C8B-B14F-4D97-AF65-F5344CB8AC3E}">
        <p14:creationId xmlns:p14="http://schemas.microsoft.com/office/powerpoint/2010/main" val="417874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B0A559C1-1779-B84D-A750-BE3D96DA632E}"/>
              </a:ext>
            </a:extLst>
          </p:cNvPr>
          <p:cNvSpPr/>
          <p:nvPr/>
        </p:nvSpPr>
        <p:spPr>
          <a:xfrm>
            <a:off x="521432" y="917330"/>
            <a:ext cx="5291261" cy="32468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u="sng">
                <a:solidFill>
                  <a:schemeClr val="tx1"/>
                </a:solidFill>
                <a:latin typeface="Courier New" panose="02070309020205020404" pitchFamily="49" charset="0"/>
                <a:cs typeface="Courier New" panose="02070309020205020404" pitchFamily="49" charset="0"/>
              </a:rPr>
              <a:t>Thế giới trên mây</a:t>
            </a:r>
          </a:p>
          <a:p>
            <a:pPr algn="ctr"/>
            <a:r>
              <a:rPr lang="vi-VN" sz="2400" b="1">
                <a:solidFill>
                  <a:schemeClr val="tx1"/>
                </a:solidFill>
                <a:latin typeface="Courier New" panose="02070309020205020404" pitchFamily="49" charset="0"/>
                <a:cs typeface="Courier New" panose="02070309020205020404" pitchFamily="49" charset="0"/>
              </a:rPr>
              <a:t>Bọn tớ trên từ chơi từ khi thức dạy cho đến lúc chiều tà.Bọn tớ chơi với lúc bình minh vàng,bọn tớ chơi với vầng trăng bạc.</a:t>
            </a:r>
          </a:p>
        </p:txBody>
      </p:sp>
      <p:sp>
        <p:nvSpPr>
          <p:cNvPr id="3" name="Hình chữ nhật 2">
            <a:extLst>
              <a:ext uri="{FF2B5EF4-FFF2-40B4-BE49-F238E27FC236}">
                <a16:creationId xmlns:a16="http://schemas.microsoft.com/office/drawing/2014/main" id="{E746CCAB-0792-C648-AF84-B1218C85A8EF}"/>
              </a:ext>
            </a:extLst>
          </p:cNvPr>
          <p:cNvSpPr/>
          <p:nvPr/>
        </p:nvSpPr>
        <p:spPr>
          <a:xfrm rot="10800000" flipV="1">
            <a:off x="5993800" y="829303"/>
            <a:ext cx="5423988" cy="3334832"/>
          </a:xfrm>
          <a:prstGeom prst="rect">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u="sng">
                <a:solidFill>
                  <a:schemeClr val="tx1"/>
                </a:solidFill>
                <a:latin typeface="Courier New" panose="02070309020205020404" pitchFamily="49" charset="0"/>
                <a:cs typeface="Courier New" panose="02070309020205020404" pitchFamily="49" charset="0"/>
              </a:rPr>
              <a:t>Thế giới của sóng</a:t>
            </a:r>
          </a:p>
          <a:p>
            <a:pPr algn="ctr"/>
            <a:r>
              <a:rPr lang="vi-VN" sz="2400" b="1">
                <a:solidFill>
                  <a:schemeClr val="tx1"/>
                </a:solidFill>
                <a:latin typeface="Courier New" panose="02070309020205020404" pitchFamily="49" charset="0"/>
                <a:cs typeface="Courier New" panose="02070309020205020404" pitchFamily="49" charset="0"/>
              </a:rPr>
              <a:t>Bọn tớ ca hát từ sáng sớm cho đến hoàng hôn.Bọn tớ ngao du từ nơi này ,nơi nọ mà không biết từng tới nơi nao.</a:t>
            </a:r>
          </a:p>
        </p:txBody>
      </p:sp>
      <p:cxnSp>
        <p:nvCxnSpPr>
          <p:cNvPr id="4" name="Đường kết nối Mũi tên Thẳng 3">
            <a:extLst>
              <a:ext uri="{FF2B5EF4-FFF2-40B4-BE49-F238E27FC236}">
                <a16:creationId xmlns:a16="http://schemas.microsoft.com/office/drawing/2014/main" id="{C643051B-164F-AE42-9374-6156047032F8}"/>
              </a:ext>
            </a:extLst>
          </p:cNvPr>
          <p:cNvCxnSpPr>
            <a:cxnSpLocks/>
          </p:cNvCxnSpPr>
          <p:nvPr/>
        </p:nvCxnSpPr>
        <p:spPr>
          <a:xfrm>
            <a:off x="3516923" y="2112596"/>
            <a:ext cx="891442" cy="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2" name="Đường kết nối Mũi tên Thẳng 11">
            <a:extLst>
              <a:ext uri="{FF2B5EF4-FFF2-40B4-BE49-F238E27FC236}">
                <a16:creationId xmlns:a16="http://schemas.microsoft.com/office/drawing/2014/main" id="{86714303-8756-B44F-B24D-B1C09C42B86A}"/>
              </a:ext>
            </a:extLst>
          </p:cNvPr>
          <p:cNvCxnSpPr>
            <a:cxnSpLocks/>
          </p:cNvCxnSpPr>
          <p:nvPr/>
        </p:nvCxnSpPr>
        <p:spPr>
          <a:xfrm>
            <a:off x="7485673" y="2112596"/>
            <a:ext cx="1587500" cy="0"/>
          </a:xfrm>
          <a:prstGeom prst="straightConnector1">
            <a:avLst/>
          </a:prstGeom>
        </p:spPr>
        <p:style>
          <a:lnRef idx="3">
            <a:schemeClr val="dk1"/>
          </a:lnRef>
          <a:fillRef idx="0">
            <a:schemeClr val="dk1"/>
          </a:fillRef>
          <a:effectRef idx="2">
            <a:schemeClr val="dk1"/>
          </a:effectRef>
          <a:fontRef idx="minor">
            <a:schemeClr val="tx1"/>
          </a:fontRef>
        </p:style>
      </p:cxnSp>
      <p:cxnSp>
        <p:nvCxnSpPr>
          <p:cNvPr id="8" name="Đường kết nối Mũi tên Thẳng 7">
            <a:extLst>
              <a:ext uri="{FF2B5EF4-FFF2-40B4-BE49-F238E27FC236}">
                <a16:creationId xmlns:a16="http://schemas.microsoft.com/office/drawing/2014/main" id="{758C1B53-6811-FD46-B799-A0A1E3C405B2}"/>
              </a:ext>
            </a:extLst>
          </p:cNvPr>
          <p:cNvCxnSpPr>
            <a:cxnSpLocks/>
          </p:cNvCxnSpPr>
          <p:nvPr/>
        </p:nvCxnSpPr>
        <p:spPr>
          <a:xfrm flipH="1" flipV="1">
            <a:off x="2491155" y="2869712"/>
            <a:ext cx="769326" cy="1"/>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5" name="Đường kết nối Mũi tên Thẳng 14">
            <a:extLst>
              <a:ext uri="{FF2B5EF4-FFF2-40B4-BE49-F238E27FC236}">
                <a16:creationId xmlns:a16="http://schemas.microsoft.com/office/drawing/2014/main" id="{78EA2238-373C-8B44-A081-2AFF159AF9A3}"/>
              </a:ext>
            </a:extLst>
          </p:cNvPr>
          <p:cNvCxnSpPr>
            <a:cxnSpLocks/>
          </p:cNvCxnSpPr>
          <p:nvPr/>
        </p:nvCxnSpPr>
        <p:spPr>
          <a:xfrm flipH="1" flipV="1">
            <a:off x="3980962" y="3272690"/>
            <a:ext cx="769326" cy="2"/>
          </a:xfrm>
          <a:prstGeom prst="straightConnector1">
            <a:avLst/>
          </a:prstGeom>
        </p:spPr>
        <p:style>
          <a:lnRef idx="3">
            <a:schemeClr val="dk1"/>
          </a:lnRef>
          <a:fillRef idx="0">
            <a:schemeClr val="dk1"/>
          </a:fillRef>
          <a:effectRef idx="2">
            <a:schemeClr val="dk1"/>
          </a:effectRef>
          <a:fontRef idx="minor">
            <a:schemeClr val="tx1"/>
          </a:fontRef>
        </p:style>
      </p:cxnSp>
      <p:cxnSp>
        <p:nvCxnSpPr>
          <p:cNvPr id="23" name="Đường kết nối Mũi tên Thẳng 22">
            <a:extLst>
              <a:ext uri="{FF2B5EF4-FFF2-40B4-BE49-F238E27FC236}">
                <a16:creationId xmlns:a16="http://schemas.microsoft.com/office/drawing/2014/main" id="{3901F789-8FA3-894B-BEDF-6020AFC7817B}"/>
              </a:ext>
            </a:extLst>
          </p:cNvPr>
          <p:cNvCxnSpPr>
            <a:cxnSpLocks/>
          </p:cNvCxnSpPr>
          <p:nvPr/>
        </p:nvCxnSpPr>
        <p:spPr>
          <a:xfrm>
            <a:off x="6411057" y="2869712"/>
            <a:ext cx="1355481" cy="0"/>
          </a:xfrm>
          <a:prstGeom prst="straightConnector1">
            <a:avLst/>
          </a:prstGeom>
        </p:spPr>
        <p:style>
          <a:lnRef idx="3">
            <a:schemeClr val="dk1"/>
          </a:lnRef>
          <a:fillRef idx="0">
            <a:schemeClr val="dk1"/>
          </a:fillRef>
          <a:effectRef idx="2">
            <a:schemeClr val="dk1"/>
          </a:effectRef>
          <a:fontRef idx="minor">
            <a:schemeClr val="tx1"/>
          </a:fontRef>
        </p:style>
      </p:cxnSp>
      <p:sp>
        <p:nvSpPr>
          <p:cNvPr id="30" name="Hộp Văn bản 29">
            <a:extLst>
              <a:ext uri="{FF2B5EF4-FFF2-40B4-BE49-F238E27FC236}">
                <a16:creationId xmlns:a16="http://schemas.microsoft.com/office/drawing/2014/main" id="{00137F3E-1774-114A-B8F2-A3B7ACA4DAE9}"/>
              </a:ext>
            </a:extLst>
          </p:cNvPr>
          <p:cNvSpPr txBox="1"/>
          <p:nvPr/>
        </p:nvSpPr>
        <p:spPr>
          <a:xfrm>
            <a:off x="1070651" y="4298875"/>
            <a:ext cx="10050697" cy="523220"/>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sym typeface="Wingdings" pitchFamily="2" charset="2"/>
              </a:rPr>
              <a:t> Đây là thế giới của </a:t>
            </a:r>
            <a:r>
              <a:rPr lang="vi-VN" sz="2800" b="1">
                <a:latin typeface="Courier New" panose="02070309020205020404" pitchFamily="49" charset="0"/>
                <a:cs typeface="Courier New" panose="02070309020205020404" pitchFamily="49" charset="0"/>
                <a:sym typeface="Wingdings" pitchFamily="2" charset="2"/>
              </a:rPr>
              <a:t>niềm </a:t>
            </a:r>
            <a:r>
              <a:rPr lang="en-US" sz="2800" b="1">
                <a:latin typeface="Courier New" panose="02070309020205020404" pitchFamily="49" charset="0"/>
                <a:cs typeface="Courier New" panose="02070309020205020404" pitchFamily="49" charset="0"/>
                <a:sym typeface="Wingdings" pitchFamily="2" charset="2"/>
              </a:rPr>
              <a:t>vui và </a:t>
            </a:r>
            <a:r>
              <a:rPr lang="vi-VN" sz="2800" b="1">
                <a:latin typeface="Courier New" panose="02070309020205020404" pitchFamily="49" charset="0"/>
                <a:cs typeface="Courier New" panose="02070309020205020404" pitchFamily="49" charset="0"/>
                <a:sym typeface="Wingdings" pitchFamily="2" charset="2"/>
              </a:rPr>
              <a:t>sự tự </a:t>
            </a:r>
            <a:r>
              <a:rPr lang="en-US" sz="2800" b="1">
                <a:latin typeface="Courier New" panose="02070309020205020404" pitchFamily="49" charset="0"/>
                <a:cs typeface="Courier New" panose="02070309020205020404" pitchFamily="49" charset="0"/>
                <a:sym typeface="Wingdings" pitchFamily="2" charset="2"/>
              </a:rPr>
              <a:t>do.</a:t>
            </a:r>
            <a:endParaRPr lang="vi-VN" sz="2800" b="1">
              <a:latin typeface="Courier New" panose="02070309020205020404" pitchFamily="49" charset="0"/>
              <a:cs typeface="Courier New" panose="02070309020205020404" pitchFamily="49" charset="0"/>
            </a:endParaRPr>
          </a:p>
        </p:txBody>
      </p:sp>
      <p:sp>
        <p:nvSpPr>
          <p:cNvPr id="31" name="Hộp Văn bản 30">
            <a:extLst>
              <a:ext uri="{FF2B5EF4-FFF2-40B4-BE49-F238E27FC236}">
                <a16:creationId xmlns:a16="http://schemas.microsoft.com/office/drawing/2014/main" id="{92804205-00C5-DD41-AC69-E8966419E07A}"/>
              </a:ext>
            </a:extLst>
          </p:cNvPr>
          <p:cNvSpPr txBox="1"/>
          <p:nvPr/>
        </p:nvSpPr>
        <p:spPr>
          <a:xfrm>
            <a:off x="900480" y="4822095"/>
            <a:ext cx="3361347" cy="523220"/>
          </a:xfrm>
          <a:prstGeom prst="rect">
            <a:avLst/>
          </a:prstGeom>
          <a:noFill/>
        </p:spPr>
        <p:txBody>
          <a:bodyPr wrap="square" rtlCol="0">
            <a:spAutoFit/>
          </a:bodyPr>
          <a:lstStyle/>
          <a:p>
            <a:pPr algn="l"/>
            <a:r>
              <a:rPr lang="en-US" sz="2800" b="1">
                <a:solidFill>
                  <a:srgbClr val="FF0000"/>
                </a:solidFill>
                <a:latin typeface="Courier New" panose="02070309020205020404" pitchFamily="49" charset="0"/>
                <a:cs typeface="Courier New" panose="02070309020205020404" pitchFamily="49" charset="0"/>
              </a:rPr>
              <a:t>Nghệ thuật:</a:t>
            </a:r>
            <a:endParaRPr lang="vi-VN" sz="2800" b="1">
              <a:solidFill>
                <a:srgbClr val="FF0000"/>
              </a:solidFill>
              <a:latin typeface="Courier New" panose="02070309020205020404" pitchFamily="49" charset="0"/>
              <a:cs typeface="Courier New" panose="02070309020205020404" pitchFamily="49" charset="0"/>
            </a:endParaRPr>
          </a:p>
        </p:txBody>
      </p:sp>
      <p:sp>
        <p:nvSpPr>
          <p:cNvPr id="32" name="Hộp Văn bản 31">
            <a:extLst>
              <a:ext uri="{FF2B5EF4-FFF2-40B4-BE49-F238E27FC236}">
                <a16:creationId xmlns:a16="http://schemas.microsoft.com/office/drawing/2014/main" id="{1E0A6538-EB40-5D4D-89D4-D86B135B206B}"/>
              </a:ext>
            </a:extLst>
          </p:cNvPr>
          <p:cNvSpPr txBox="1"/>
          <p:nvPr/>
        </p:nvSpPr>
        <p:spPr>
          <a:xfrm>
            <a:off x="3259015" y="4822095"/>
            <a:ext cx="8708293" cy="1384995"/>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rPr>
              <a:t>Biện pháp nhân hóa,điệp ngữ,điệp cấu trúc câu</a:t>
            </a:r>
          </a:p>
          <a:p>
            <a:pPr algn="l"/>
            <a:r>
              <a:rPr lang="en-US" sz="2800" b="1">
                <a:latin typeface="Courier New" panose="02070309020205020404" pitchFamily="49" charset="0"/>
                <a:cs typeface="Courier New" panose="02070309020205020404" pitchFamily="49" charset="0"/>
              </a:rPr>
              <a:t>Hình ảnh thơ đẹp lung linh.</a:t>
            </a:r>
            <a:endParaRPr lang="vi-VN" sz="28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0706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4B5AB1E-3B30-5B4E-BC5A-B3B97F9E3E8B}"/>
              </a:ext>
            </a:extLst>
          </p:cNvPr>
          <p:cNvSpPr txBox="1"/>
          <p:nvPr/>
        </p:nvSpPr>
        <p:spPr>
          <a:xfrm>
            <a:off x="283308" y="2177146"/>
            <a:ext cx="10624038" cy="2308324"/>
          </a:xfrm>
          <a:prstGeom prst="rect">
            <a:avLst/>
          </a:prstGeom>
          <a:noFill/>
        </p:spPr>
        <p:txBody>
          <a:bodyPr wrap="square" rtlCol="0">
            <a:spAutoFit/>
          </a:bodyPr>
          <a:lstStyle/>
          <a:p>
            <a:pPr algn="l"/>
            <a:r>
              <a:rPr lang="vi-VN" sz="7200" b="1">
                <a:latin typeface="Copperplate Gothic Bold" panose="02000000000000000000" pitchFamily="2" charset="0"/>
                <a:ea typeface="Copperplate Gothic Bold" panose="02000000000000000000" pitchFamily="2" charset="0"/>
              </a:rPr>
              <a:t>                       I</a:t>
            </a:r>
          </a:p>
          <a:p>
            <a:pPr algn="l"/>
            <a:r>
              <a:rPr lang="vi-VN" sz="7200" b="1">
                <a:latin typeface="Copperplate Gothic Bold" panose="02000000000000000000" pitchFamily="2" charset="0"/>
                <a:ea typeface="Copperplate Gothic Bold" panose="02000000000000000000" pitchFamily="2" charset="0"/>
              </a:rPr>
              <a:t>     TÌM HIỂU CHUNG</a:t>
            </a:r>
          </a:p>
        </p:txBody>
      </p:sp>
    </p:spTree>
    <p:extLst>
      <p:ext uri="{BB962C8B-B14F-4D97-AF65-F5344CB8AC3E}">
        <p14:creationId xmlns:p14="http://schemas.microsoft.com/office/powerpoint/2010/main" val="92346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9925A03-C5D5-8046-B0CB-16E14E7A734D}"/>
              </a:ext>
            </a:extLst>
          </p:cNvPr>
          <p:cNvSpPr txBox="1"/>
          <p:nvPr/>
        </p:nvSpPr>
        <p:spPr>
          <a:xfrm>
            <a:off x="587617" y="306754"/>
            <a:ext cx="4199305" cy="523220"/>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rPr>
              <a:t>Cách đến với mây</a:t>
            </a:r>
            <a:endParaRPr lang="vi-VN" sz="2800" b="1">
              <a:latin typeface="Courier New" panose="02070309020205020404" pitchFamily="49" charset="0"/>
              <a:cs typeface="Courier New" panose="02070309020205020404" pitchFamily="49" charset="0"/>
            </a:endParaRPr>
          </a:p>
        </p:txBody>
      </p:sp>
      <p:sp>
        <p:nvSpPr>
          <p:cNvPr id="3" name="Hộp Văn bản 2">
            <a:extLst>
              <a:ext uri="{FF2B5EF4-FFF2-40B4-BE49-F238E27FC236}">
                <a16:creationId xmlns:a16="http://schemas.microsoft.com/office/drawing/2014/main" id="{F48D8B6B-1E18-EF44-8469-4A7839B18761}"/>
              </a:ext>
            </a:extLst>
          </p:cNvPr>
          <p:cNvSpPr txBox="1"/>
          <p:nvPr/>
        </p:nvSpPr>
        <p:spPr>
          <a:xfrm>
            <a:off x="367810" y="829973"/>
            <a:ext cx="4687767" cy="1815882"/>
          </a:xfrm>
          <a:prstGeom prst="rect">
            <a:avLst/>
          </a:prstGeom>
          <a:solidFill>
            <a:schemeClr val="accent4"/>
          </a:solidFill>
        </p:spPr>
        <p:txBody>
          <a:bodyPr wrap="square" rtlCol="0">
            <a:spAutoFit/>
          </a:bodyPr>
          <a:lstStyle/>
          <a:p>
            <a:pPr algn="l"/>
            <a:r>
              <a:rPr lang="en-US" sz="2800" b="1">
                <a:latin typeface="Courier New" panose="02070309020205020404" pitchFamily="49" charset="0"/>
                <a:cs typeface="Courier New" panose="02070309020205020404" pitchFamily="49" charset="0"/>
              </a:rPr>
              <a:t>Hãy đến nơi tận cùng trái đất đưa tay lên trời,cậu sẽ được nhấc bổng lên tận tầng mây</a:t>
            </a:r>
            <a:endParaRPr lang="vi-VN" sz="2800" b="1">
              <a:latin typeface="Courier New" panose="02070309020205020404" pitchFamily="49" charset="0"/>
              <a:cs typeface="Courier New" panose="02070309020205020404" pitchFamily="49" charset="0"/>
            </a:endParaRPr>
          </a:p>
        </p:txBody>
      </p:sp>
      <p:pic>
        <p:nvPicPr>
          <p:cNvPr id="4" name="Hình ảnh 4">
            <a:extLst>
              <a:ext uri="{FF2B5EF4-FFF2-40B4-BE49-F238E27FC236}">
                <a16:creationId xmlns:a16="http://schemas.microsoft.com/office/drawing/2014/main" id="{AFECF32D-6046-ED4A-8478-AC5827410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10" y="2755759"/>
            <a:ext cx="4687767" cy="2165491"/>
          </a:xfrm>
          <a:prstGeom prst="rect">
            <a:avLst/>
          </a:prstGeom>
        </p:spPr>
      </p:pic>
      <p:sp>
        <p:nvSpPr>
          <p:cNvPr id="6" name="Hộp Văn bản 5">
            <a:extLst>
              <a:ext uri="{FF2B5EF4-FFF2-40B4-BE49-F238E27FC236}">
                <a16:creationId xmlns:a16="http://schemas.microsoft.com/office/drawing/2014/main" id="{67C6CB65-3330-7F4F-A786-A5758A8830D1}"/>
              </a:ext>
            </a:extLst>
          </p:cNvPr>
          <p:cNvSpPr txBox="1"/>
          <p:nvPr/>
        </p:nvSpPr>
        <p:spPr>
          <a:xfrm>
            <a:off x="7273190" y="306754"/>
            <a:ext cx="4199305" cy="523220"/>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rPr>
              <a:t>Cách đến với sóng</a:t>
            </a:r>
            <a:endParaRPr lang="vi-VN" sz="2800" b="1">
              <a:latin typeface="Courier New" panose="02070309020205020404" pitchFamily="49" charset="0"/>
              <a:cs typeface="Courier New" panose="02070309020205020404" pitchFamily="49" charset="0"/>
            </a:endParaRPr>
          </a:p>
        </p:txBody>
      </p:sp>
      <p:sp>
        <p:nvSpPr>
          <p:cNvPr id="8" name="Hộp Văn bản 7">
            <a:extLst>
              <a:ext uri="{FF2B5EF4-FFF2-40B4-BE49-F238E27FC236}">
                <a16:creationId xmlns:a16="http://schemas.microsoft.com/office/drawing/2014/main" id="{5BB211B5-E877-4B4D-8C51-366A5831819C}"/>
              </a:ext>
            </a:extLst>
          </p:cNvPr>
          <p:cNvSpPr txBox="1"/>
          <p:nvPr/>
        </p:nvSpPr>
        <p:spPr>
          <a:xfrm>
            <a:off x="7028958" y="829973"/>
            <a:ext cx="4687767" cy="1815882"/>
          </a:xfrm>
          <a:prstGeom prst="rect">
            <a:avLst/>
          </a:prstGeom>
          <a:solidFill>
            <a:schemeClr val="accent4"/>
          </a:solidFill>
        </p:spPr>
        <p:txBody>
          <a:bodyPr wrap="square" rtlCol="0">
            <a:spAutoFit/>
          </a:bodyPr>
          <a:lstStyle/>
          <a:p>
            <a:pPr algn="l"/>
            <a:r>
              <a:rPr lang="en-US" sz="2800" b="1">
                <a:latin typeface="Courier New" panose="02070309020205020404" pitchFamily="49" charset="0"/>
                <a:cs typeface="Courier New" panose="02070309020205020404" pitchFamily="49" charset="0"/>
              </a:rPr>
              <a:t>Hãy đến rìa biển cả, nhắm nghiền mắt lại,cậu sẽ được sóng nâng đi.</a:t>
            </a:r>
            <a:endParaRPr lang="vi-VN" sz="2800" b="1">
              <a:latin typeface="Courier New" panose="02070309020205020404" pitchFamily="49" charset="0"/>
              <a:cs typeface="Courier New" panose="02070309020205020404" pitchFamily="49" charset="0"/>
            </a:endParaRPr>
          </a:p>
        </p:txBody>
      </p:sp>
      <p:pic>
        <p:nvPicPr>
          <p:cNvPr id="9" name="Hình ảnh 9">
            <a:extLst>
              <a:ext uri="{FF2B5EF4-FFF2-40B4-BE49-F238E27FC236}">
                <a16:creationId xmlns:a16="http://schemas.microsoft.com/office/drawing/2014/main" id="{2B93D6F1-4AAB-A24C-96BF-FB2E6228E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958" y="2755759"/>
            <a:ext cx="4687767" cy="2165491"/>
          </a:xfrm>
          <a:prstGeom prst="rect">
            <a:avLst/>
          </a:prstGeom>
        </p:spPr>
      </p:pic>
      <p:sp>
        <p:nvSpPr>
          <p:cNvPr id="10" name="Hộp Văn bản 9">
            <a:extLst>
              <a:ext uri="{FF2B5EF4-FFF2-40B4-BE49-F238E27FC236}">
                <a16:creationId xmlns:a16="http://schemas.microsoft.com/office/drawing/2014/main" id="{70A14287-6ED8-8245-A4D1-D2FF1190B394}"/>
              </a:ext>
            </a:extLst>
          </p:cNvPr>
          <p:cNvSpPr txBox="1"/>
          <p:nvPr/>
        </p:nvSpPr>
        <p:spPr>
          <a:xfrm>
            <a:off x="367810" y="5313485"/>
            <a:ext cx="11380663" cy="1077218"/>
          </a:xfrm>
          <a:prstGeom prst="rect">
            <a:avLst/>
          </a:prstGeom>
          <a:solidFill>
            <a:schemeClr val="accent6"/>
          </a:solidFill>
        </p:spPr>
        <p:txBody>
          <a:bodyPr wrap="square" rtlCol="0">
            <a:spAutoFit/>
          </a:bodyPr>
          <a:lstStyle/>
          <a:p>
            <a:pPr algn="l"/>
            <a:r>
              <a:rPr lang="en-US" sz="3200" b="1">
                <a:solidFill>
                  <a:srgbClr val="FF0000"/>
                </a:solidFill>
                <a:latin typeface="Courier New" panose="02070309020205020404" pitchFamily="49" charset="0"/>
                <a:cs typeface="Courier New" panose="02070309020205020404" pitchFamily="49" charset="0"/>
                <a:sym typeface="Wingdings" pitchFamily="2" charset="2"/>
              </a:rPr>
              <a:t> Cách đến với thế giới của mây và sóng :kì diệu như phép màu trong truyện cổ tích.</a:t>
            </a:r>
            <a:endParaRPr lang="vi-VN" sz="3200" b="1">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418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9C233645-8073-FF44-AA62-D63EE57D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22" y="202710"/>
            <a:ext cx="5673481" cy="3226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Hộp Văn bản 2">
            <a:extLst>
              <a:ext uri="{FF2B5EF4-FFF2-40B4-BE49-F238E27FC236}">
                <a16:creationId xmlns:a16="http://schemas.microsoft.com/office/drawing/2014/main" id="{021A0273-B6FA-654B-8893-54308EEBA9D7}"/>
              </a:ext>
            </a:extLst>
          </p:cNvPr>
          <p:cNvSpPr txBox="1"/>
          <p:nvPr/>
        </p:nvSpPr>
        <p:spPr>
          <a:xfrm>
            <a:off x="6181481" y="157639"/>
            <a:ext cx="6010519" cy="1569660"/>
          </a:xfrm>
          <a:prstGeom prst="rect">
            <a:avLst/>
          </a:prstGeom>
          <a:solidFill>
            <a:schemeClr val="accent4"/>
          </a:solidFill>
        </p:spPr>
        <p:txBody>
          <a:bodyPr wrap="square" rtlCol="0">
            <a:spAutoFit/>
          </a:bodyPr>
          <a:lstStyle/>
          <a:p>
            <a:pPr algn="l"/>
            <a:r>
              <a:rPr lang="en-US" sz="2400" b="1">
                <a:latin typeface="Courier New" panose="02070309020205020404" pitchFamily="49" charset="0"/>
                <a:cs typeface="Courier New" panose="02070309020205020404" pitchFamily="49" charset="0"/>
              </a:rPr>
              <a:t>Nhưng làm thế nào để lên được đó</a:t>
            </a:r>
          </a:p>
          <a:p>
            <a:pPr algn="l"/>
            <a:r>
              <a:rPr lang="en-US" sz="2400" b="1">
                <a:latin typeface="Courier New" panose="02070309020205020404" pitchFamily="49" charset="0"/>
                <a:cs typeface="Courier New" panose="02070309020205020404" pitchFamily="49" charset="0"/>
              </a:rPr>
              <a:t>- Nhưng làm thế nào để mình ra ngoài đó được?</a:t>
            </a:r>
            <a:endParaRPr lang="vi-VN" sz="2400" b="1">
              <a:latin typeface="Courier New" panose="02070309020205020404" pitchFamily="49" charset="0"/>
              <a:cs typeface="Courier New" panose="02070309020205020404" pitchFamily="49" charset="0"/>
            </a:endParaRPr>
          </a:p>
        </p:txBody>
      </p:sp>
      <p:sp>
        <p:nvSpPr>
          <p:cNvPr id="5" name="Mũi tên: Phải 4">
            <a:extLst>
              <a:ext uri="{FF2B5EF4-FFF2-40B4-BE49-F238E27FC236}">
                <a16:creationId xmlns:a16="http://schemas.microsoft.com/office/drawing/2014/main" id="{42D28D4F-693B-3D45-A4F6-F455297E5DEB}"/>
              </a:ext>
            </a:extLst>
          </p:cNvPr>
          <p:cNvSpPr/>
          <p:nvPr/>
        </p:nvSpPr>
        <p:spPr>
          <a:xfrm rot="5400000">
            <a:off x="9523516" y="1439211"/>
            <a:ext cx="819659" cy="753286"/>
          </a:xfrm>
          <a:prstGeom prst="rightArrow">
            <a:avLst>
              <a:gd name="adj1" fmla="val 50000"/>
              <a:gd name="adj2" fmla="val 55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id="{383191BE-BF70-964F-82DB-A1832170EF48}"/>
              </a:ext>
            </a:extLst>
          </p:cNvPr>
          <p:cNvSpPr txBox="1"/>
          <p:nvPr/>
        </p:nvSpPr>
        <p:spPr>
          <a:xfrm>
            <a:off x="5953590" y="2190854"/>
            <a:ext cx="6086988"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l"/>
            <a:r>
              <a:rPr lang="en-US" sz="2400" b="1">
                <a:latin typeface="Courier New" panose="02070309020205020404" pitchFamily="49" charset="0"/>
                <a:cs typeface="Courier New" panose="02070309020205020404" pitchFamily="49" charset="0"/>
              </a:rPr>
              <a:t>Em bé tò mò,thích thú,bị cuốn hút bởi những lời mời gọi và muốn đến ngay với thế giới của mây và sóng</a:t>
            </a:r>
            <a:endParaRPr lang="vi-VN" sz="2400" b="1">
              <a:latin typeface="Courier New" panose="02070309020205020404" pitchFamily="49" charset="0"/>
              <a:cs typeface="Courier New" panose="02070309020205020404" pitchFamily="49" charset="0"/>
            </a:endParaRPr>
          </a:p>
        </p:txBody>
      </p:sp>
      <p:sp>
        <p:nvSpPr>
          <p:cNvPr id="7" name="Hộp Văn bản 6">
            <a:extLst>
              <a:ext uri="{FF2B5EF4-FFF2-40B4-BE49-F238E27FC236}">
                <a16:creationId xmlns:a16="http://schemas.microsoft.com/office/drawing/2014/main" id="{E7A0B8FA-7F22-014A-851E-C5CAEB0610FC}"/>
              </a:ext>
            </a:extLst>
          </p:cNvPr>
          <p:cNvSpPr txBox="1"/>
          <p:nvPr/>
        </p:nvSpPr>
        <p:spPr>
          <a:xfrm>
            <a:off x="857250" y="3818645"/>
            <a:ext cx="10477499" cy="2677656"/>
          </a:xfrm>
          <a:prstGeom prst="rect">
            <a:avLst/>
          </a:prstGeom>
          <a:noFill/>
        </p:spPr>
        <p:txBody>
          <a:bodyPr wrap="square" rtlCol="0">
            <a:spAutoFit/>
          </a:bodyPr>
          <a:lstStyle/>
          <a:p>
            <a:pPr algn="l"/>
            <a:r>
              <a:rPr lang="en-US" sz="2800" b="1">
                <a:latin typeface="Courier New" panose="02070309020205020404" pitchFamily="49" charset="0"/>
                <a:cs typeface="Courier New" panose="02070309020205020404" pitchFamily="49" charset="0"/>
              </a:rPr>
              <a:t>Thế giới của những người trên mây và trong sóng rất hấp hấp dẫn trẻ em vì:</a:t>
            </a:r>
          </a:p>
          <a:p>
            <a:pPr algn="l"/>
            <a:r>
              <a:rPr lang="en-US" sz="2800" b="1">
                <a:latin typeface="Courier New" panose="02070309020205020404" pitchFamily="49" charset="0"/>
                <a:cs typeface="Courier New" panose="02070309020205020404" pitchFamily="49" charset="0"/>
              </a:rPr>
              <a:t>-Phù hợp vớitâm lí ham vui,ham chơi</a:t>
            </a:r>
          </a:p>
          <a:p>
            <a:pPr algn="l"/>
            <a:r>
              <a:rPr lang="en-US" sz="2800" b="1">
                <a:latin typeface="Courier New" panose="02070309020205020404" pitchFamily="49" charset="0"/>
                <a:cs typeface="Courier New" panose="02070309020205020404" pitchFamily="49" charset="0"/>
              </a:rPr>
              <a:t>-Tác động với trí tưởng tượng phong phú</a:t>
            </a:r>
          </a:p>
          <a:p>
            <a:pPr algn="l"/>
            <a:r>
              <a:rPr lang="en-US" sz="2800" b="1">
                <a:latin typeface="Courier New" panose="02070309020205020404" pitchFamily="49" charset="0"/>
                <a:cs typeface="Courier New" panose="02070309020205020404" pitchFamily="49" charset="0"/>
              </a:rPr>
              <a:t>-Đánh thức trí tò mò,ham hiểu biết và muốn đi xa để khám phá cuộc sống</a:t>
            </a:r>
            <a:endParaRPr lang="vi-VN" sz="28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1729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79852EB8-4C69-8C4E-ACB4-11F001D54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a:extLst>
              <a:ext uri="{FF2B5EF4-FFF2-40B4-BE49-F238E27FC236}">
                <a16:creationId xmlns:a16="http://schemas.microsoft.com/office/drawing/2014/main" id="{9B5ACF43-1A46-D34F-91E4-F2F4AF7AB03A}"/>
              </a:ext>
            </a:extLst>
          </p:cNvPr>
          <p:cNvSpPr txBox="1"/>
          <p:nvPr/>
        </p:nvSpPr>
        <p:spPr>
          <a:xfrm>
            <a:off x="0" y="1245577"/>
            <a:ext cx="12192000" cy="4031873"/>
          </a:xfrm>
          <a:prstGeom prst="rect">
            <a:avLst/>
          </a:prstGeom>
          <a:solidFill>
            <a:schemeClr val="accent6">
              <a:lumMod val="40000"/>
              <a:lumOff val="60000"/>
            </a:schemeClr>
          </a:solidFill>
          <a:ln>
            <a:solidFill>
              <a:schemeClr val="tx1"/>
            </a:solidFill>
          </a:ln>
        </p:spPr>
        <p:txBody>
          <a:bodyPr wrap="square" rtlCol="0">
            <a:spAutoFit/>
          </a:bodyPr>
          <a:lstStyle/>
          <a:p>
            <a:pPr algn="l"/>
            <a:r>
              <a:rPr lang="vi-VN" sz="3200" b="1">
                <a:latin typeface="Courier New" panose="02070309020205020404" pitchFamily="49" charset="0"/>
                <a:cs typeface="Courier New" panose="02070309020205020404" pitchFamily="49" charset="0"/>
              </a:rPr>
              <a:t>                     Ý nghĩa</a:t>
            </a:r>
          </a:p>
          <a:p>
            <a:pPr algn="l"/>
            <a:r>
              <a:rPr lang="vi-VN" sz="3200" b="1">
                <a:latin typeface="Courier New" panose="02070309020205020404" pitchFamily="49" charset="0"/>
                <a:cs typeface="Courier New" panose="02070309020205020404" pitchFamily="49" charset="0"/>
              </a:rPr>
              <a:t> Thiên nhiên luôn có 1 sức vẫy gọi mãnh liệt với con người đặc biệt là với tâm hồn trẻ thơ hồn nhiên,giàu trí tưởng tượng và giàu ước mơ khát vọng.</a:t>
            </a:r>
          </a:p>
          <a:p>
            <a:pPr algn="l"/>
            <a:r>
              <a:rPr lang="vi-VN" sz="3200" b="1">
                <a:latin typeface="Courier New" panose="02070309020205020404" pitchFamily="49" charset="0"/>
                <a:cs typeface="Courier New" panose="02070309020205020404" pitchFamily="49" charset="0"/>
              </a:rPr>
              <a:t> Sâu xa hơn sự hấp dẫn lí thú của các trò chơi trên mây và trong sóng còn tượng trưng cho những cám dỗ của cuộc sống.</a:t>
            </a:r>
          </a:p>
        </p:txBody>
      </p:sp>
    </p:spTree>
    <p:extLst>
      <p:ext uri="{BB962C8B-B14F-4D97-AF65-F5344CB8AC3E}">
        <p14:creationId xmlns:p14="http://schemas.microsoft.com/office/powerpoint/2010/main" val="18686439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F50368A3-816D-5C41-8163-E98A29990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Hộp Văn bản 3">
            <a:extLst>
              <a:ext uri="{FF2B5EF4-FFF2-40B4-BE49-F238E27FC236}">
                <a16:creationId xmlns:a16="http://schemas.microsoft.com/office/drawing/2014/main" id="{BD6639B0-93B7-594A-97A6-CE531FED70D2}"/>
              </a:ext>
            </a:extLst>
          </p:cNvPr>
          <p:cNvSpPr txBox="1"/>
          <p:nvPr/>
        </p:nvSpPr>
        <p:spPr>
          <a:xfrm>
            <a:off x="404444" y="379871"/>
            <a:ext cx="12026901" cy="646331"/>
          </a:xfrm>
          <a:prstGeom prst="rect">
            <a:avLst/>
          </a:prstGeom>
          <a:noFill/>
        </p:spPr>
        <p:txBody>
          <a:bodyPr wrap="square" rtlCol="0">
            <a:spAutoFit/>
          </a:bodyPr>
          <a:lstStyle/>
          <a:p>
            <a:pPr algn="l"/>
            <a:r>
              <a:rPr lang="vi-VN" sz="3600" b="1">
                <a:solidFill>
                  <a:srgbClr val="FF0000"/>
                </a:solidFill>
                <a:latin typeface="Lucida Calligraphy" panose="02000000000000000000" pitchFamily="2" charset="0"/>
                <a:ea typeface="Lucida Calligraphy" panose="02000000000000000000" pitchFamily="2" charset="0"/>
              </a:rPr>
              <a:t>1,Thế giới trên mây và trong sóng vẫy gọi</a:t>
            </a:r>
          </a:p>
        </p:txBody>
      </p:sp>
      <p:sp>
        <p:nvSpPr>
          <p:cNvPr id="3" name="Hộp Văn bản 2">
            <a:extLst>
              <a:ext uri="{FF2B5EF4-FFF2-40B4-BE49-F238E27FC236}">
                <a16:creationId xmlns:a16="http://schemas.microsoft.com/office/drawing/2014/main" id="{058FB700-A864-2E43-B573-3721F2CF0FBF}"/>
              </a:ext>
            </a:extLst>
          </p:cNvPr>
          <p:cNvSpPr txBox="1"/>
          <p:nvPr/>
        </p:nvSpPr>
        <p:spPr>
          <a:xfrm>
            <a:off x="454511" y="1238517"/>
            <a:ext cx="11401671" cy="1938992"/>
          </a:xfrm>
          <a:prstGeom prst="rect">
            <a:avLst/>
          </a:prstGeom>
          <a:noFill/>
        </p:spPr>
        <p:txBody>
          <a:bodyPr wrap="square" rtlCol="0">
            <a:spAutoFit/>
          </a:bodyPr>
          <a:lstStyle/>
          <a:p>
            <a:pPr algn="l"/>
            <a:r>
              <a:rPr lang="vi-VN" sz="2400" b="1">
                <a:latin typeface="Courier New" panose="02070309020205020404" pitchFamily="49" charset="0"/>
                <a:cs typeface="Courier New" panose="02070309020205020404" pitchFamily="49" charset="0"/>
              </a:rPr>
              <a:t>-Thế giới trên  mây và trong sóng là một thiên nhiên kì ảo,hấp dẫn,là 1 thế giới của niềm vui và sự tự do.</a:t>
            </a:r>
          </a:p>
          <a:p>
            <a:pPr algn="l"/>
            <a:r>
              <a:rPr lang="vi-VN" sz="2400" b="1">
                <a:latin typeface="Courier New" panose="02070309020205020404" pitchFamily="49" charset="0"/>
                <a:cs typeface="Courier New" panose="02070309020205020404" pitchFamily="49" charset="0"/>
              </a:rPr>
              <a:t>-Con đường đến với thế giới ấy diệu kì như có phép màu</a:t>
            </a:r>
          </a:p>
          <a:p>
            <a:pPr algn="l"/>
            <a:r>
              <a:rPr lang="vi-VN" sz="2400" b="1">
                <a:latin typeface="Courier New" panose="02070309020205020404" pitchFamily="49" charset="0"/>
                <a:cs typeface="Courier New" panose="02070309020205020404" pitchFamily="49" charset="0"/>
              </a:rPr>
              <a:t>-Thế giới ấp thật hấp dẫn trẻ thơ</a:t>
            </a:r>
            <a:r>
              <a:rPr lang="vi-VN" sz="2400" b="1">
                <a:latin typeface="Courier New" panose="02070309020205020404" pitchFamily="49" charset="0"/>
                <a:cs typeface="Courier New" panose="02070309020205020404" pitchFamily="49" charset="0"/>
                <a:sym typeface="Wingdings" pitchFamily="2" charset="2"/>
              </a:rPr>
              <a:t> Ta-go rất am hiểu tâm lí trẻ em.</a:t>
            </a:r>
            <a:endParaRPr lang="vi-VN" sz="2400" b="1">
              <a:latin typeface="Courier New" panose="02070309020205020404" pitchFamily="49" charset="0"/>
              <a:cs typeface="Courier New" panose="02070309020205020404" pitchFamily="49" charset="0"/>
            </a:endParaRPr>
          </a:p>
        </p:txBody>
      </p:sp>
      <p:sp>
        <p:nvSpPr>
          <p:cNvPr id="5" name="Hộp Văn bản 4">
            <a:extLst>
              <a:ext uri="{FF2B5EF4-FFF2-40B4-BE49-F238E27FC236}">
                <a16:creationId xmlns:a16="http://schemas.microsoft.com/office/drawing/2014/main" id="{98C8E4B6-3CFD-4B48-9DBA-32B64FBF20C4}"/>
              </a:ext>
            </a:extLst>
          </p:cNvPr>
          <p:cNvSpPr txBox="1"/>
          <p:nvPr/>
        </p:nvSpPr>
        <p:spPr>
          <a:xfrm>
            <a:off x="454511" y="3209767"/>
            <a:ext cx="1828800" cy="523220"/>
          </a:xfrm>
          <a:prstGeom prst="rect">
            <a:avLst/>
          </a:prstGeom>
          <a:noFill/>
        </p:spPr>
        <p:txBody>
          <a:bodyPr wrap="square" rtlCol="0">
            <a:spAutoFit/>
          </a:bodyPr>
          <a:lstStyle/>
          <a:p>
            <a:pPr algn="l"/>
            <a:r>
              <a:rPr lang="vi-VN" sz="2800" b="1">
                <a:solidFill>
                  <a:srgbClr val="FF0000"/>
                </a:solidFill>
                <a:latin typeface="Courier New" panose="02070309020205020404" pitchFamily="49" charset="0"/>
                <a:cs typeface="Courier New" panose="02070309020205020404" pitchFamily="49" charset="0"/>
              </a:rPr>
              <a:t>Ý nghĩa</a:t>
            </a:r>
          </a:p>
        </p:txBody>
      </p:sp>
      <p:sp>
        <p:nvSpPr>
          <p:cNvPr id="6" name="Hộp Văn bản 5">
            <a:extLst>
              <a:ext uri="{FF2B5EF4-FFF2-40B4-BE49-F238E27FC236}">
                <a16:creationId xmlns:a16="http://schemas.microsoft.com/office/drawing/2014/main" id="{747FA81F-3181-0841-8E71-D437C5D5E455}"/>
              </a:ext>
            </a:extLst>
          </p:cNvPr>
          <p:cNvSpPr txBox="1"/>
          <p:nvPr/>
        </p:nvSpPr>
        <p:spPr>
          <a:xfrm>
            <a:off x="345097" y="3841071"/>
            <a:ext cx="11501806" cy="2353367"/>
          </a:xfrm>
          <a:prstGeom prst="rect">
            <a:avLst/>
          </a:prstGeom>
          <a:noFill/>
        </p:spPr>
        <p:txBody>
          <a:bodyPr wrap="square" rtlCol="0">
            <a:spAutoFit/>
          </a:bodyPr>
          <a:lstStyle/>
          <a:p>
            <a:pPr algn="l"/>
            <a:r>
              <a:rPr lang="vi-VN" sz="2400" b="1">
                <a:latin typeface="Courier New" panose="02070309020205020404" pitchFamily="49" charset="0"/>
                <a:cs typeface="Courier New" panose="02070309020205020404" pitchFamily="49" charset="0"/>
              </a:rPr>
              <a:t>+Thiên nhiên luôn có sức vẫy gọi mãnh liệt với loài người đặc biệt là với tâm hồn trẻ thơ hồn nhiên giàu trí tưởng tượng và giàu ước mơ khát vọng</a:t>
            </a:r>
          </a:p>
          <a:p>
            <a:pPr algn="l"/>
            <a:r>
              <a:rPr lang="vi-VN" sz="2400" b="1">
                <a:latin typeface="Courier New" panose="02070309020205020404" pitchFamily="49" charset="0"/>
                <a:cs typeface="Courier New" panose="02070309020205020404" pitchFamily="49" charset="0"/>
              </a:rPr>
              <a:t>+ Sâu sa hơn sự hấp dẫn ,lí thú của các trò chơi trên mây và trong sóng còn tượng trưng sâu sa là các cám dỗ trong cuộc sống.</a:t>
            </a:r>
          </a:p>
        </p:txBody>
      </p:sp>
    </p:spTree>
    <p:extLst>
      <p:ext uri="{BB962C8B-B14F-4D97-AF65-F5344CB8AC3E}">
        <p14:creationId xmlns:p14="http://schemas.microsoft.com/office/powerpoint/2010/main" val="24185472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BC52AF1-E307-5C46-8660-67D7C88985F3}"/>
              </a:ext>
            </a:extLst>
          </p:cNvPr>
          <p:cNvSpPr txBox="1"/>
          <p:nvPr/>
        </p:nvSpPr>
        <p:spPr>
          <a:xfrm>
            <a:off x="404445" y="379871"/>
            <a:ext cx="9059498" cy="670321"/>
          </a:xfrm>
          <a:prstGeom prst="rect">
            <a:avLst/>
          </a:prstGeom>
          <a:noFill/>
        </p:spPr>
        <p:txBody>
          <a:bodyPr wrap="square" rtlCol="0">
            <a:spAutoFit/>
          </a:bodyPr>
          <a:lstStyle/>
          <a:p>
            <a:pPr algn="l"/>
            <a:r>
              <a:rPr lang="vi-VN" sz="3600" b="1">
                <a:solidFill>
                  <a:srgbClr val="FF0000"/>
                </a:solidFill>
                <a:latin typeface="Lucida Calligraphy" panose="02000000000000000000" pitchFamily="2" charset="0"/>
                <a:ea typeface="Lucida Calligraphy" panose="02000000000000000000" pitchFamily="2" charset="0"/>
              </a:rPr>
              <a:t>2, Sức níu giữ của tình mẫu tử</a:t>
            </a:r>
          </a:p>
        </p:txBody>
      </p:sp>
      <p:sp>
        <p:nvSpPr>
          <p:cNvPr id="4" name="Hộp Văn bản 3">
            <a:extLst>
              <a:ext uri="{FF2B5EF4-FFF2-40B4-BE49-F238E27FC236}">
                <a16:creationId xmlns:a16="http://schemas.microsoft.com/office/drawing/2014/main" id="{B4FFAB4D-93CB-FD49-8B47-48071B1E5378}"/>
              </a:ext>
            </a:extLst>
          </p:cNvPr>
          <p:cNvSpPr txBox="1"/>
          <p:nvPr/>
        </p:nvSpPr>
        <p:spPr>
          <a:xfrm>
            <a:off x="404445" y="1050192"/>
            <a:ext cx="9537212" cy="1077218"/>
          </a:xfrm>
          <a:prstGeom prst="rect">
            <a:avLst/>
          </a:prstGeom>
          <a:noFill/>
        </p:spPr>
        <p:txBody>
          <a:bodyPr wrap="square" rtlCol="0">
            <a:spAutoFit/>
          </a:bodyPr>
          <a:lstStyle/>
          <a:p>
            <a:pPr algn="l"/>
            <a:r>
              <a:rPr lang="vi-VN" sz="3200" b="1">
                <a:latin typeface="Courier New" panose="02070309020205020404" pitchFamily="49" charset="0"/>
                <a:ea typeface="Georgia Pro Light" panose="02000000000000000000" pitchFamily="2" charset="0"/>
                <a:cs typeface="Courier New" panose="02070309020205020404" pitchFamily="49" charset="0"/>
              </a:rPr>
              <a:t>a, Em bé từ chối lời mời gọi của mây và sóng.</a:t>
            </a:r>
          </a:p>
        </p:txBody>
      </p:sp>
    </p:spTree>
    <p:extLst>
      <p:ext uri="{BB962C8B-B14F-4D97-AF65-F5344CB8AC3E}">
        <p14:creationId xmlns:p14="http://schemas.microsoft.com/office/powerpoint/2010/main" val="3229569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7EEBF0C1-B93A-8140-BBB6-5E017241F90A}"/>
              </a:ext>
            </a:extLst>
          </p:cNvPr>
          <p:cNvSpPr/>
          <p:nvPr/>
        </p:nvSpPr>
        <p:spPr>
          <a:xfrm>
            <a:off x="312617" y="0"/>
            <a:ext cx="5271444" cy="23551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ourier New" panose="02070309020205020404" pitchFamily="49" charset="0"/>
                <a:cs typeface="Courier New" panose="02070309020205020404" pitchFamily="49" charset="0"/>
              </a:rPr>
              <a:t>Lời từ chối với mây</a:t>
            </a:r>
          </a:p>
          <a:p>
            <a:pPr algn="ctr"/>
            <a:r>
              <a:rPr lang="vi-VN" sz="3200" b="1">
                <a:solidFill>
                  <a:schemeClr val="tx1"/>
                </a:solidFill>
                <a:latin typeface="Courier New" panose="02070309020205020404" pitchFamily="49" charset="0"/>
                <a:cs typeface="Courier New" panose="02070309020205020404" pitchFamily="49" charset="0"/>
              </a:rPr>
              <a:t>Mẹ mình đang đợi ở nhà....làm sao có thể rời mẹ mà đi được?</a:t>
            </a:r>
          </a:p>
        </p:txBody>
      </p:sp>
      <p:sp>
        <p:nvSpPr>
          <p:cNvPr id="4" name="Hình chữ nhật 3">
            <a:extLst>
              <a:ext uri="{FF2B5EF4-FFF2-40B4-BE49-F238E27FC236}">
                <a16:creationId xmlns:a16="http://schemas.microsoft.com/office/drawing/2014/main" id="{8C4E6350-C5EE-5C44-8C08-A66DBCD08BBB}"/>
              </a:ext>
            </a:extLst>
          </p:cNvPr>
          <p:cNvSpPr/>
          <p:nvPr/>
        </p:nvSpPr>
        <p:spPr>
          <a:xfrm>
            <a:off x="6428153" y="0"/>
            <a:ext cx="5451231" cy="23666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ourier New" panose="02070309020205020404" pitchFamily="49" charset="0"/>
                <a:cs typeface="Courier New" panose="02070309020205020404" pitchFamily="49" charset="0"/>
              </a:rPr>
              <a:t>Lời từ chối với sóng</a:t>
            </a:r>
          </a:p>
          <a:p>
            <a:pPr algn="ctr"/>
            <a:r>
              <a:rPr lang="vi-VN" sz="3200" b="1">
                <a:solidFill>
                  <a:schemeClr val="tx1"/>
                </a:solidFill>
                <a:latin typeface="Courier New" panose="02070309020205020404" pitchFamily="49" charset="0"/>
                <a:cs typeface="Courier New" panose="02070309020205020404" pitchFamily="49" charset="0"/>
              </a:rPr>
              <a:t>Buổi chiều mẹ luôn muốn mình ở nhà....là sao có thể rời mẹ mà đi được.</a:t>
            </a:r>
          </a:p>
        </p:txBody>
      </p:sp>
      <p:sp>
        <p:nvSpPr>
          <p:cNvPr id="5" name="Mũi tên: Phải 4">
            <a:extLst>
              <a:ext uri="{FF2B5EF4-FFF2-40B4-BE49-F238E27FC236}">
                <a16:creationId xmlns:a16="http://schemas.microsoft.com/office/drawing/2014/main" id="{0BB62A4A-303C-7641-A9D4-64EB6C30BE4F}"/>
              </a:ext>
            </a:extLst>
          </p:cNvPr>
          <p:cNvSpPr/>
          <p:nvPr/>
        </p:nvSpPr>
        <p:spPr>
          <a:xfrm rot="5400000">
            <a:off x="3535370" y="1861759"/>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6" name="Hộp Văn bản 5">
            <a:extLst>
              <a:ext uri="{FF2B5EF4-FFF2-40B4-BE49-F238E27FC236}">
                <a16:creationId xmlns:a16="http://schemas.microsoft.com/office/drawing/2014/main" id="{7FA541A3-41B3-024B-A1BD-C699AE79097B}"/>
              </a:ext>
            </a:extLst>
          </p:cNvPr>
          <p:cNvSpPr txBox="1"/>
          <p:nvPr/>
        </p:nvSpPr>
        <p:spPr>
          <a:xfrm>
            <a:off x="1044220" y="2786280"/>
            <a:ext cx="3662213" cy="584775"/>
          </a:xfrm>
          <a:prstGeom prst="rect">
            <a:avLst/>
          </a:prstGeom>
          <a:noFill/>
          <a:ln>
            <a:solidFill>
              <a:schemeClr val="accent4"/>
            </a:solidFill>
          </a:ln>
        </p:spPr>
        <p:txBody>
          <a:bodyPr wrap="square" rtlCol="0">
            <a:spAutoFit/>
          </a:bodyPr>
          <a:lstStyle/>
          <a:p>
            <a:pPr algn="l"/>
            <a:r>
              <a:rPr lang="vi-VN" sz="3200" b="1">
                <a:latin typeface="Courier New" panose="02070309020205020404" pitchFamily="49" charset="0"/>
                <a:cs typeface="Courier New" panose="02070309020205020404" pitchFamily="49" charset="0"/>
              </a:rPr>
              <a:t>Em nghĩ đến mẹ</a:t>
            </a:r>
          </a:p>
        </p:txBody>
      </p:sp>
      <p:sp>
        <p:nvSpPr>
          <p:cNvPr id="10" name="Hộp Văn bản 9">
            <a:extLst>
              <a:ext uri="{FF2B5EF4-FFF2-40B4-BE49-F238E27FC236}">
                <a16:creationId xmlns:a16="http://schemas.microsoft.com/office/drawing/2014/main" id="{CCEE3D3A-B157-3749-ABD2-D497CF1FC3A6}"/>
              </a:ext>
            </a:extLst>
          </p:cNvPr>
          <p:cNvSpPr txBox="1"/>
          <p:nvPr/>
        </p:nvSpPr>
        <p:spPr>
          <a:xfrm>
            <a:off x="7889511" y="2740103"/>
            <a:ext cx="4090007" cy="584775"/>
          </a:xfrm>
          <a:prstGeom prst="rect">
            <a:avLst/>
          </a:prstGeom>
          <a:noFill/>
          <a:ln>
            <a:solidFill>
              <a:schemeClr val="accent4"/>
            </a:solidFill>
          </a:ln>
        </p:spPr>
        <p:txBody>
          <a:bodyPr wrap="square" rtlCol="0">
            <a:spAutoFit/>
          </a:bodyPr>
          <a:lstStyle/>
          <a:p>
            <a:pPr algn="l"/>
            <a:r>
              <a:rPr lang="vi-VN" sz="3200" b="1">
                <a:latin typeface="Courier New" panose="02070309020205020404" pitchFamily="49" charset="0"/>
                <a:cs typeface="Courier New" panose="02070309020205020404" pitchFamily="49" charset="0"/>
              </a:rPr>
              <a:t>Em hiểu lòng mẹ</a:t>
            </a:r>
          </a:p>
        </p:txBody>
      </p:sp>
      <p:cxnSp>
        <p:nvCxnSpPr>
          <p:cNvPr id="12" name="Đường kết nối Mũi tên Thẳng 11">
            <a:extLst>
              <a:ext uri="{FF2B5EF4-FFF2-40B4-BE49-F238E27FC236}">
                <a16:creationId xmlns:a16="http://schemas.microsoft.com/office/drawing/2014/main" id="{91F9D7C7-A818-7442-AA98-48B121AFF256}"/>
              </a:ext>
            </a:extLst>
          </p:cNvPr>
          <p:cNvCxnSpPr>
            <a:cxnSpLocks/>
            <a:stCxn id="6" idx="2"/>
            <a:endCxn id="22" idx="0"/>
          </p:cNvCxnSpPr>
          <p:nvPr/>
        </p:nvCxnSpPr>
        <p:spPr>
          <a:xfrm>
            <a:off x="2875327" y="3371055"/>
            <a:ext cx="3369651" cy="323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Đường kết nối Mũi tên Thẳng 17">
            <a:extLst>
              <a:ext uri="{FF2B5EF4-FFF2-40B4-BE49-F238E27FC236}">
                <a16:creationId xmlns:a16="http://schemas.microsoft.com/office/drawing/2014/main" id="{1AC7912F-B1BE-3448-9180-65DD97253240}"/>
              </a:ext>
            </a:extLst>
          </p:cNvPr>
          <p:cNvCxnSpPr>
            <a:cxnSpLocks/>
            <a:stCxn id="10" idx="2"/>
            <a:endCxn id="22" idx="0"/>
          </p:cNvCxnSpPr>
          <p:nvPr/>
        </p:nvCxnSpPr>
        <p:spPr>
          <a:xfrm flipH="1">
            <a:off x="6244978" y="3324878"/>
            <a:ext cx="3689537" cy="369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Hộp Văn bản 21">
            <a:extLst>
              <a:ext uri="{FF2B5EF4-FFF2-40B4-BE49-F238E27FC236}">
                <a16:creationId xmlns:a16="http://schemas.microsoft.com/office/drawing/2014/main" id="{4627604B-462F-C845-A26B-390268E90DB4}"/>
              </a:ext>
            </a:extLst>
          </p:cNvPr>
          <p:cNvSpPr txBox="1"/>
          <p:nvPr/>
        </p:nvSpPr>
        <p:spPr>
          <a:xfrm>
            <a:off x="1146660" y="3694634"/>
            <a:ext cx="10196635" cy="584775"/>
          </a:xfrm>
          <a:prstGeom prst="rect">
            <a:avLst/>
          </a:prstGeom>
          <a:solidFill>
            <a:schemeClr val="accent4"/>
          </a:solidFill>
        </p:spPr>
        <p:txBody>
          <a:bodyPr wrap="square" rtlCol="0">
            <a:spAutoFit/>
          </a:bodyPr>
          <a:lstStyle/>
          <a:p>
            <a:pPr algn="l"/>
            <a:r>
              <a:rPr lang="vi-VN" sz="3200" b="1">
                <a:latin typeface="Courier New" panose="02070309020205020404" pitchFamily="49" charset="0"/>
                <a:cs typeface="Courier New" panose="02070309020205020404" pitchFamily="49" charset="0"/>
              </a:rPr>
              <a:t>Em bé rất yêu mẹ, không muốn rời xa mẹ</a:t>
            </a:r>
          </a:p>
        </p:txBody>
      </p:sp>
      <p:sp>
        <p:nvSpPr>
          <p:cNvPr id="40" name="Hộp Văn bản 39">
            <a:extLst>
              <a:ext uri="{FF2B5EF4-FFF2-40B4-BE49-F238E27FC236}">
                <a16:creationId xmlns:a16="http://schemas.microsoft.com/office/drawing/2014/main" id="{16673798-98FB-1C40-95BC-11E5B6EC04E2}"/>
              </a:ext>
            </a:extLst>
          </p:cNvPr>
          <p:cNvSpPr txBox="1"/>
          <p:nvPr/>
        </p:nvSpPr>
        <p:spPr>
          <a:xfrm>
            <a:off x="85481" y="4710536"/>
            <a:ext cx="12106519" cy="523220"/>
          </a:xfrm>
          <a:prstGeom prst="rect">
            <a:avLst/>
          </a:prstGeom>
          <a:solidFill>
            <a:schemeClr val="accent4"/>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Lời từ chối hồn nhiên,ngây thơ nhưng cũng rất dứt khoát</a:t>
            </a:r>
          </a:p>
        </p:txBody>
      </p:sp>
      <p:sp>
        <p:nvSpPr>
          <p:cNvPr id="43" name="Mũi tên: Phải 42">
            <a:extLst>
              <a:ext uri="{FF2B5EF4-FFF2-40B4-BE49-F238E27FC236}">
                <a16:creationId xmlns:a16="http://schemas.microsoft.com/office/drawing/2014/main" id="{04FB700E-0A71-8141-9D92-7EF150EE61D5}"/>
              </a:ext>
            </a:extLst>
          </p:cNvPr>
          <p:cNvSpPr/>
          <p:nvPr/>
        </p:nvSpPr>
        <p:spPr>
          <a:xfrm rot="5400000">
            <a:off x="9854601" y="1880111"/>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48" name="Mũi tên: Phải 47">
            <a:extLst>
              <a:ext uri="{FF2B5EF4-FFF2-40B4-BE49-F238E27FC236}">
                <a16:creationId xmlns:a16="http://schemas.microsoft.com/office/drawing/2014/main" id="{361EDB19-EFE0-1644-8CBE-3DD40CACB8BE}"/>
              </a:ext>
            </a:extLst>
          </p:cNvPr>
          <p:cNvSpPr/>
          <p:nvPr/>
        </p:nvSpPr>
        <p:spPr>
          <a:xfrm rot="5400000">
            <a:off x="5891461" y="3943817"/>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49" name="Hộp Văn bản 48">
            <a:extLst>
              <a:ext uri="{FF2B5EF4-FFF2-40B4-BE49-F238E27FC236}">
                <a16:creationId xmlns:a16="http://schemas.microsoft.com/office/drawing/2014/main" id="{262FA369-BD74-6143-A249-7779BD784E49}"/>
              </a:ext>
            </a:extLst>
          </p:cNvPr>
          <p:cNvSpPr txBox="1"/>
          <p:nvPr/>
        </p:nvSpPr>
        <p:spPr>
          <a:xfrm>
            <a:off x="42740" y="5659801"/>
            <a:ext cx="12106519" cy="954107"/>
          </a:xfrm>
          <a:prstGeom prst="rect">
            <a:avLst/>
          </a:prstGeom>
          <a:solidFill>
            <a:schemeClr val="accent4"/>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Những người trên mây và trong sóng vui vẻ không níu kéo nữa.</a:t>
            </a:r>
          </a:p>
        </p:txBody>
      </p:sp>
      <p:sp>
        <p:nvSpPr>
          <p:cNvPr id="55" name="Mũi tên: Phải 54">
            <a:extLst>
              <a:ext uri="{FF2B5EF4-FFF2-40B4-BE49-F238E27FC236}">
                <a16:creationId xmlns:a16="http://schemas.microsoft.com/office/drawing/2014/main" id="{BD5267A1-8CB1-B84C-BA6B-D716CCC57BDB}"/>
              </a:ext>
            </a:extLst>
          </p:cNvPr>
          <p:cNvSpPr/>
          <p:nvPr/>
        </p:nvSpPr>
        <p:spPr>
          <a:xfrm rot="5400000">
            <a:off x="5742483" y="4920413"/>
            <a:ext cx="707031" cy="1023876"/>
          </a:xfrm>
          <a:prstGeom prst="rightArrow">
            <a:avLst>
              <a:gd name="adj1" fmla="val 44420"/>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3707889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inVertical)">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barn(inVertical)">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0" grpId="0" animBg="1"/>
      <p:bldP spid="22" grpId="0" animBg="1"/>
      <p:bldP spid="40" grpId="0" animBg="1"/>
      <p:bldP spid="43" grpId="0" animBg="1"/>
      <p:bldP spid="48" grpId="0" animBg="1"/>
      <p:bldP spid="49" grpId="0" animBg="1"/>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BC52AF1-E307-5C46-8660-67D7C88985F3}"/>
              </a:ext>
            </a:extLst>
          </p:cNvPr>
          <p:cNvSpPr txBox="1"/>
          <p:nvPr/>
        </p:nvSpPr>
        <p:spPr>
          <a:xfrm>
            <a:off x="404445" y="379871"/>
            <a:ext cx="9059498" cy="670321"/>
          </a:xfrm>
          <a:prstGeom prst="rect">
            <a:avLst/>
          </a:prstGeom>
          <a:noFill/>
        </p:spPr>
        <p:txBody>
          <a:bodyPr wrap="square" rtlCol="0">
            <a:spAutoFit/>
          </a:bodyPr>
          <a:lstStyle/>
          <a:p>
            <a:pPr algn="l"/>
            <a:r>
              <a:rPr lang="vi-VN" sz="3600" b="1">
                <a:solidFill>
                  <a:srgbClr val="FF0000"/>
                </a:solidFill>
                <a:latin typeface="Lucida Calligraphy" panose="02000000000000000000" pitchFamily="2" charset="0"/>
                <a:ea typeface="Lucida Calligraphy" panose="02000000000000000000" pitchFamily="2" charset="0"/>
              </a:rPr>
              <a:t>2, Sức níu giữ của tình mẫu tử</a:t>
            </a:r>
          </a:p>
        </p:txBody>
      </p:sp>
      <p:sp>
        <p:nvSpPr>
          <p:cNvPr id="4" name="Hộp Văn bản 3">
            <a:extLst>
              <a:ext uri="{FF2B5EF4-FFF2-40B4-BE49-F238E27FC236}">
                <a16:creationId xmlns:a16="http://schemas.microsoft.com/office/drawing/2014/main" id="{B4FFAB4D-93CB-FD49-8B47-48071B1E5378}"/>
              </a:ext>
            </a:extLst>
          </p:cNvPr>
          <p:cNvSpPr txBox="1"/>
          <p:nvPr/>
        </p:nvSpPr>
        <p:spPr>
          <a:xfrm>
            <a:off x="404445" y="1050192"/>
            <a:ext cx="11383110" cy="584775"/>
          </a:xfrm>
          <a:prstGeom prst="rect">
            <a:avLst/>
          </a:prstGeom>
          <a:noFill/>
        </p:spPr>
        <p:txBody>
          <a:bodyPr wrap="square" rtlCol="0">
            <a:spAutoFit/>
          </a:bodyPr>
          <a:lstStyle/>
          <a:p>
            <a:pPr algn="l"/>
            <a:r>
              <a:rPr lang="vi-VN" sz="3200" b="1">
                <a:latin typeface="Courier New" panose="02070309020205020404" pitchFamily="49" charset="0"/>
                <a:ea typeface="Georgia Pro Light" panose="02000000000000000000" pitchFamily="2" charset="0"/>
                <a:cs typeface="Courier New" panose="02070309020205020404" pitchFamily="49" charset="0"/>
              </a:rPr>
              <a:t>a, Em bé từ chối lời mời gọi của mây và sóng.</a:t>
            </a:r>
          </a:p>
        </p:txBody>
      </p:sp>
      <p:sp>
        <p:nvSpPr>
          <p:cNvPr id="2" name="Hộp Văn bản 1">
            <a:extLst>
              <a:ext uri="{FF2B5EF4-FFF2-40B4-BE49-F238E27FC236}">
                <a16:creationId xmlns:a16="http://schemas.microsoft.com/office/drawing/2014/main" id="{F69A3DBB-342D-3A40-8C40-BF1C2D4A0ECF}"/>
              </a:ext>
            </a:extLst>
          </p:cNvPr>
          <p:cNvSpPr txBox="1"/>
          <p:nvPr/>
        </p:nvSpPr>
        <p:spPr>
          <a:xfrm>
            <a:off x="294542" y="1499881"/>
            <a:ext cx="11259039" cy="2246769"/>
          </a:xfrm>
          <a:prstGeom prst="rect">
            <a:avLst/>
          </a:prstGeom>
          <a:noFill/>
        </p:spPr>
        <p:txBody>
          <a:bodyPr wrap="square" rtlCol="0">
            <a:spAutoFit/>
          </a:bodyPr>
          <a:lstStyle/>
          <a:p>
            <a:pPr algn="l"/>
            <a:r>
              <a:rPr lang="vi-VN" sz="2800" b="1" dirty="0">
                <a:latin typeface="Courier New" panose="02070309020205020404" pitchFamily="49" charset="0"/>
                <a:cs typeface="Courier New" panose="02070309020205020404" pitchFamily="49" charset="0"/>
              </a:rPr>
              <a:t>-Lí do:em rất yêu mẹ và không muốn rời xa mẹ</a:t>
            </a:r>
          </a:p>
          <a:p>
            <a:pPr algn="l"/>
            <a:r>
              <a:rPr lang="vi-VN" sz="2800" b="1" dirty="0">
                <a:latin typeface="Courier New" panose="02070309020205020404" pitchFamily="49" charset="0"/>
                <a:cs typeface="Courier New" panose="02070309020205020404" pitchFamily="49" charset="0"/>
              </a:rPr>
              <a:t>-Cách từ chối:hồn </a:t>
            </a:r>
            <a:r>
              <a:rPr lang="vi-VN" sz="2800" b="1" dirty="0" smtClean="0">
                <a:latin typeface="Courier New" panose="02070309020205020404" pitchFamily="49" charset="0"/>
                <a:cs typeface="Courier New" panose="02070309020205020404" pitchFamily="49" charset="0"/>
              </a:rPr>
              <a:t>nhiên,đáng </a:t>
            </a:r>
            <a:r>
              <a:rPr lang="vi-VN" sz="2800" b="1" dirty="0">
                <a:latin typeface="Courier New" panose="02070309020205020404" pitchFamily="49" charset="0"/>
                <a:cs typeface="Courier New" panose="02070309020205020404" pitchFamily="49" charset="0"/>
              </a:rPr>
              <a:t>yêu nhưng cũng rất dứt khoát.</a:t>
            </a:r>
          </a:p>
          <a:p>
            <a:pPr algn="l"/>
            <a:r>
              <a:rPr lang="vi-VN" sz="2800" b="1" dirty="0">
                <a:latin typeface="Courier New" panose="02070309020205020404" pitchFamily="49" charset="0"/>
                <a:cs typeface="Courier New" panose="02070309020205020404" pitchFamily="49" charset="0"/>
              </a:rPr>
              <a:t>Kết quả:những người trên mây và trong sóng đều vui vẻ,và không níu kéo nữa</a:t>
            </a:r>
          </a:p>
        </p:txBody>
      </p:sp>
      <p:sp>
        <p:nvSpPr>
          <p:cNvPr id="5" name="Hộp Văn bản 4">
            <a:extLst>
              <a:ext uri="{FF2B5EF4-FFF2-40B4-BE49-F238E27FC236}">
                <a16:creationId xmlns:a16="http://schemas.microsoft.com/office/drawing/2014/main" id="{56C94871-C749-514C-A111-8AA4E657FA3A}"/>
              </a:ext>
            </a:extLst>
          </p:cNvPr>
          <p:cNvSpPr txBox="1"/>
          <p:nvPr/>
        </p:nvSpPr>
        <p:spPr>
          <a:xfrm>
            <a:off x="318966" y="3673119"/>
            <a:ext cx="10842382" cy="523220"/>
          </a:xfrm>
          <a:prstGeom prst="rect">
            <a:avLst/>
          </a:prstGeom>
          <a:noFill/>
        </p:spPr>
        <p:txBody>
          <a:bodyPr wrap="square" rtlCol="0">
            <a:spAutoFit/>
          </a:bodyPr>
          <a:lstStyle/>
          <a:p>
            <a:pPr algn="l"/>
            <a:r>
              <a:rPr lang="vi-VN" sz="2800" b="1">
                <a:latin typeface="Courier New" panose="02070309020205020404" pitchFamily="49" charset="0"/>
                <a:cs typeface="Courier New" panose="02070309020205020404" pitchFamily="49" charset="0"/>
                <a:sym typeface="Wingdings" pitchFamily="2" charset="2"/>
              </a:rPr>
              <a:t>Ý nghĩa nhân văn sâu sắc.Tình mẫu tử sâu nặng</a:t>
            </a:r>
            <a:endParaRPr lang="vi-VN" sz="2800" b="1">
              <a:latin typeface="Courier New" panose="02070309020205020404" pitchFamily="49" charset="0"/>
              <a:cs typeface="Courier New" panose="02070309020205020404" pitchFamily="49" charset="0"/>
            </a:endParaRPr>
          </a:p>
        </p:txBody>
      </p:sp>
      <p:sp>
        <p:nvSpPr>
          <p:cNvPr id="7" name="Hộp Văn bản 6">
            <a:extLst>
              <a:ext uri="{FF2B5EF4-FFF2-40B4-BE49-F238E27FC236}">
                <a16:creationId xmlns:a16="http://schemas.microsoft.com/office/drawing/2014/main" id="{ED43AACE-601D-7742-BB40-BA9D9FF06480}"/>
              </a:ext>
            </a:extLst>
          </p:cNvPr>
          <p:cNvSpPr txBox="1"/>
          <p:nvPr/>
        </p:nvSpPr>
        <p:spPr>
          <a:xfrm>
            <a:off x="294542" y="4196339"/>
            <a:ext cx="9537212" cy="584775"/>
          </a:xfrm>
          <a:prstGeom prst="rect">
            <a:avLst/>
          </a:prstGeom>
          <a:noFill/>
        </p:spPr>
        <p:txBody>
          <a:bodyPr wrap="square" rtlCol="0">
            <a:spAutoFit/>
          </a:bodyPr>
          <a:lstStyle/>
          <a:p>
            <a:pPr algn="l"/>
            <a:r>
              <a:rPr lang="vi-VN" sz="3200" b="1">
                <a:latin typeface="Courier New" panose="02070309020205020404" pitchFamily="49" charset="0"/>
                <a:ea typeface="Georgia Pro Light" panose="02000000000000000000" pitchFamily="2" charset="0"/>
                <a:cs typeface="Courier New" panose="02070309020205020404" pitchFamily="49" charset="0"/>
              </a:rPr>
              <a:t>b, Em bé sáng tạo trò chơi cùng mẹ</a:t>
            </a:r>
          </a:p>
        </p:txBody>
      </p:sp>
    </p:spTree>
    <p:extLst>
      <p:ext uri="{BB962C8B-B14F-4D97-AF65-F5344CB8AC3E}">
        <p14:creationId xmlns:p14="http://schemas.microsoft.com/office/powerpoint/2010/main" val="33987982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4B82A702-F859-4A4A-AA83-99CF755F5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35" y="229577"/>
            <a:ext cx="11430000" cy="2902975"/>
          </a:xfrm>
          <a:prstGeom prst="rect">
            <a:avLst/>
          </a:prstGeom>
        </p:spPr>
      </p:pic>
      <p:sp>
        <p:nvSpPr>
          <p:cNvPr id="3" name="Hộp Văn bản 2">
            <a:extLst>
              <a:ext uri="{FF2B5EF4-FFF2-40B4-BE49-F238E27FC236}">
                <a16:creationId xmlns:a16="http://schemas.microsoft.com/office/drawing/2014/main" id="{C5A6A929-BD1A-2342-B657-A72EB0A38C3A}"/>
              </a:ext>
            </a:extLst>
          </p:cNvPr>
          <p:cNvSpPr txBox="1"/>
          <p:nvPr/>
        </p:nvSpPr>
        <p:spPr>
          <a:xfrm>
            <a:off x="354135" y="3225459"/>
            <a:ext cx="11959980" cy="954107"/>
          </a:xfrm>
          <a:prstGeom prst="rect">
            <a:avLst/>
          </a:prstGeom>
          <a:noFill/>
        </p:spPr>
        <p:txBody>
          <a:bodyPr wrap="square" rtlCol="0">
            <a:spAutoFit/>
          </a:bodyPr>
          <a:lstStyle/>
          <a:p>
            <a:pPr algn="l"/>
            <a:r>
              <a:rPr lang="vi-VN" sz="2800" b="1">
                <a:latin typeface="+mj-lt"/>
                <a:cs typeface="Courier New" panose="02070309020205020404" pitchFamily="49" charset="0"/>
              </a:rPr>
              <a:t>Con là mây mẹ sẽ là trăng</a:t>
            </a:r>
          </a:p>
          <a:p>
            <a:pPr algn="l"/>
            <a:r>
              <a:rPr lang="vi-VN" sz="2800" b="1">
                <a:latin typeface="+mj-lt"/>
                <a:cs typeface="Courier New" panose="02070309020205020404" pitchFamily="49" charset="0"/>
              </a:rPr>
              <a:t>Hai bàn tay con ôm lấy mẹ, và mái nhà ta sẽ là  bầu trời xanh thẳm.</a:t>
            </a:r>
          </a:p>
        </p:txBody>
      </p:sp>
      <p:sp>
        <p:nvSpPr>
          <p:cNvPr id="4" name="Hộp Văn bản 3">
            <a:extLst>
              <a:ext uri="{FF2B5EF4-FFF2-40B4-BE49-F238E27FC236}">
                <a16:creationId xmlns:a16="http://schemas.microsoft.com/office/drawing/2014/main" id="{D0C0452F-C2D8-7C4D-936E-B13D90320A67}"/>
              </a:ext>
            </a:extLst>
          </p:cNvPr>
          <p:cNvSpPr txBox="1"/>
          <p:nvPr/>
        </p:nvSpPr>
        <p:spPr>
          <a:xfrm>
            <a:off x="354135" y="4443434"/>
            <a:ext cx="11222404" cy="1815882"/>
          </a:xfrm>
          <a:prstGeom prst="rect">
            <a:avLst/>
          </a:prstGeom>
          <a:solidFill>
            <a:schemeClr val="accent4"/>
          </a:solidFill>
        </p:spPr>
        <p:txBody>
          <a:bodyPr wrap="square" rtlCol="0">
            <a:spAutoFit/>
          </a:bodyPr>
          <a:lstStyle/>
          <a:p>
            <a:pPr algn="l"/>
            <a:r>
              <a:rPr lang="vi-VN" sz="2800" b="1">
                <a:latin typeface="Courier New" panose="02070309020205020404" pitchFamily="49" charset="0"/>
                <a:cs typeface="Courier New" panose="02070309020205020404" pitchFamily="49" charset="0"/>
              </a:rPr>
              <a:t>Hình ảnh so sánh mang ý nghĩa biểu tượng</a:t>
            </a:r>
          </a:p>
          <a:p>
            <a:pPr algn="l"/>
            <a:r>
              <a:rPr lang="vi-VN" sz="2800" b="1">
                <a:latin typeface="Courier New" panose="02070309020205020404" pitchFamily="49" charset="0"/>
                <a:cs typeface="Courier New" panose="02070309020205020404" pitchFamily="49" charset="0"/>
              </a:rPr>
              <a:t>Mây-con ( hồn nhiên ,trong sáng)</a:t>
            </a:r>
          </a:p>
          <a:p>
            <a:pPr algn="l"/>
            <a:r>
              <a:rPr lang="vi-VN" sz="2800" b="1">
                <a:latin typeface="Courier New" panose="02070309020205020404" pitchFamily="49" charset="0"/>
                <a:cs typeface="Courier New" panose="02070309020205020404" pitchFamily="49" charset="0"/>
              </a:rPr>
              <a:t>Trăng-mẹ(dịu hiềm, ấm áp)</a:t>
            </a:r>
          </a:p>
          <a:p>
            <a:pPr algn="l"/>
            <a:r>
              <a:rPr lang="vi-VN" sz="2800" b="1">
                <a:latin typeface="Courier New" panose="02070309020205020404" pitchFamily="49" charset="0"/>
                <a:cs typeface="Courier New" panose="02070309020205020404" pitchFamily="49" charset="0"/>
                <a:sym typeface="Wingdings" pitchFamily="2" charset="2"/>
              </a:rPr>
              <a:t>ngợi ca tình mẫu tử gắm bó,quấn quýt</a:t>
            </a:r>
            <a:endParaRPr lang="vi-VN" sz="28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37905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03808D9-FEE1-F347-8C21-91742170F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347" y="0"/>
            <a:ext cx="11246826" cy="2991827"/>
          </a:xfrm>
          <a:prstGeom prst="rect">
            <a:avLst/>
          </a:prstGeom>
        </p:spPr>
      </p:pic>
      <p:sp>
        <p:nvSpPr>
          <p:cNvPr id="3" name="Hộp Văn bản 2">
            <a:extLst>
              <a:ext uri="{FF2B5EF4-FFF2-40B4-BE49-F238E27FC236}">
                <a16:creationId xmlns:a16="http://schemas.microsoft.com/office/drawing/2014/main" id="{0C521E5E-BE73-D94B-8E66-61A6F1ADC748}"/>
              </a:ext>
            </a:extLst>
          </p:cNvPr>
          <p:cNvSpPr txBox="1"/>
          <p:nvPr/>
        </p:nvSpPr>
        <p:spPr>
          <a:xfrm>
            <a:off x="1186963" y="2991827"/>
            <a:ext cx="10013460" cy="1384995"/>
          </a:xfrm>
          <a:prstGeom prst="rect">
            <a:avLst/>
          </a:prstGeom>
          <a:noFill/>
        </p:spPr>
        <p:txBody>
          <a:bodyPr wrap="square" rtlCol="0">
            <a:spAutoFit/>
          </a:bodyPr>
          <a:lstStyle/>
          <a:p>
            <a:pPr algn="l"/>
            <a:r>
              <a:rPr lang="vi-VN" sz="2800" b="1">
                <a:latin typeface="+mj-lt"/>
              </a:rPr>
              <a:t>"Con là sóng và mẹ sẽ là bến bờ kì lạ,</a:t>
            </a:r>
          </a:p>
          <a:p>
            <a:pPr algn="l"/>
            <a:r>
              <a:rPr lang="vi-VN" sz="2800" b="1">
                <a:latin typeface="+mj-lt"/>
              </a:rPr>
              <a:t>Con lăn,lăn,lăn mãi rồi sẽ cười vang vỡ tan vào lòng mẹ.</a:t>
            </a:r>
          </a:p>
          <a:p>
            <a:pPr algn="l"/>
            <a:r>
              <a:rPr lang="vi-VN" sz="2800" b="1">
                <a:latin typeface="+mj-lt"/>
              </a:rPr>
              <a:t>Và không ai trên thế gian này biết mẹ con ta ở chốn nào.”</a:t>
            </a:r>
          </a:p>
        </p:txBody>
      </p:sp>
      <p:sp>
        <p:nvSpPr>
          <p:cNvPr id="4" name="Hộp Văn bản 3">
            <a:extLst>
              <a:ext uri="{FF2B5EF4-FFF2-40B4-BE49-F238E27FC236}">
                <a16:creationId xmlns:a16="http://schemas.microsoft.com/office/drawing/2014/main" id="{D0E1C56B-1179-BE41-8DA0-085A66DC8CCA}"/>
              </a:ext>
            </a:extLst>
          </p:cNvPr>
          <p:cNvSpPr txBox="1"/>
          <p:nvPr/>
        </p:nvSpPr>
        <p:spPr>
          <a:xfrm>
            <a:off x="512885" y="4376823"/>
            <a:ext cx="11100288" cy="2229620"/>
          </a:xfrm>
          <a:prstGeom prst="rect">
            <a:avLst/>
          </a:prstGeom>
          <a:solidFill>
            <a:schemeClr val="accent4">
              <a:lumMod val="20000"/>
              <a:lumOff val="80000"/>
            </a:schemeClr>
          </a:solidFill>
          <a:ln>
            <a:solidFill>
              <a:schemeClr val="tx1"/>
            </a:solidFill>
          </a:ln>
        </p:spPr>
        <p:txBody>
          <a:bodyPr wrap="square" rtlCol="0">
            <a:spAutoFit/>
          </a:bodyPr>
          <a:lstStyle/>
          <a:p>
            <a:pPr algn="l"/>
            <a:r>
              <a:rPr lang="vi-VN" sz="2800" b="1" dirty="0">
                <a:latin typeface="Courier New" panose="02070309020205020404" pitchFamily="49" charset="0"/>
                <a:cs typeface="Courier New" panose="02070309020205020404" pitchFamily="49" charset="0"/>
              </a:rPr>
              <a:t>Biên pháp điệp ngữ đặc sắc</a:t>
            </a:r>
          </a:p>
          <a:p>
            <a:pPr algn="l"/>
            <a:r>
              <a:rPr lang="vi-VN" sz="2800" b="1" dirty="0">
                <a:latin typeface="Courier New" panose="02070309020205020404" pitchFamily="49" charset="0"/>
                <a:cs typeface="Courier New" panose="02070309020205020404" pitchFamily="49" charset="0"/>
              </a:rPr>
              <a:t>-Hình ảnh so sánh mang ý nghĩa biểu tượng</a:t>
            </a:r>
          </a:p>
          <a:p>
            <a:pPr algn="l"/>
            <a:r>
              <a:rPr lang="vi-VN" sz="2800" b="1" dirty="0">
                <a:solidFill>
                  <a:schemeClr val="accent1"/>
                </a:solidFill>
                <a:latin typeface="Courier New" panose="02070309020205020404" pitchFamily="49" charset="0"/>
                <a:cs typeface="Courier New" panose="02070309020205020404" pitchFamily="49" charset="0"/>
              </a:rPr>
              <a:t>+ Sóng –con(hồn nhiên,tinh nghịch)</a:t>
            </a:r>
          </a:p>
          <a:p>
            <a:pPr algn="l"/>
            <a:r>
              <a:rPr lang="vi-VN" sz="2800" b="1" dirty="0">
                <a:solidFill>
                  <a:schemeClr val="accent1"/>
                </a:solidFill>
                <a:latin typeface="Courier New" panose="02070309020205020404" pitchFamily="49" charset="0"/>
                <a:cs typeface="Courier New" panose="02070309020205020404" pitchFamily="49" charset="0"/>
              </a:rPr>
              <a:t>+Bến bờ kì la-mẹ( bao dung,thiêng liêng)</a:t>
            </a:r>
          </a:p>
          <a:p>
            <a:pPr algn="l"/>
            <a:r>
              <a:rPr lang="vi-VN" sz="2800" b="1" dirty="0">
                <a:solidFill>
                  <a:srgbClr val="FF0000"/>
                </a:solidFill>
                <a:latin typeface="Courier New" panose="02070309020205020404" pitchFamily="49" charset="0"/>
                <a:cs typeface="Courier New" panose="02070309020205020404" pitchFamily="49" charset="0"/>
              </a:rPr>
              <a:t>Ngợi ca tình mẫu tử thiêng </a:t>
            </a:r>
            <a:r>
              <a:rPr lang="vi-VN" sz="2800" b="1" dirty="0" smtClean="0">
                <a:solidFill>
                  <a:srgbClr val="FF0000"/>
                </a:solidFill>
                <a:latin typeface="Courier New" panose="02070309020205020404" pitchFamily="49" charset="0"/>
                <a:cs typeface="Courier New" panose="02070309020205020404" pitchFamily="49" charset="0"/>
              </a:rPr>
              <a:t>liêng,</a:t>
            </a:r>
            <a:r>
              <a:rPr lang="en-US" sz="2800" b="1" dirty="0" smtClean="0">
                <a:solidFill>
                  <a:srgbClr val="FF0000"/>
                </a:solidFill>
                <a:latin typeface="Courier New" panose="02070309020205020404" pitchFamily="49" charset="0"/>
                <a:cs typeface="Courier New" panose="02070309020205020404" pitchFamily="49" charset="0"/>
              </a:rPr>
              <a:t> </a:t>
            </a:r>
            <a:r>
              <a:rPr lang="vi-VN" sz="2800" b="1" dirty="0" smtClean="0">
                <a:solidFill>
                  <a:srgbClr val="FF0000"/>
                </a:solidFill>
                <a:latin typeface="Courier New" panose="02070309020205020404" pitchFamily="49" charset="0"/>
                <a:cs typeface="Courier New" panose="02070309020205020404" pitchFamily="49" charset="0"/>
              </a:rPr>
              <a:t>bất </a:t>
            </a:r>
            <a:r>
              <a:rPr lang="vi-VN" sz="2800" b="1" dirty="0">
                <a:solidFill>
                  <a:srgbClr val="FF0000"/>
                </a:solidFill>
                <a:latin typeface="Courier New" panose="02070309020205020404" pitchFamily="49" charset="0"/>
                <a:cs typeface="Courier New" panose="02070309020205020404" pitchFamily="49" charset="0"/>
              </a:rPr>
              <a:t>diệt.</a:t>
            </a:r>
          </a:p>
        </p:txBody>
      </p:sp>
    </p:spTree>
    <p:extLst>
      <p:ext uri="{BB962C8B-B14F-4D97-AF65-F5344CB8AC3E}">
        <p14:creationId xmlns:p14="http://schemas.microsoft.com/office/powerpoint/2010/main" val="28576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3">
            <a:extLst>
              <a:ext uri="{FF2B5EF4-FFF2-40B4-BE49-F238E27FC236}">
                <a16:creationId xmlns:a16="http://schemas.microsoft.com/office/drawing/2014/main" id="{C6D17EC9-CA24-5A4C-9BD7-765221D50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ộp Văn bản 4">
            <a:extLst>
              <a:ext uri="{FF2B5EF4-FFF2-40B4-BE49-F238E27FC236}">
                <a16:creationId xmlns:a16="http://schemas.microsoft.com/office/drawing/2014/main" id="{75B68C82-BCC6-9F47-8EF4-BD3C172AB732}"/>
              </a:ext>
            </a:extLst>
          </p:cNvPr>
          <p:cNvSpPr txBox="1"/>
          <p:nvPr/>
        </p:nvSpPr>
        <p:spPr>
          <a:xfrm>
            <a:off x="696058" y="581269"/>
            <a:ext cx="10978172" cy="646331"/>
          </a:xfrm>
          <a:prstGeom prst="rect">
            <a:avLst/>
          </a:prstGeom>
          <a:noFill/>
        </p:spPr>
        <p:txBody>
          <a:bodyPr wrap="square" rtlCol="0">
            <a:spAutoFit/>
          </a:bodyPr>
          <a:lstStyle/>
          <a:p>
            <a:pPr algn="l"/>
            <a:r>
              <a:rPr lang="vi-VN" sz="3600" b="1">
                <a:solidFill>
                  <a:srgbClr val="FFFF00"/>
                </a:solidFill>
                <a:latin typeface="Courier New" panose="02070309020205020404" pitchFamily="49" charset="0"/>
                <a:cs typeface="Courier New" panose="02070309020205020404" pitchFamily="49" charset="0"/>
              </a:rPr>
              <a:t>Con biết có trò chơi nào khác hay không</a:t>
            </a:r>
          </a:p>
        </p:txBody>
      </p:sp>
      <p:sp>
        <p:nvSpPr>
          <p:cNvPr id="6" name="Hộp Văn bản 5">
            <a:extLst>
              <a:ext uri="{FF2B5EF4-FFF2-40B4-BE49-F238E27FC236}">
                <a16:creationId xmlns:a16="http://schemas.microsoft.com/office/drawing/2014/main" id="{BAA3F193-2402-7242-B326-629588919BAA}"/>
              </a:ext>
            </a:extLst>
          </p:cNvPr>
          <p:cNvSpPr txBox="1"/>
          <p:nvPr/>
        </p:nvSpPr>
        <p:spPr>
          <a:xfrm>
            <a:off x="0" y="1227600"/>
            <a:ext cx="12192000" cy="3539430"/>
          </a:xfrm>
          <a:prstGeom prst="rect">
            <a:avLst/>
          </a:prstGeom>
          <a:solidFill>
            <a:schemeClr val="accent6">
              <a:lumMod val="20000"/>
              <a:lumOff val="80000"/>
            </a:schemeClr>
          </a:solidFill>
        </p:spPr>
        <p:txBody>
          <a:bodyPr wrap="square" rtlCol="0">
            <a:spAutoFit/>
          </a:bodyPr>
          <a:lstStyle/>
          <a:p>
            <a:pPr algn="l"/>
            <a:r>
              <a:rPr lang="vi-VN" sz="2800" b="1" dirty="0">
                <a:latin typeface="Courier New" panose="02070309020205020404" pitchFamily="49" charset="0"/>
                <a:cs typeface="Courier New" panose="02070309020205020404" pitchFamily="49" charset="0"/>
              </a:rPr>
              <a:t>     Con là mây               Mẹ là trăng</a:t>
            </a:r>
          </a:p>
          <a:p>
            <a:pPr algn="l"/>
            <a:r>
              <a:rPr lang="vi-VN" sz="2800" b="1" dirty="0">
                <a:latin typeface="Courier New" panose="02070309020205020404" pitchFamily="49" charset="0"/>
                <a:cs typeface="Courier New" panose="02070309020205020404" pitchFamily="49" charset="0"/>
              </a:rPr>
              <a:t>     Con là sóng              Mẹ là bến bờ kì lạ</a:t>
            </a:r>
          </a:p>
          <a:p>
            <a:pPr algn="l"/>
            <a:r>
              <a:rPr lang="vi-VN" sz="2800" b="1" dirty="0">
                <a:latin typeface="Courier New" panose="02070309020205020404" pitchFamily="49" charset="0"/>
                <a:cs typeface="Courier New" panose="02070309020205020404" pitchFamily="49" charset="0"/>
              </a:rPr>
              <a:t>-Bé được thỏa thích vui </a:t>
            </a:r>
            <a:r>
              <a:rPr lang="vi-VN" sz="2800" b="1" dirty="0" smtClean="0">
                <a:latin typeface="Courier New" panose="02070309020205020404" pitchFamily="49" charset="0"/>
                <a:cs typeface="Courier New" panose="02070309020205020404" pitchFamily="49" charset="0"/>
              </a:rPr>
              <a:t>chơi,thỏa </a:t>
            </a:r>
            <a:r>
              <a:rPr lang="vi-VN" sz="2800" b="1" dirty="0">
                <a:latin typeface="Courier New" panose="02070309020205020404" pitchFamily="49" charset="0"/>
                <a:cs typeface="Courier New" panose="02070309020205020404" pitchFamily="49" charset="0"/>
              </a:rPr>
              <a:t>sức sâng tạo và khám phá </a:t>
            </a:r>
          </a:p>
          <a:p>
            <a:pPr algn="l"/>
            <a:r>
              <a:rPr lang="vi-VN" sz="2800" b="1" dirty="0">
                <a:latin typeface="Courier New" panose="02070309020205020404" pitchFamily="49" charset="0"/>
                <a:cs typeface="Courier New" panose="02070309020205020404" pitchFamily="49" charset="0"/>
              </a:rPr>
              <a:t>-Bé được đám mình trong niềm hạnh phúc ngập tràn của tình mẫu tử thiêng liêng</a:t>
            </a:r>
          </a:p>
          <a:p>
            <a:pPr algn="l"/>
            <a:r>
              <a:rPr lang="vi-VN" sz="2800" b="1" dirty="0">
                <a:latin typeface="Courier New" panose="02070309020205020404" pitchFamily="49" charset="0"/>
                <a:cs typeface="Courier New" panose="02070309020205020404" pitchFamily="49" charset="0"/>
              </a:rPr>
              <a:t>Bé có </a:t>
            </a:r>
            <a:r>
              <a:rPr lang="vi-VN" sz="2800" b="1" dirty="0" smtClean="0">
                <a:latin typeface="Courier New" panose="02070309020205020404" pitchFamily="49" charset="0"/>
                <a:cs typeface="Courier New" panose="02070309020205020404" pitchFamily="49" charset="0"/>
              </a:rPr>
              <a:t>mẹ</a:t>
            </a:r>
            <a:r>
              <a:rPr lang="en-US" sz="2800" b="1" dirty="0" smtClean="0">
                <a:latin typeface="Courier New" panose="02070309020205020404" pitchFamily="49" charset="0"/>
                <a:cs typeface="Courier New" panose="02070309020205020404" pitchFamily="49" charset="0"/>
              </a:rPr>
              <a:t>, </a:t>
            </a:r>
            <a:r>
              <a:rPr lang="vi-VN" sz="2800" b="1" dirty="0" smtClean="0">
                <a:latin typeface="Courier New" panose="02070309020205020404" pitchFamily="49" charset="0"/>
                <a:cs typeface="Courier New" panose="02070309020205020404" pitchFamily="49" charset="0"/>
              </a:rPr>
              <a:t>bé </a:t>
            </a:r>
            <a:r>
              <a:rPr lang="vi-VN" sz="2800" b="1" dirty="0">
                <a:latin typeface="Courier New" panose="02070309020205020404" pitchFamily="49" charset="0"/>
                <a:cs typeface="Courier New" panose="02070309020205020404" pitchFamily="49" charset="0"/>
              </a:rPr>
              <a:t>có cả vũ trụ lớn lao ngay chính dưới mái nhà ấm áp</a:t>
            </a:r>
          </a:p>
        </p:txBody>
      </p:sp>
      <p:sp>
        <p:nvSpPr>
          <p:cNvPr id="7" name="Hộp Văn bản 6">
            <a:extLst>
              <a:ext uri="{FF2B5EF4-FFF2-40B4-BE49-F238E27FC236}">
                <a16:creationId xmlns:a16="http://schemas.microsoft.com/office/drawing/2014/main" id="{3B1D5A5E-659E-A54E-BFC0-75CD2787CB6E}"/>
              </a:ext>
            </a:extLst>
          </p:cNvPr>
          <p:cNvSpPr txBox="1"/>
          <p:nvPr/>
        </p:nvSpPr>
        <p:spPr>
          <a:xfrm>
            <a:off x="0" y="4767030"/>
            <a:ext cx="12192000" cy="1384995"/>
          </a:xfrm>
          <a:prstGeom prst="rect">
            <a:avLst/>
          </a:prstGeom>
          <a:solidFill>
            <a:schemeClr val="accent6">
              <a:lumMod val="20000"/>
              <a:lumOff val="80000"/>
            </a:schemeClr>
          </a:solidFill>
        </p:spPr>
        <p:txBody>
          <a:bodyPr wrap="square" rtlCol="0">
            <a:spAutoFit/>
          </a:bodyPr>
          <a:lstStyle/>
          <a:p>
            <a:pPr algn="l"/>
            <a:r>
              <a:rPr lang="vi-VN" sz="2800" b="1" dirty="0">
                <a:latin typeface="Courier New" panose="02070309020205020404" pitchFamily="49" charset="0"/>
                <a:cs typeface="Courier New" panose="02070309020205020404" pitchFamily="49" charset="0"/>
                <a:sym typeface="Wingdings" pitchFamily="2" charset="2"/>
              </a:rPr>
              <a:t></a:t>
            </a:r>
            <a:r>
              <a:rPr lang="vi-VN" sz="2800" b="1" dirty="0">
                <a:latin typeface="Courier New" panose="02070309020205020404" pitchFamily="49" charset="0"/>
                <a:cs typeface="Courier New" panose="02070309020205020404" pitchFamily="49" charset="0"/>
              </a:rPr>
              <a:t> Trò chơi của bé là sự sáng tạo kì diệu </a:t>
            </a:r>
            <a:r>
              <a:rPr lang="vi-VN" sz="2800" b="1" dirty="0" smtClean="0">
                <a:latin typeface="Courier New" panose="02070309020205020404" pitchFamily="49" charset="0"/>
                <a:cs typeface="Courier New" panose="02070309020205020404" pitchFamily="49" charset="0"/>
              </a:rPr>
              <a:t>c</a:t>
            </a:r>
            <a:r>
              <a:rPr lang="en-US" sz="2800" b="1" dirty="0" err="1" smtClean="0">
                <a:latin typeface="Courier New" panose="02070309020205020404" pitchFamily="49" charset="0"/>
                <a:cs typeface="Courier New" panose="02070309020205020404" pitchFamily="49" charset="0"/>
              </a:rPr>
              <a:t>ủa</a:t>
            </a:r>
            <a:r>
              <a:rPr lang="vi-VN" sz="2800" b="1" dirty="0" smtClean="0">
                <a:latin typeface="Courier New" panose="02070309020205020404" pitchFamily="49" charset="0"/>
                <a:cs typeface="Courier New" panose="02070309020205020404" pitchFamily="49" charset="0"/>
              </a:rPr>
              <a:t> </a:t>
            </a:r>
            <a:r>
              <a:rPr lang="vi-VN" sz="2800" b="1" dirty="0">
                <a:latin typeface="Courier New" panose="02070309020205020404" pitchFamily="49" charset="0"/>
                <a:cs typeface="Courier New" panose="02070309020205020404" pitchFamily="49" charset="0"/>
              </a:rPr>
              <a:t>tuổi thơ hồn nhiên bên </a:t>
            </a:r>
            <a:r>
              <a:rPr lang="vi-VN" sz="2800" b="1" dirty="0" smtClean="0">
                <a:latin typeface="Courier New" panose="02070309020205020404" pitchFamily="49" charset="0"/>
                <a:cs typeface="Courier New" panose="02070309020205020404" pitchFamily="49" charset="0"/>
              </a:rPr>
              <a:t>mẹ,là </a:t>
            </a:r>
            <a:r>
              <a:rPr lang="vi-VN" sz="2800" b="1" dirty="0">
                <a:latin typeface="Courier New" panose="02070309020205020404" pitchFamily="49" charset="0"/>
                <a:cs typeface="Courier New" panose="02070309020205020404" pitchFamily="49" charset="0"/>
              </a:rPr>
              <a:t>sự hòa hợp tuyệt vời giữa tình yêu thiên nhiên và tình mẫu tử.</a:t>
            </a:r>
          </a:p>
        </p:txBody>
      </p:sp>
    </p:spTree>
    <p:extLst>
      <p:ext uri="{BB962C8B-B14F-4D97-AF65-F5344CB8AC3E}">
        <p14:creationId xmlns:p14="http://schemas.microsoft.com/office/powerpoint/2010/main" val="842866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5787042-9840-9B45-B214-8F2F2F091090}"/>
              </a:ext>
            </a:extLst>
          </p:cNvPr>
          <p:cNvSpPr txBox="1"/>
          <p:nvPr/>
        </p:nvSpPr>
        <p:spPr>
          <a:xfrm>
            <a:off x="550984" y="550985"/>
            <a:ext cx="3210170" cy="830997"/>
          </a:xfrm>
          <a:prstGeom prst="rect">
            <a:avLst/>
          </a:prstGeom>
          <a:noFill/>
        </p:spPr>
        <p:txBody>
          <a:bodyPr wrap="square" rtlCol="0">
            <a:spAutoFit/>
          </a:bodyPr>
          <a:lstStyle/>
          <a:p>
            <a:pPr algn="l"/>
            <a:r>
              <a:rPr lang="vi-VN" sz="4800" b="1">
                <a:solidFill>
                  <a:srgbClr val="FF0000"/>
                </a:solidFill>
                <a:latin typeface="Vivaldi" panose="02000000000000000000" pitchFamily="2" charset="0"/>
                <a:ea typeface="Vivaldi" panose="02000000000000000000" pitchFamily="2" charset="0"/>
              </a:rPr>
              <a:t>1,Tác giả:</a:t>
            </a:r>
          </a:p>
        </p:txBody>
      </p:sp>
      <p:sp>
        <p:nvSpPr>
          <p:cNvPr id="3" name="Hộp Văn bản 2">
            <a:extLst>
              <a:ext uri="{FF2B5EF4-FFF2-40B4-BE49-F238E27FC236}">
                <a16:creationId xmlns:a16="http://schemas.microsoft.com/office/drawing/2014/main" id="{93291550-99D4-AF43-A85A-BC1625FEED95}"/>
              </a:ext>
            </a:extLst>
          </p:cNvPr>
          <p:cNvSpPr txBox="1"/>
          <p:nvPr/>
        </p:nvSpPr>
        <p:spPr>
          <a:xfrm>
            <a:off x="366348" y="1597895"/>
            <a:ext cx="7339134" cy="1569660"/>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-Ra-bin- đra- nát (1861-1941) sinh ở Can- cút-ta Ấn Độ,trong 1 gia đình quý tộc</a:t>
            </a:r>
          </a:p>
        </p:txBody>
      </p:sp>
      <p:sp>
        <p:nvSpPr>
          <p:cNvPr id="4" name="Hộp Văn bản 3">
            <a:extLst>
              <a:ext uri="{FF2B5EF4-FFF2-40B4-BE49-F238E27FC236}">
                <a16:creationId xmlns:a16="http://schemas.microsoft.com/office/drawing/2014/main" id="{68D6B1C6-AA0A-CA4E-BE4F-8036683B2EB3}"/>
              </a:ext>
            </a:extLst>
          </p:cNvPr>
          <p:cNvSpPr txBox="1"/>
          <p:nvPr/>
        </p:nvSpPr>
        <p:spPr>
          <a:xfrm>
            <a:off x="366348" y="3167555"/>
            <a:ext cx="7339134" cy="3046988"/>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-Ông để lại gia tài văn hóa nghệ thuật đồ sộ với 52 tập thơ ,42 vở kịch ,12 bộ tiểu thuyết ,hàng trăm truyện ngắn,...trên 1500 bức họa và số lượng ca khúc lớn.</a:t>
            </a:r>
          </a:p>
        </p:txBody>
      </p:sp>
      <p:pic>
        <p:nvPicPr>
          <p:cNvPr id="5" name="Hình ảnh 5">
            <a:extLst>
              <a:ext uri="{FF2B5EF4-FFF2-40B4-BE49-F238E27FC236}">
                <a16:creationId xmlns:a16="http://schemas.microsoft.com/office/drawing/2014/main" id="{9E663BD3-7E44-FA4B-A68E-6EAAF10A2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482" y="1405643"/>
            <a:ext cx="4120170" cy="480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10276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BC52AF1-E307-5C46-8660-67D7C88985F3}"/>
              </a:ext>
            </a:extLst>
          </p:cNvPr>
          <p:cNvSpPr txBox="1"/>
          <p:nvPr/>
        </p:nvSpPr>
        <p:spPr>
          <a:xfrm>
            <a:off x="404445" y="379871"/>
            <a:ext cx="9059498" cy="670321"/>
          </a:xfrm>
          <a:prstGeom prst="rect">
            <a:avLst/>
          </a:prstGeom>
          <a:noFill/>
        </p:spPr>
        <p:txBody>
          <a:bodyPr wrap="square" rtlCol="0">
            <a:spAutoFit/>
          </a:bodyPr>
          <a:lstStyle/>
          <a:p>
            <a:pPr algn="l"/>
            <a:r>
              <a:rPr lang="vi-VN" sz="3600" b="1">
                <a:solidFill>
                  <a:srgbClr val="FF0000"/>
                </a:solidFill>
                <a:latin typeface="Lucida Calligraphy" panose="02000000000000000000" pitchFamily="2" charset="0"/>
                <a:ea typeface="Lucida Calligraphy" panose="02000000000000000000" pitchFamily="2" charset="0"/>
              </a:rPr>
              <a:t>2, Sức níu giữ của tình mẫu tử</a:t>
            </a:r>
          </a:p>
        </p:txBody>
      </p:sp>
      <p:sp>
        <p:nvSpPr>
          <p:cNvPr id="4" name="Hộp Văn bản 3">
            <a:extLst>
              <a:ext uri="{FF2B5EF4-FFF2-40B4-BE49-F238E27FC236}">
                <a16:creationId xmlns:a16="http://schemas.microsoft.com/office/drawing/2014/main" id="{B4FFAB4D-93CB-FD49-8B47-48071B1E5378}"/>
              </a:ext>
            </a:extLst>
          </p:cNvPr>
          <p:cNvSpPr txBox="1"/>
          <p:nvPr/>
        </p:nvSpPr>
        <p:spPr>
          <a:xfrm>
            <a:off x="404445" y="1050192"/>
            <a:ext cx="11383110" cy="584775"/>
          </a:xfrm>
          <a:prstGeom prst="rect">
            <a:avLst/>
          </a:prstGeom>
          <a:noFill/>
        </p:spPr>
        <p:txBody>
          <a:bodyPr wrap="square" rtlCol="0">
            <a:spAutoFit/>
          </a:bodyPr>
          <a:lstStyle/>
          <a:p>
            <a:pPr algn="l"/>
            <a:r>
              <a:rPr lang="vi-VN" sz="3200" b="1">
                <a:latin typeface="Courier New" panose="02070309020205020404" pitchFamily="49" charset="0"/>
                <a:ea typeface="Georgia Pro Light" panose="02000000000000000000" pitchFamily="2" charset="0"/>
                <a:cs typeface="Courier New" panose="02070309020205020404" pitchFamily="49" charset="0"/>
              </a:rPr>
              <a:t>a, Em bé từ chối lời mời gọi của mây và sóng.</a:t>
            </a:r>
          </a:p>
        </p:txBody>
      </p:sp>
      <p:sp>
        <p:nvSpPr>
          <p:cNvPr id="7" name="Hộp Văn bản 6">
            <a:extLst>
              <a:ext uri="{FF2B5EF4-FFF2-40B4-BE49-F238E27FC236}">
                <a16:creationId xmlns:a16="http://schemas.microsoft.com/office/drawing/2014/main" id="{ED43AACE-601D-7742-BB40-BA9D9FF06480}"/>
              </a:ext>
            </a:extLst>
          </p:cNvPr>
          <p:cNvSpPr txBox="1"/>
          <p:nvPr/>
        </p:nvSpPr>
        <p:spPr>
          <a:xfrm>
            <a:off x="404445" y="1677740"/>
            <a:ext cx="9537212" cy="584775"/>
          </a:xfrm>
          <a:prstGeom prst="rect">
            <a:avLst/>
          </a:prstGeom>
          <a:noFill/>
        </p:spPr>
        <p:txBody>
          <a:bodyPr wrap="square" rtlCol="0">
            <a:spAutoFit/>
          </a:bodyPr>
          <a:lstStyle/>
          <a:p>
            <a:pPr algn="l"/>
            <a:r>
              <a:rPr lang="vi-VN" sz="3200" b="1">
                <a:latin typeface="Courier New" panose="02070309020205020404" pitchFamily="49" charset="0"/>
                <a:ea typeface="Georgia Pro Light" panose="02000000000000000000" pitchFamily="2" charset="0"/>
                <a:cs typeface="Courier New" panose="02070309020205020404" pitchFamily="49" charset="0"/>
              </a:rPr>
              <a:t>b, Em bé sáng tạo trò chơi cùng mẹ</a:t>
            </a:r>
          </a:p>
        </p:txBody>
      </p:sp>
      <p:sp>
        <p:nvSpPr>
          <p:cNvPr id="6" name="Hộp Văn bản 5">
            <a:extLst>
              <a:ext uri="{FF2B5EF4-FFF2-40B4-BE49-F238E27FC236}">
                <a16:creationId xmlns:a16="http://schemas.microsoft.com/office/drawing/2014/main" id="{99D872DF-29A1-DC45-BEF9-A6C741451BC2}"/>
              </a:ext>
            </a:extLst>
          </p:cNvPr>
          <p:cNvSpPr txBox="1"/>
          <p:nvPr/>
        </p:nvSpPr>
        <p:spPr>
          <a:xfrm>
            <a:off x="280622" y="2305288"/>
            <a:ext cx="11630755" cy="2682013"/>
          </a:xfrm>
          <a:prstGeom prst="rect">
            <a:avLst/>
          </a:prstGeom>
          <a:noFill/>
        </p:spPr>
        <p:txBody>
          <a:bodyPr wrap="square" rtlCol="0">
            <a:spAutoFit/>
          </a:bodyPr>
          <a:lstStyle/>
          <a:p>
            <a:pPr algn="l"/>
            <a:r>
              <a:rPr lang="vi-VN" sz="2800" b="1">
                <a:latin typeface="+mj-lt"/>
              </a:rPr>
              <a:t>-Trò chơi thứ 1:Con là mây ,mẹ là trăng gắn bó quấn quýt  </a:t>
            </a:r>
            <a:r>
              <a:rPr lang="vi-VN" sz="2800" b="1">
                <a:latin typeface="+mj-lt"/>
                <a:sym typeface="Wingdings" pitchFamily="2" charset="2"/>
              </a:rPr>
              <a:t>Hạnh phúc,gần gũi ,thân thương dưới mái nhà ấm cúng.</a:t>
            </a:r>
          </a:p>
          <a:p>
            <a:pPr algn="l"/>
            <a:r>
              <a:rPr lang="vi-VN" sz="2800" b="1">
                <a:latin typeface="+mj-lt"/>
                <a:sym typeface="Wingdings" pitchFamily="2" charset="2"/>
              </a:rPr>
              <a:t>-Trò chơi thứ 2:Con là sóng,mẹ là bến bờ kì lạ Tình mẫu tử thiêng liêng ,bất diệt.</a:t>
            </a:r>
          </a:p>
          <a:p>
            <a:pPr algn="l"/>
            <a:r>
              <a:rPr lang="vi-VN" sz="2800" b="1">
                <a:latin typeface="+mj-lt"/>
                <a:sym typeface="Wingdings" pitchFamily="2" charset="2"/>
              </a:rPr>
              <a:t>  Trò chơi là 1 sáng tạo kì diệu của tuổi thơ hồn nhiên bên mẹ là sự hòa hợp tuyệt vời giữa tình yêu thiên nhiên và tình mẫu tử.</a:t>
            </a:r>
            <a:endParaRPr lang="vi-VN" sz="2800" b="1">
              <a:latin typeface="+mj-lt"/>
            </a:endParaRPr>
          </a:p>
        </p:txBody>
      </p:sp>
    </p:spTree>
    <p:extLst>
      <p:ext uri="{BB962C8B-B14F-4D97-AF65-F5344CB8AC3E}">
        <p14:creationId xmlns:p14="http://schemas.microsoft.com/office/powerpoint/2010/main" val="4087184750"/>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B80C187A-78FD-E94F-AA60-6B0968338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345" y="355601"/>
            <a:ext cx="4066443" cy="4358054"/>
          </a:xfrm>
          <a:prstGeom prst="rect">
            <a:avLst/>
          </a:prstGeom>
        </p:spPr>
      </p:pic>
      <p:sp>
        <p:nvSpPr>
          <p:cNvPr id="3" name="Hộp Văn bản 2">
            <a:extLst>
              <a:ext uri="{FF2B5EF4-FFF2-40B4-BE49-F238E27FC236}">
                <a16:creationId xmlns:a16="http://schemas.microsoft.com/office/drawing/2014/main" id="{1B0E49EA-CA11-E34A-A08A-B126EFF4667A}"/>
              </a:ext>
            </a:extLst>
          </p:cNvPr>
          <p:cNvSpPr txBox="1"/>
          <p:nvPr/>
        </p:nvSpPr>
        <p:spPr>
          <a:xfrm>
            <a:off x="256444" y="355600"/>
            <a:ext cx="7387978" cy="3816429"/>
          </a:xfrm>
          <a:prstGeom prst="rect">
            <a:avLst/>
          </a:prstGeom>
          <a:noFill/>
          <a:ln>
            <a:solidFill>
              <a:schemeClr val="accent4"/>
            </a:solidFill>
          </a:ln>
        </p:spPr>
        <p:txBody>
          <a:bodyPr wrap="square" rtlCol="0">
            <a:spAutoFit/>
          </a:bodyPr>
          <a:lstStyle/>
          <a:p>
            <a:pPr algn="l"/>
            <a:r>
              <a:rPr lang="vi-VN"/>
              <a:t>            </a:t>
            </a:r>
            <a:r>
              <a:rPr lang="vi-VN" sz="2800" b="1">
                <a:solidFill>
                  <a:schemeClr val="bg1"/>
                </a:solidFill>
                <a:latin typeface="+mj-lt"/>
              </a:rPr>
              <a:t>Hình ảnh người mẹ</a:t>
            </a:r>
          </a:p>
          <a:p>
            <a:pPr algn="l"/>
            <a:r>
              <a:rPr lang="vi-VN" sz="2800" b="1">
                <a:solidFill>
                  <a:schemeClr val="bg1"/>
                </a:solidFill>
                <a:latin typeface="+mj-lt"/>
              </a:rPr>
              <a:t>-Mẹ chơi đùa cùng con sẵn sàng ,lắng nghe những tâm sự ,mộng mơ ,khát vọng của con</a:t>
            </a:r>
          </a:p>
          <a:p>
            <a:pPr algn="l"/>
            <a:r>
              <a:rPr lang="vi-VN" sz="2800" b="1">
                <a:solidFill>
                  <a:schemeClr val="bg1"/>
                </a:solidFill>
                <a:latin typeface="+mj-lt"/>
              </a:rPr>
              <a:t>-Mẹ luôn quan tâm ,săn sóc con</a:t>
            </a:r>
          </a:p>
          <a:p>
            <a:pPr algn="l"/>
            <a:r>
              <a:rPr lang="vi-VN" sz="2800" b="1">
                <a:solidFill>
                  <a:schemeClr val="bg1"/>
                </a:solidFill>
                <a:latin typeface="+mj-lt"/>
              </a:rPr>
              <a:t>-Mẹ chấp cánh cho những ước mơ của con bay cao bay xa</a:t>
            </a:r>
          </a:p>
          <a:p>
            <a:pPr algn="l"/>
            <a:r>
              <a:rPr lang="vi-VN" sz="2800" b="1" i="1">
                <a:solidFill>
                  <a:schemeClr val="accent6"/>
                </a:solidFill>
                <a:latin typeface="+mj-lt"/>
              </a:rPr>
              <a:t>Một người mẹ dịu hiền bao dung và tâm lí thấp thoáng trong bài thơ.</a:t>
            </a:r>
          </a:p>
          <a:p>
            <a:pPr algn="l"/>
            <a:endParaRPr lang="vi-VN"/>
          </a:p>
        </p:txBody>
      </p:sp>
      <p:sp>
        <p:nvSpPr>
          <p:cNvPr id="4" name="Hộp Văn bản 3">
            <a:extLst>
              <a:ext uri="{FF2B5EF4-FFF2-40B4-BE49-F238E27FC236}">
                <a16:creationId xmlns:a16="http://schemas.microsoft.com/office/drawing/2014/main" id="{B97FB06A-F32B-6540-A6FF-9A14BD96C415}"/>
              </a:ext>
            </a:extLst>
          </p:cNvPr>
          <p:cNvSpPr txBox="1"/>
          <p:nvPr/>
        </p:nvSpPr>
        <p:spPr>
          <a:xfrm>
            <a:off x="512885" y="5044830"/>
            <a:ext cx="10526346" cy="954107"/>
          </a:xfrm>
          <a:prstGeom prst="rect">
            <a:avLst/>
          </a:prstGeom>
          <a:noFill/>
        </p:spPr>
        <p:txBody>
          <a:bodyPr wrap="square" rtlCol="0">
            <a:spAutoFit/>
          </a:bodyPr>
          <a:lstStyle/>
          <a:p>
            <a:pPr algn="l"/>
            <a:r>
              <a:rPr lang="vi-VN" sz="2800" b="1">
                <a:solidFill>
                  <a:srgbClr val="FFFF00"/>
                </a:solidFill>
                <a:latin typeface="Courier New" panose="02070309020205020404" pitchFamily="49" charset="0"/>
                <a:cs typeface="Courier New" panose="02070309020205020404" pitchFamily="49" charset="0"/>
              </a:rPr>
              <a:t>"Trong vũ trụ có lắm kì quan,nhưng kì quan đẹp nhất là trái tim người mẹ.”</a:t>
            </a:r>
          </a:p>
        </p:txBody>
      </p:sp>
    </p:spTree>
    <p:extLst>
      <p:ext uri="{BB962C8B-B14F-4D97-AF65-F5344CB8AC3E}">
        <p14:creationId xmlns:p14="http://schemas.microsoft.com/office/powerpoint/2010/main" val="257369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ED4CE56-C9B9-3C48-A84F-C50D893A7B3F}"/>
              </a:ext>
            </a:extLst>
          </p:cNvPr>
          <p:cNvSpPr txBox="1"/>
          <p:nvPr/>
        </p:nvSpPr>
        <p:spPr>
          <a:xfrm>
            <a:off x="1002810" y="868485"/>
            <a:ext cx="4101613" cy="707886"/>
          </a:xfrm>
          <a:prstGeom prst="rect">
            <a:avLst/>
          </a:prstGeom>
          <a:noFill/>
        </p:spPr>
        <p:txBody>
          <a:bodyPr wrap="square" rtlCol="0">
            <a:spAutoFit/>
          </a:bodyPr>
          <a:lstStyle/>
          <a:p>
            <a:pPr algn="l"/>
            <a:r>
              <a:rPr lang="vi-VN" sz="4000" b="1">
                <a:solidFill>
                  <a:srgbClr val="FF0000"/>
                </a:solidFill>
                <a:latin typeface="Courier New" panose="02070309020205020404" pitchFamily="49" charset="0"/>
                <a:cs typeface="Courier New" panose="02070309020205020404" pitchFamily="49" charset="0"/>
              </a:rPr>
              <a:t>Thiên nhiên</a:t>
            </a:r>
          </a:p>
        </p:txBody>
      </p:sp>
      <p:sp>
        <p:nvSpPr>
          <p:cNvPr id="3" name="Hình Bầu dục 2">
            <a:extLst>
              <a:ext uri="{FF2B5EF4-FFF2-40B4-BE49-F238E27FC236}">
                <a16:creationId xmlns:a16="http://schemas.microsoft.com/office/drawing/2014/main" id="{B96EAE2D-9A49-E946-BF6D-34C51FE4ED8A}"/>
              </a:ext>
            </a:extLst>
          </p:cNvPr>
          <p:cNvSpPr/>
          <p:nvPr/>
        </p:nvSpPr>
        <p:spPr>
          <a:xfrm>
            <a:off x="819638" y="1477596"/>
            <a:ext cx="3661997" cy="49026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Courier New" panose="02070309020205020404" pitchFamily="49" charset="0"/>
                <a:cs typeface="Courier New" panose="02070309020205020404" pitchFamily="49" charset="0"/>
              </a:rPr>
              <a:t>Mây </a:t>
            </a: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r>
              <a:rPr lang="vi-VN" sz="2800" b="1">
                <a:solidFill>
                  <a:schemeClr val="tx1"/>
                </a:solidFill>
                <a:latin typeface="Courier New" panose="02070309020205020404" pitchFamily="49" charset="0"/>
                <a:cs typeface="Courier New" panose="02070309020205020404" pitchFamily="49" charset="0"/>
              </a:rPr>
              <a:t>Sóng</a:t>
            </a:r>
          </a:p>
        </p:txBody>
      </p:sp>
      <p:sp>
        <p:nvSpPr>
          <p:cNvPr id="4" name="Hộp Văn bản 3">
            <a:extLst>
              <a:ext uri="{FF2B5EF4-FFF2-40B4-BE49-F238E27FC236}">
                <a16:creationId xmlns:a16="http://schemas.microsoft.com/office/drawing/2014/main" id="{CB606FD3-EFEB-7D45-BFE5-682C745D142E}"/>
              </a:ext>
            </a:extLst>
          </p:cNvPr>
          <p:cNvSpPr txBox="1"/>
          <p:nvPr/>
        </p:nvSpPr>
        <p:spPr>
          <a:xfrm>
            <a:off x="7834921" y="868485"/>
            <a:ext cx="3332286" cy="707886"/>
          </a:xfrm>
          <a:prstGeom prst="rect">
            <a:avLst/>
          </a:prstGeom>
          <a:noFill/>
        </p:spPr>
        <p:txBody>
          <a:bodyPr wrap="square" rtlCol="0">
            <a:spAutoFit/>
          </a:bodyPr>
          <a:lstStyle/>
          <a:p>
            <a:pPr algn="l"/>
            <a:r>
              <a:rPr lang="vi-VN" sz="4000" b="1">
                <a:solidFill>
                  <a:srgbClr val="FF0000"/>
                </a:solidFill>
                <a:latin typeface="Courier New" panose="02070309020205020404" pitchFamily="49" charset="0"/>
                <a:cs typeface="Courier New" panose="02070309020205020404" pitchFamily="49" charset="0"/>
              </a:rPr>
              <a:t>Con người</a:t>
            </a:r>
          </a:p>
        </p:txBody>
      </p:sp>
      <p:sp>
        <p:nvSpPr>
          <p:cNvPr id="6" name="Hình Bầu dục 5">
            <a:extLst>
              <a:ext uri="{FF2B5EF4-FFF2-40B4-BE49-F238E27FC236}">
                <a16:creationId xmlns:a16="http://schemas.microsoft.com/office/drawing/2014/main" id="{E2906E31-5E98-8145-ACBD-303DCC35E492}"/>
              </a:ext>
            </a:extLst>
          </p:cNvPr>
          <p:cNvSpPr/>
          <p:nvPr/>
        </p:nvSpPr>
        <p:spPr>
          <a:xfrm>
            <a:off x="7505212" y="1477596"/>
            <a:ext cx="3661996" cy="490268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Courier New" panose="02070309020205020404" pitchFamily="49" charset="0"/>
                <a:cs typeface="Courier New" panose="02070309020205020404" pitchFamily="49" charset="0"/>
              </a:rPr>
              <a:t>Mẹ</a:t>
            </a: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r>
              <a:rPr lang="vi-VN" sz="2800" b="1">
                <a:solidFill>
                  <a:schemeClr val="tx1"/>
                </a:solidFill>
                <a:latin typeface="Courier New" panose="02070309020205020404" pitchFamily="49" charset="0"/>
                <a:cs typeface="Courier New" panose="02070309020205020404" pitchFamily="49" charset="0"/>
              </a:rPr>
              <a:t>con</a:t>
            </a:r>
          </a:p>
        </p:txBody>
      </p:sp>
      <p:sp>
        <p:nvSpPr>
          <p:cNvPr id="8" name="Hình Bầu dục 7">
            <a:extLst>
              <a:ext uri="{FF2B5EF4-FFF2-40B4-BE49-F238E27FC236}">
                <a16:creationId xmlns:a16="http://schemas.microsoft.com/office/drawing/2014/main" id="{6A416E5C-4390-8145-AED0-EFB62E3D1D51}"/>
              </a:ext>
            </a:extLst>
          </p:cNvPr>
          <p:cNvSpPr/>
          <p:nvPr/>
        </p:nvSpPr>
        <p:spPr>
          <a:xfrm>
            <a:off x="819637" y="1477596"/>
            <a:ext cx="3661997" cy="49026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Courier New" panose="02070309020205020404" pitchFamily="49" charset="0"/>
                <a:cs typeface="Courier New" panose="02070309020205020404" pitchFamily="49" charset="0"/>
              </a:rPr>
              <a:t>Thơ mộng diệu kì </a:t>
            </a: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r>
              <a:rPr lang="vi-VN" sz="2800" b="1">
                <a:solidFill>
                  <a:schemeClr val="tx1"/>
                </a:solidFill>
                <a:latin typeface="Courier New" panose="02070309020205020404" pitchFamily="49" charset="0"/>
                <a:cs typeface="Courier New" panose="02070309020205020404" pitchFamily="49" charset="0"/>
              </a:rPr>
              <a:t>Quyến rũ cám dỗ</a:t>
            </a:r>
          </a:p>
        </p:txBody>
      </p:sp>
      <p:sp>
        <p:nvSpPr>
          <p:cNvPr id="10" name="Hình Bầu dục 9">
            <a:extLst>
              <a:ext uri="{FF2B5EF4-FFF2-40B4-BE49-F238E27FC236}">
                <a16:creationId xmlns:a16="http://schemas.microsoft.com/office/drawing/2014/main" id="{8CDC617B-834D-5C4F-8921-41B25D5089E6}"/>
              </a:ext>
            </a:extLst>
          </p:cNvPr>
          <p:cNvSpPr/>
          <p:nvPr/>
        </p:nvSpPr>
        <p:spPr>
          <a:xfrm>
            <a:off x="7505211" y="1477596"/>
            <a:ext cx="3661996" cy="490268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Courier New" panose="02070309020205020404" pitchFamily="49" charset="0"/>
                <a:cs typeface="Courier New" panose="02070309020205020404" pitchFamily="49" charset="0"/>
              </a:rPr>
              <a:t>Tình mẫu tử thiêng liêng bất diệt</a:t>
            </a: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endParaRPr lang="vi-VN" sz="2800" b="1">
              <a:solidFill>
                <a:schemeClr val="tx1"/>
              </a:solidFill>
              <a:latin typeface="Courier New" panose="02070309020205020404" pitchFamily="49" charset="0"/>
              <a:cs typeface="Courier New" panose="02070309020205020404" pitchFamily="49" charset="0"/>
            </a:endParaRPr>
          </a:p>
          <a:p>
            <a:pPr algn="ctr"/>
            <a:r>
              <a:rPr lang="vi-VN" sz="2800" b="1">
                <a:solidFill>
                  <a:schemeClr val="tx1"/>
                </a:solidFill>
                <a:latin typeface="Courier New" panose="02070309020205020404" pitchFamily="49" charset="0"/>
                <a:cs typeface="Courier New" panose="02070309020205020404" pitchFamily="49" charset="0"/>
              </a:rPr>
              <a:t>Níu giữ mãnh liệt</a:t>
            </a:r>
          </a:p>
        </p:txBody>
      </p:sp>
      <p:sp>
        <p:nvSpPr>
          <p:cNvPr id="11" name="Mũi tên: Trái-Phải 10">
            <a:extLst>
              <a:ext uri="{FF2B5EF4-FFF2-40B4-BE49-F238E27FC236}">
                <a16:creationId xmlns:a16="http://schemas.microsoft.com/office/drawing/2014/main" id="{8F4E593A-81E6-E24E-BCA7-964E632EA630}"/>
              </a:ext>
            </a:extLst>
          </p:cNvPr>
          <p:cNvSpPr/>
          <p:nvPr/>
        </p:nvSpPr>
        <p:spPr>
          <a:xfrm>
            <a:off x="4877405" y="2946810"/>
            <a:ext cx="2432304" cy="96926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ộp Văn bản 11">
            <a:extLst>
              <a:ext uri="{FF2B5EF4-FFF2-40B4-BE49-F238E27FC236}">
                <a16:creationId xmlns:a16="http://schemas.microsoft.com/office/drawing/2014/main" id="{C62F2692-86BF-8341-8239-11A413762019}"/>
              </a:ext>
            </a:extLst>
          </p:cNvPr>
          <p:cNvSpPr txBox="1"/>
          <p:nvPr/>
        </p:nvSpPr>
        <p:spPr>
          <a:xfrm>
            <a:off x="4978890" y="4165601"/>
            <a:ext cx="2526322" cy="646331"/>
          </a:xfrm>
          <a:prstGeom prst="rect">
            <a:avLst/>
          </a:prstGeom>
          <a:noFill/>
        </p:spPr>
        <p:txBody>
          <a:bodyPr wrap="square" rtlCol="0">
            <a:spAutoFit/>
          </a:bodyPr>
          <a:lstStyle/>
          <a:p>
            <a:pPr algn="l"/>
            <a:r>
              <a:rPr lang="vi-VN" sz="3600" b="1">
                <a:solidFill>
                  <a:schemeClr val="accent1"/>
                </a:solidFill>
                <a:latin typeface="Courier New" panose="02070309020205020404" pitchFamily="49" charset="0"/>
                <a:cs typeface="Courier New" panose="02070309020205020404" pitchFamily="49" charset="0"/>
              </a:rPr>
              <a:t>Đối sánh</a:t>
            </a:r>
          </a:p>
        </p:txBody>
      </p:sp>
    </p:spTree>
    <p:extLst>
      <p:ext uri="{BB962C8B-B14F-4D97-AF65-F5344CB8AC3E}">
        <p14:creationId xmlns:p14="http://schemas.microsoft.com/office/powerpoint/2010/main" val="2011094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8" grpId="0" animBg="1"/>
      <p:bldP spid="10" grpId="0" animBg="1"/>
      <p:bldP spid="11"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4B5AB1E-3B30-5B4E-BC5A-B3B97F9E3E8B}"/>
              </a:ext>
            </a:extLst>
          </p:cNvPr>
          <p:cNvSpPr txBox="1"/>
          <p:nvPr/>
        </p:nvSpPr>
        <p:spPr>
          <a:xfrm>
            <a:off x="283308" y="2177146"/>
            <a:ext cx="10624038" cy="2308324"/>
          </a:xfrm>
          <a:prstGeom prst="rect">
            <a:avLst/>
          </a:prstGeom>
          <a:noFill/>
        </p:spPr>
        <p:txBody>
          <a:bodyPr wrap="square" rtlCol="0">
            <a:spAutoFit/>
          </a:bodyPr>
          <a:lstStyle/>
          <a:p>
            <a:pPr algn="l"/>
            <a:r>
              <a:rPr lang="vi-VN" sz="7200" b="1">
                <a:latin typeface="Copperplate Gothic Bold" panose="02000000000000000000" pitchFamily="2" charset="0"/>
                <a:ea typeface="Copperplate Gothic Bold" panose="02000000000000000000" pitchFamily="2" charset="0"/>
              </a:rPr>
              <a:t>                       III</a:t>
            </a:r>
          </a:p>
          <a:p>
            <a:pPr algn="l"/>
            <a:r>
              <a:rPr lang="vi-VN" sz="7200" b="1">
                <a:latin typeface="Copperplate Gothic Bold" panose="02000000000000000000" pitchFamily="2" charset="0"/>
                <a:ea typeface="Copperplate Gothic Bold" panose="02000000000000000000" pitchFamily="2" charset="0"/>
              </a:rPr>
              <a:t>              TỔNG KẾT</a:t>
            </a:r>
          </a:p>
        </p:txBody>
      </p:sp>
    </p:spTree>
    <p:extLst>
      <p:ext uri="{BB962C8B-B14F-4D97-AF65-F5344CB8AC3E}">
        <p14:creationId xmlns:p14="http://schemas.microsoft.com/office/powerpoint/2010/main" val="1320214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A648511-4854-D84C-9729-D98C536CE7CC}"/>
              </a:ext>
            </a:extLst>
          </p:cNvPr>
          <p:cNvSpPr txBox="1"/>
          <p:nvPr/>
        </p:nvSpPr>
        <p:spPr>
          <a:xfrm>
            <a:off x="550984" y="550985"/>
            <a:ext cx="3210170" cy="830997"/>
          </a:xfrm>
          <a:prstGeom prst="rect">
            <a:avLst/>
          </a:prstGeom>
          <a:noFill/>
        </p:spPr>
        <p:txBody>
          <a:bodyPr wrap="square" rtlCol="0">
            <a:spAutoFit/>
          </a:bodyPr>
          <a:lstStyle/>
          <a:p>
            <a:pPr algn="l"/>
            <a:r>
              <a:rPr lang="vi-VN" sz="4800" b="1">
                <a:solidFill>
                  <a:srgbClr val="FF0000"/>
                </a:solidFill>
                <a:latin typeface="Vivaldi" panose="02000000000000000000" pitchFamily="2" charset="0"/>
                <a:ea typeface="Vivaldi" panose="02000000000000000000" pitchFamily="2" charset="0"/>
              </a:rPr>
              <a:t>1,Tác giả:</a:t>
            </a:r>
          </a:p>
        </p:txBody>
      </p:sp>
      <p:sp>
        <p:nvSpPr>
          <p:cNvPr id="4" name="Hộp Văn bản 3">
            <a:extLst>
              <a:ext uri="{FF2B5EF4-FFF2-40B4-BE49-F238E27FC236}">
                <a16:creationId xmlns:a16="http://schemas.microsoft.com/office/drawing/2014/main" id="{47BA045E-BF39-FD48-A58A-4D42A42E1E90}"/>
              </a:ext>
            </a:extLst>
          </p:cNvPr>
          <p:cNvSpPr txBox="1"/>
          <p:nvPr/>
        </p:nvSpPr>
        <p:spPr>
          <a:xfrm>
            <a:off x="416656" y="1381983"/>
            <a:ext cx="11172094" cy="1569660"/>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-Năm 1913,với tập "Thơ Dâng” ông là nhà văn đầu tiên của châu Á được nhận giải Nô- ben về văn học</a:t>
            </a:r>
          </a:p>
        </p:txBody>
      </p:sp>
      <p:sp>
        <p:nvSpPr>
          <p:cNvPr id="5" name="Hộp Văn bản 4">
            <a:extLst>
              <a:ext uri="{FF2B5EF4-FFF2-40B4-BE49-F238E27FC236}">
                <a16:creationId xmlns:a16="http://schemas.microsoft.com/office/drawing/2014/main" id="{816E9505-9E20-284D-856B-350041F08185}"/>
              </a:ext>
            </a:extLst>
          </p:cNvPr>
          <p:cNvSpPr txBox="1"/>
          <p:nvPr/>
        </p:nvSpPr>
        <p:spPr>
          <a:xfrm>
            <a:off x="416655" y="2761272"/>
            <a:ext cx="4638921" cy="584775"/>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-Phong cách thơ:</a:t>
            </a:r>
          </a:p>
        </p:txBody>
      </p:sp>
      <p:sp>
        <p:nvSpPr>
          <p:cNvPr id="6" name="Hộp Văn bản 5">
            <a:extLst>
              <a:ext uri="{FF2B5EF4-FFF2-40B4-BE49-F238E27FC236}">
                <a16:creationId xmlns:a16="http://schemas.microsoft.com/office/drawing/2014/main" id="{4467CBC4-3337-1E4A-8861-5E8582B5778A}"/>
              </a:ext>
            </a:extLst>
          </p:cNvPr>
          <p:cNvSpPr txBox="1"/>
          <p:nvPr/>
        </p:nvSpPr>
        <p:spPr>
          <a:xfrm>
            <a:off x="781540" y="3176466"/>
            <a:ext cx="11410460" cy="1569660"/>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+Thơ ông thể hiện tinh thần dân tộc và dân chủ sâu sắc ,tinh thần nhân văn cao cả và tính chất trữ tình triết lý nồng đượm.</a:t>
            </a:r>
          </a:p>
        </p:txBody>
      </p:sp>
      <p:sp>
        <p:nvSpPr>
          <p:cNvPr id="7" name="Hộp Văn bản 6">
            <a:extLst>
              <a:ext uri="{FF2B5EF4-FFF2-40B4-BE49-F238E27FC236}">
                <a16:creationId xmlns:a16="http://schemas.microsoft.com/office/drawing/2014/main" id="{2C8E4D9A-A7FB-D84E-9256-3B5AF8133D2F}"/>
              </a:ext>
            </a:extLst>
          </p:cNvPr>
          <p:cNvSpPr txBox="1"/>
          <p:nvPr/>
        </p:nvSpPr>
        <p:spPr>
          <a:xfrm>
            <a:off x="781540" y="4593004"/>
            <a:ext cx="11271248" cy="2062103"/>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+Thơ ông còn sử dụng thành công những hình ảnh thiên nhiên mang ý nghĩa tượng trưng ,những hình ảnh liên tưởng,so sánh ,tương phản và thủ pháp trùng điệp.</a:t>
            </a:r>
          </a:p>
        </p:txBody>
      </p:sp>
    </p:spTree>
    <p:extLst>
      <p:ext uri="{BB962C8B-B14F-4D97-AF65-F5344CB8AC3E}">
        <p14:creationId xmlns:p14="http://schemas.microsoft.com/office/powerpoint/2010/main" val="3157072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DAE9171A-395A-0A43-9C15-BE1C31BD6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6" y="952501"/>
            <a:ext cx="3810000" cy="4953000"/>
          </a:xfrm>
          <a:prstGeom prst="rect">
            <a:avLst/>
          </a:prstGeom>
        </p:spPr>
      </p:pic>
      <p:pic>
        <p:nvPicPr>
          <p:cNvPr id="3" name="Hình ảnh 3">
            <a:extLst>
              <a:ext uri="{FF2B5EF4-FFF2-40B4-BE49-F238E27FC236}">
                <a16:creationId xmlns:a16="http://schemas.microsoft.com/office/drawing/2014/main" id="{AB440356-017A-6748-905F-0900D6F9E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125" y="952501"/>
            <a:ext cx="3841750" cy="4953000"/>
          </a:xfrm>
          <a:prstGeom prst="rect">
            <a:avLst/>
          </a:prstGeom>
        </p:spPr>
      </p:pic>
      <p:pic>
        <p:nvPicPr>
          <p:cNvPr id="4" name="Hình ảnh 4">
            <a:extLst>
              <a:ext uri="{FF2B5EF4-FFF2-40B4-BE49-F238E27FC236}">
                <a16:creationId xmlns:a16="http://schemas.microsoft.com/office/drawing/2014/main" id="{4B2DA618-0EAC-5C4E-B5FC-3F24FC376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649" y="952500"/>
            <a:ext cx="3555023" cy="4952999"/>
          </a:xfrm>
          <a:prstGeom prst="rect">
            <a:avLst/>
          </a:prstGeom>
        </p:spPr>
      </p:pic>
    </p:spTree>
    <p:extLst>
      <p:ext uri="{BB962C8B-B14F-4D97-AF65-F5344CB8AC3E}">
        <p14:creationId xmlns:p14="http://schemas.microsoft.com/office/powerpoint/2010/main" val="2117350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8861881-4D50-7D45-9FF9-8E730D7C067F}"/>
              </a:ext>
            </a:extLst>
          </p:cNvPr>
          <p:cNvSpPr txBox="1"/>
          <p:nvPr/>
        </p:nvSpPr>
        <p:spPr>
          <a:xfrm>
            <a:off x="257907" y="306601"/>
            <a:ext cx="3210170" cy="830997"/>
          </a:xfrm>
          <a:prstGeom prst="rect">
            <a:avLst/>
          </a:prstGeom>
          <a:noFill/>
        </p:spPr>
        <p:txBody>
          <a:bodyPr wrap="square" rtlCol="0">
            <a:spAutoFit/>
          </a:bodyPr>
          <a:lstStyle/>
          <a:p>
            <a:pPr algn="l"/>
            <a:r>
              <a:rPr lang="vi-VN" sz="4800" b="1">
                <a:solidFill>
                  <a:srgbClr val="FF0000"/>
                </a:solidFill>
                <a:latin typeface="Vivaldi" panose="02000000000000000000" pitchFamily="2" charset="0"/>
                <a:ea typeface="Vivaldi" panose="02000000000000000000" pitchFamily="2" charset="0"/>
              </a:rPr>
              <a:t>2,Tác phẩm:</a:t>
            </a:r>
          </a:p>
        </p:txBody>
      </p:sp>
      <p:sp>
        <p:nvSpPr>
          <p:cNvPr id="5" name="Hộp Văn bản 4">
            <a:extLst>
              <a:ext uri="{FF2B5EF4-FFF2-40B4-BE49-F238E27FC236}">
                <a16:creationId xmlns:a16="http://schemas.microsoft.com/office/drawing/2014/main" id="{B1998BE0-98FA-B045-B344-7EE26426B83D}"/>
              </a:ext>
            </a:extLst>
          </p:cNvPr>
          <p:cNvSpPr txBox="1"/>
          <p:nvPr/>
        </p:nvSpPr>
        <p:spPr>
          <a:xfrm>
            <a:off x="170962" y="1137598"/>
            <a:ext cx="8462596" cy="3539430"/>
          </a:xfrm>
          <a:prstGeom prst="rect">
            <a:avLst/>
          </a:prstGeom>
          <a:noFill/>
        </p:spPr>
        <p:txBody>
          <a:bodyPr wrap="square">
            <a:spAutoFit/>
          </a:bodyPr>
          <a:lstStyle/>
          <a:p>
            <a:pPr algn="l"/>
            <a:r>
              <a:rPr lang="vi-VN" sz="3200" b="1" i="0">
                <a:effectLst/>
                <a:latin typeface="Courier New" panose="02070309020205020404" pitchFamily="49" charset="0"/>
                <a:cs typeface="Courier New" panose="02070309020205020404" pitchFamily="49" charset="0"/>
              </a:rPr>
              <a:t>Hoàn cảnh sáng tác</a:t>
            </a:r>
          </a:p>
          <a:p>
            <a:pPr algn="l"/>
            <a:r>
              <a:rPr lang="vi-VN" sz="3200" b="1" i="0">
                <a:effectLst/>
                <a:latin typeface="Courier New" panose="02070309020205020404" pitchFamily="49" charset="0"/>
                <a:cs typeface="Courier New" panose="02070309020205020404" pitchFamily="49" charset="0"/>
              </a:rPr>
              <a:t>- “Mây và sóng” được viết bằng tiếng Ben-gan, in trong tập thơ Si-su (Trẻ thơ), xuất bản năm 1909 và được Ta-go dịch ra tiếng Anh, in trong tập Trăng non xuất bản năm 1915.</a:t>
            </a:r>
          </a:p>
        </p:txBody>
      </p:sp>
      <p:pic>
        <p:nvPicPr>
          <p:cNvPr id="6" name="Hình ảnh 6">
            <a:extLst>
              <a:ext uri="{FF2B5EF4-FFF2-40B4-BE49-F238E27FC236}">
                <a16:creationId xmlns:a16="http://schemas.microsoft.com/office/drawing/2014/main" id="{158A74C6-B056-3B43-BAF1-E7E58171A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616" y="929848"/>
            <a:ext cx="3872422" cy="5418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Hộp Văn bản 6">
            <a:extLst>
              <a:ext uri="{FF2B5EF4-FFF2-40B4-BE49-F238E27FC236}">
                <a16:creationId xmlns:a16="http://schemas.microsoft.com/office/drawing/2014/main" id="{EE7F2270-6B3A-FA49-B4DB-828188371FBE}"/>
              </a:ext>
            </a:extLst>
          </p:cNvPr>
          <p:cNvSpPr txBox="1"/>
          <p:nvPr/>
        </p:nvSpPr>
        <p:spPr>
          <a:xfrm>
            <a:off x="170962" y="4580792"/>
            <a:ext cx="8148616" cy="1569660"/>
          </a:xfrm>
          <a:prstGeom prst="rect">
            <a:avLst/>
          </a:prstGeom>
          <a:noFill/>
        </p:spPr>
        <p:txBody>
          <a:bodyPr wrap="square" rtlCol="0">
            <a:spAutoFit/>
          </a:bodyPr>
          <a:lstStyle/>
          <a:p>
            <a:pPr algn="l"/>
            <a:r>
              <a:rPr lang="vi-VN" sz="3200" b="1">
                <a:latin typeface="Courier New" panose="02070309020205020404" pitchFamily="49" charset="0"/>
                <a:cs typeface="Courier New" panose="02070309020205020404" pitchFamily="49" charset="0"/>
              </a:rPr>
              <a:t>-Nội dung:Ca ngợi những tình cảm trong sáng,cao đẹp,đặc biệt là tình mẫu tử</a:t>
            </a:r>
            <a:r>
              <a:rPr lang="vi-VN"/>
              <a:t>.</a:t>
            </a:r>
          </a:p>
        </p:txBody>
      </p:sp>
    </p:spTree>
    <p:extLst>
      <p:ext uri="{BB962C8B-B14F-4D97-AF65-F5344CB8AC3E}">
        <p14:creationId xmlns:p14="http://schemas.microsoft.com/office/powerpoint/2010/main" val="157831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AA4F3AC-6494-6441-9A7E-CA93F2898968}"/>
              </a:ext>
            </a:extLst>
          </p:cNvPr>
          <p:cNvSpPr txBox="1"/>
          <p:nvPr/>
        </p:nvSpPr>
        <p:spPr>
          <a:xfrm>
            <a:off x="257906" y="306601"/>
            <a:ext cx="6592767" cy="830997"/>
          </a:xfrm>
          <a:prstGeom prst="rect">
            <a:avLst/>
          </a:prstGeom>
          <a:noFill/>
        </p:spPr>
        <p:txBody>
          <a:bodyPr wrap="square" rtlCol="0">
            <a:spAutoFit/>
          </a:bodyPr>
          <a:lstStyle/>
          <a:p>
            <a:pPr algn="l"/>
            <a:r>
              <a:rPr lang="vi-VN" sz="4800" b="1">
                <a:solidFill>
                  <a:srgbClr val="FF0000"/>
                </a:solidFill>
                <a:latin typeface="Segoe Script" panose="02000000000000000000" pitchFamily="2" charset="0"/>
                <a:ea typeface="Segoe Script" panose="02000000000000000000" pitchFamily="2" charset="0"/>
                <a:cs typeface="MV Boli" panose="02000500030200090000" pitchFamily="2" charset="0"/>
              </a:rPr>
              <a:t>3,Đọc và bố cục</a:t>
            </a:r>
          </a:p>
        </p:txBody>
      </p:sp>
    </p:spTree>
    <p:extLst>
      <p:ext uri="{BB962C8B-B14F-4D97-AF65-F5344CB8AC3E}">
        <p14:creationId xmlns:p14="http://schemas.microsoft.com/office/powerpoint/2010/main" val="3980840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76CAA280-47E5-1942-95BB-2326EC684305}"/>
              </a:ext>
            </a:extLst>
          </p:cNvPr>
          <p:cNvSpPr txBox="1"/>
          <p:nvPr/>
        </p:nvSpPr>
        <p:spPr>
          <a:xfrm>
            <a:off x="3628291" y="25360"/>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sp>
        <p:nvSpPr>
          <p:cNvPr id="5" name="Hộp Văn bản 4">
            <a:extLst>
              <a:ext uri="{FF2B5EF4-FFF2-40B4-BE49-F238E27FC236}">
                <a16:creationId xmlns:a16="http://schemas.microsoft.com/office/drawing/2014/main" id="{820C1D08-FA9E-AD4D-ADE7-5616E8028AFD}"/>
              </a:ext>
            </a:extLst>
          </p:cNvPr>
          <p:cNvSpPr txBox="1"/>
          <p:nvPr/>
        </p:nvSpPr>
        <p:spPr>
          <a:xfrm>
            <a:off x="537308" y="1225689"/>
            <a:ext cx="12467981" cy="5632311"/>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Mẹ ơi, những người sống trên mây đang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đùa từ khi thức</a:t>
            </a:r>
            <a:r>
              <a:rPr lang="vi-VN" sz="2400" b="0" i="0">
                <a:effectLst/>
                <a:latin typeface="Courier New" panose="02070309020205020404" pitchFamily="49" charset="0"/>
                <a:cs typeface="Courier New" panose="02070309020205020404" pitchFamily="49" charset="0"/>
              </a:rPr>
              <a:t> </a:t>
            </a:r>
            <a:r>
              <a:rPr lang="vi-VN" sz="2400" b="1" i="0">
                <a:effectLst/>
                <a:latin typeface="Courier New" panose="02070309020205020404" pitchFamily="49" charset="0"/>
                <a:cs typeface="Courier New" panose="02070309020205020404" pitchFamily="49" charset="0"/>
              </a:rPr>
              <a:t>dậy cho đến lúc chiều tà,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buổi sớm mai vàng,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vầng trăng bạc.”</a:t>
            </a:r>
          </a:p>
          <a:p>
            <a:pPr algn="l"/>
            <a:r>
              <a:rPr lang="vi-VN" sz="2400" b="1" i="0">
                <a:effectLst/>
                <a:latin typeface="Courier New" panose="02070309020205020404" pitchFamily="49" charset="0"/>
                <a:cs typeface="Courier New" panose="02070309020205020404" pitchFamily="49" charset="0"/>
              </a:rPr>
              <a:t>Con hỏi: “Nhưng tôi làm sao mà lên được với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trả lời: “Hãy đến bên bờ trái đất,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đưa tay lên trời,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Em sẽ được nhấc bổng lên mây.”</a:t>
            </a:r>
          </a:p>
          <a:p>
            <a:pPr algn="l"/>
            <a:r>
              <a:rPr lang="vi-VN" sz="2400" b="1" i="0">
                <a:effectLst/>
                <a:latin typeface="Courier New" panose="02070309020205020404" pitchFamily="49" charset="0"/>
                <a:cs typeface="Courier New" panose="02070309020205020404" pitchFamily="49" charset="0"/>
              </a:rPr>
              <a:t>Con nói: “Mẹ tôi đang đợi ở nhà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rồi bay đi mất.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Nhưng con biết một trò chơi thích hơn trò ấy, mẹ 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mây và mẹ sẽ là trăng.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lấy hai tay trùm lên người mẹ,</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mái nhà sẽ là bầu trời xanh thẳm.</a:t>
            </a:r>
          </a:p>
        </p:txBody>
      </p:sp>
      <p:pic>
        <p:nvPicPr>
          <p:cNvPr id="6" name="Hình ảnh 6">
            <a:extLst>
              <a:ext uri="{FF2B5EF4-FFF2-40B4-BE49-F238E27FC236}">
                <a16:creationId xmlns:a16="http://schemas.microsoft.com/office/drawing/2014/main" id="{05B59EBE-A8C8-2D43-A536-13A6CA39D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0"/>
            <a:ext cx="12192000" cy="6832640"/>
          </a:xfrm>
          <a:prstGeom prst="rect">
            <a:avLst/>
          </a:prstGeom>
        </p:spPr>
      </p:pic>
      <p:sp>
        <p:nvSpPr>
          <p:cNvPr id="8" name="Hộp Văn bản 7">
            <a:extLst>
              <a:ext uri="{FF2B5EF4-FFF2-40B4-BE49-F238E27FC236}">
                <a16:creationId xmlns:a16="http://schemas.microsoft.com/office/drawing/2014/main" id="{354B45F0-E699-4747-ADE0-F9BF9ACDBD91}"/>
              </a:ext>
            </a:extLst>
          </p:cNvPr>
          <p:cNvSpPr txBox="1"/>
          <p:nvPr/>
        </p:nvSpPr>
        <p:spPr>
          <a:xfrm>
            <a:off x="4142886" y="12680"/>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sp>
        <p:nvSpPr>
          <p:cNvPr id="10" name="Hộp Văn bản 9">
            <a:extLst>
              <a:ext uri="{FF2B5EF4-FFF2-40B4-BE49-F238E27FC236}">
                <a16:creationId xmlns:a16="http://schemas.microsoft.com/office/drawing/2014/main" id="{861FBAB4-754F-AD4D-9C52-E283DC0C89C7}"/>
              </a:ext>
            </a:extLst>
          </p:cNvPr>
          <p:cNvSpPr txBox="1"/>
          <p:nvPr/>
        </p:nvSpPr>
        <p:spPr>
          <a:xfrm>
            <a:off x="130663" y="1238369"/>
            <a:ext cx="12467981" cy="5632311"/>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Mẹ ơi, những người sống trên mây đang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đùa từ khi thức</a:t>
            </a:r>
            <a:r>
              <a:rPr lang="vi-VN" sz="2400" b="0" i="0">
                <a:effectLst/>
                <a:latin typeface="Courier New" panose="02070309020205020404" pitchFamily="49" charset="0"/>
                <a:cs typeface="Courier New" panose="02070309020205020404" pitchFamily="49" charset="0"/>
              </a:rPr>
              <a:t> </a:t>
            </a:r>
            <a:r>
              <a:rPr lang="vi-VN" sz="2400" b="1" i="0">
                <a:effectLst/>
                <a:latin typeface="Courier New" panose="02070309020205020404" pitchFamily="49" charset="0"/>
                <a:cs typeface="Courier New" panose="02070309020205020404" pitchFamily="49" charset="0"/>
              </a:rPr>
              <a:t>dậy cho đến lúc chiều tà,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buổi sớm mai vàng,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chơi với vầng trăng bạc.”</a:t>
            </a:r>
          </a:p>
          <a:p>
            <a:pPr algn="l"/>
            <a:r>
              <a:rPr lang="vi-VN" sz="2400" b="1" i="0">
                <a:effectLst/>
                <a:latin typeface="Courier New" panose="02070309020205020404" pitchFamily="49" charset="0"/>
                <a:cs typeface="Courier New" panose="02070309020205020404" pitchFamily="49" charset="0"/>
              </a:rPr>
              <a:t>Con hỏi: “Nhưng tôi làm sao mà lên được với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trả lời: “Hãy đến bên bờ trái đất,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đưa tay lên trời,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Em sẽ được nhấc bổng lên mây.”</a:t>
            </a:r>
          </a:p>
          <a:p>
            <a:pPr algn="l"/>
            <a:r>
              <a:rPr lang="vi-VN" sz="2400" b="1" i="0">
                <a:effectLst/>
                <a:latin typeface="Courier New" panose="02070309020205020404" pitchFamily="49" charset="0"/>
                <a:cs typeface="Courier New" panose="02070309020205020404" pitchFamily="49" charset="0"/>
              </a:rPr>
              <a:t>Con nói: “Mẹ tôi đang đợi ở nhà</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rồi bay đi mất.</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Nhưng con biết một trò chơi thích hơn trò ấy, mẹ 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mây và mẹ sẽ là trăng.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lấy hai tay trùm lên người mẹ,</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mái nhà sẽ là bầu trời xanh thẳm.</a:t>
            </a:r>
          </a:p>
        </p:txBody>
      </p:sp>
    </p:spTree>
    <p:extLst>
      <p:ext uri="{BB962C8B-B14F-4D97-AF65-F5344CB8AC3E}">
        <p14:creationId xmlns:p14="http://schemas.microsoft.com/office/powerpoint/2010/main" val="334337297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87883E7-B3FF-1045-BE4D-48C310121C81}"/>
              </a:ext>
            </a:extLst>
          </p:cNvPr>
          <p:cNvSpPr txBox="1"/>
          <p:nvPr/>
        </p:nvSpPr>
        <p:spPr>
          <a:xfrm>
            <a:off x="334596" y="941838"/>
            <a:ext cx="11857404" cy="6001643"/>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Những người sống trong sóng nước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hát từ sớm mai đến tối,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ngao du khắp nơi này nơi nọ</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Mà không biết mình đã từng qua những nơi nào”.</a:t>
            </a:r>
          </a:p>
          <a:p>
            <a:pPr algn="l"/>
            <a:r>
              <a:rPr lang="vi-VN" sz="2400" b="1" i="0">
                <a:effectLst/>
                <a:latin typeface="Courier New" panose="02070309020205020404" pitchFamily="49" charset="0"/>
                <a:cs typeface="Courier New" panose="02070309020205020404" pitchFamily="49" charset="0"/>
              </a:rPr>
              <a:t>Con hỏi: “Nhưng tôi làm sao gặp được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bảo con: “Hãy đến chỗ gần sát biển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đứng đó, nhắm nghiền mắt lại,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 em sẽ được đưa lên trên làn sóng”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bảo: “Buổi chiều, mẹ tôi luôn luôn muốn tôi ở nhà với mẹ -</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múa nhảy rồi đi qua.</a:t>
            </a:r>
          </a:p>
          <a:p>
            <a:pPr algn="l"/>
            <a:r>
              <a:rPr lang="vi-VN" sz="2400" b="1" i="0">
                <a:effectLst/>
                <a:latin typeface="Courier New" panose="02070309020205020404" pitchFamily="49" charset="0"/>
                <a:cs typeface="Courier New" panose="02070309020205020404" pitchFamily="49" charset="0"/>
              </a:rPr>
              <a:t>Nhưng con biết một trò chơi hay hơn trò ấy</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sóng, mẹ sẽ là một bờ biển lạ lùng.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lăn, lăn, lăn mãi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vỗ vào gối mẹ, cười vang.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không một ai trên cõi đời này biết nơi đâu mẹ con ta đang ở.</a:t>
            </a:r>
          </a:p>
        </p:txBody>
      </p:sp>
      <p:sp>
        <p:nvSpPr>
          <p:cNvPr id="5" name="Hộp Văn bản 4">
            <a:extLst>
              <a:ext uri="{FF2B5EF4-FFF2-40B4-BE49-F238E27FC236}">
                <a16:creationId xmlns:a16="http://schemas.microsoft.com/office/drawing/2014/main" id="{52058FD2-58EE-9044-97EE-754DF415521A}"/>
              </a:ext>
            </a:extLst>
          </p:cNvPr>
          <p:cNvSpPr txBox="1"/>
          <p:nvPr/>
        </p:nvSpPr>
        <p:spPr>
          <a:xfrm>
            <a:off x="3628291" y="25360"/>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pic>
        <p:nvPicPr>
          <p:cNvPr id="6" name="Hình ảnh 6">
            <a:extLst>
              <a:ext uri="{FF2B5EF4-FFF2-40B4-BE49-F238E27FC236}">
                <a16:creationId xmlns:a16="http://schemas.microsoft.com/office/drawing/2014/main" id="{AF22DD33-BDB8-DC44-AB80-0B011DB59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558" cy="6943480"/>
          </a:xfrm>
          <a:prstGeom prst="rect">
            <a:avLst/>
          </a:prstGeom>
        </p:spPr>
      </p:pic>
      <p:sp>
        <p:nvSpPr>
          <p:cNvPr id="8" name="Hộp Văn bản 7">
            <a:extLst>
              <a:ext uri="{FF2B5EF4-FFF2-40B4-BE49-F238E27FC236}">
                <a16:creationId xmlns:a16="http://schemas.microsoft.com/office/drawing/2014/main" id="{99355C71-E163-7F4D-8ACB-5290D87E02FF}"/>
              </a:ext>
            </a:extLst>
          </p:cNvPr>
          <p:cNvSpPr txBox="1"/>
          <p:nvPr/>
        </p:nvSpPr>
        <p:spPr>
          <a:xfrm>
            <a:off x="3931626" y="-53045"/>
            <a:ext cx="4663343" cy="1200329"/>
          </a:xfrm>
          <a:prstGeom prst="rect">
            <a:avLst/>
          </a:prstGeom>
          <a:noFill/>
        </p:spPr>
        <p:txBody>
          <a:bodyPr wrap="square" rtlCol="0">
            <a:spAutoFit/>
          </a:bodyPr>
          <a:lstStyle/>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MÂY VÀ SÓNG</a:t>
            </a:r>
          </a:p>
          <a:p>
            <a:pPr algn="l"/>
            <a:r>
              <a:rPr lang="vi-VN" sz="3600" b="1">
                <a:solidFill>
                  <a:srgbClr val="FF0000"/>
                </a:solidFill>
                <a:latin typeface="Copperplate Gothic Bold" panose="02000000000000000000" pitchFamily="2" charset="0"/>
                <a:ea typeface="Copperplate Gothic Bold" panose="02000000000000000000" pitchFamily="2" charset="0"/>
                <a:cs typeface="Courier New" panose="02070309020205020404" pitchFamily="49" charset="0"/>
              </a:rPr>
              <a:t>             </a:t>
            </a:r>
            <a:r>
              <a:rPr lang="vi-VN" sz="3600" b="1">
                <a:latin typeface="Copperplate Gothic Bold" panose="02000000000000000000" pitchFamily="2" charset="0"/>
                <a:ea typeface="Copperplate Gothic Bold" panose="02000000000000000000" pitchFamily="2" charset="0"/>
                <a:cs typeface="Courier New" panose="02070309020205020404" pitchFamily="49" charset="0"/>
              </a:rPr>
              <a:t>R.Ta-go</a:t>
            </a:r>
          </a:p>
        </p:txBody>
      </p:sp>
      <p:sp>
        <p:nvSpPr>
          <p:cNvPr id="10" name="Hộp Văn bản 9">
            <a:extLst>
              <a:ext uri="{FF2B5EF4-FFF2-40B4-BE49-F238E27FC236}">
                <a16:creationId xmlns:a16="http://schemas.microsoft.com/office/drawing/2014/main" id="{57951778-B967-4147-8956-5FBC0C9CC2EC}"/>
              </a:ext>
            </a:extLst>
          </p:cNvPr>
          <p:cNvSpPr txBox="1"/>
          <p:nvPr/>
        </p:nvSpPr>
        <p:spPr>
          <a:xfrm>
            <a:off x="548054" y="856357"/>
            <a:ext cx="11857404" cy="6001643"/>
          </a:xfrm>
          <a:prstGeom prst="rect">
            <a:avLst/>
          </a:prstGeom>
          <a:noFill/>
        </p:spPr>
        <p:txBody>
          <a:bodyPr wrap="square">
            <a:spAutoFit/>
          </a:bodyPr>
          <a:lstStyle/>
          <a:p>
            <a:pPr algn="l"/>
            <a:r>
              <a:rPr lang="vi-VN" sz="2400" b="1" i="0">
                <a:effectLst/>
                <a:latin typeface="Courier New" panose="02070309020205020404" pitchFamily="49" charset="0"/>
                <a:cs typeface="Courier New" panose="02070309020205020404" pitchFamily="49" charset="0"/>
              </a:rPr>
              <a:t>Những người sống trong sóng nước gọi con: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hát từ sớm mai đến tối,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Chúng ta ngao du khắp nơi này nơi nọ</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Mà không biết mình đã từng qua những nơi nào”.</a:t>
            </a:r>
          </a:p>
          <a:p>
            <a:pPr algn="l"/>
            <a:r>
              <a:rPr lang="vi-VN" sz="2400" b="1" i="0">
                <a:effectLst/>
                <a:latin typeface="Courier New" panose="02070309020205020404" pitchFamily="49" charset="0"/>
                <a:cs typeface="Courier New" panose="02070309020205020404" pitchFamily="49" charset="0"/>
              </a:rPr>
              <a:t>Con hỏi: “Nhưng tôi làm sao gặp được các người?”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Họ bảo con: “Hãy đến chỗ gần sát biển</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đứng đó, nhắm nghiền mắt lại,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 em sẽ được đưa lên trên làn sóng”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bảo: “Buổi chiều, mẹ tôi luôn luôn muốn tôi ở nhà với mẹ -</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Làm sao tôi có thể bỏ mẹ tôi mà đi được?”</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Thế là họ cười, múa nhảy rồi đi qua.</a:t>
            </a:r>
          </a:p>
          <a:p>
            <a:pPr algn="l"/>
            <a:r>
              <a:rPr lang="vi-VN" sz="2400" b="1" i="0">
                <a:effectLst/>
                <a:latin typeface="Courier New" panose="02070309020205020404" pitchFamily="49" charset="0"/>
                <a:cs typeface="Courier New" panose="02070309020205020404" pitchFamily="49" charset="0"/>
              </a:rPr>
              <a:t>Nhưng con biết một trò chơi hay hơn trò ấy</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là sóng, mẹ sẽ là một bờ biển lạ lùng.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Con sẽ lăn, lăn, lăn mãi</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vỗ vào gối mẹ, cười vang.</a:t>
            </a:r>
            <a:br>
              <a:rPr lang="vi-VN" sz="2400" b="1" i="0">
                <a:effectLst/>
                <a:latin typeface="Courier New" panose="02070309020205020404" pitchFamily="49" charset="0"/>
                <a:cs typeface="Courier New" panose="02070309020205020404" pitchFamily="49" charset="0"/>
              </a:rPr>
            </a:br>
            <a:r>
              <a:rPr lang="vi-VN" sz="2400" b="1" i="0">
                <a:effectLst/>
                <a:latin typeface="Courier New" panose="02070309020205020404" pitchFamily="49" charset="0"/>
                <a:cs typeface="Courier New" panose="02070309020205020404" pitchFamily="49" charset="0"/>
              </a:rPr>
              <a:t>Và không một ai trên cõi đời này biết nơi đâu mẹ con ta đang ở.</a:t>
            </a:r>
          </a:p>
        </p:txBody>
      </p:sp>
    </p:spTree>
    <p:extLst>
      <p:ext uri="{BB962C8B-B14F-4D97-AF65-F5344CB8AC3E}">
        <p14:creationId xmlns:p14="http://schemas.microsoft.com/office/powerpoint/2010/main" val="38754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Widescreen</PresentationFormat>
  <Paragraphs>190</Paragraphs>
  <Slides>33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Copperplate Gothic Bold</vt:lpstr>
      <vt:lpstr>Courier New</vt:lpstr>
      <vt:lpstr>Georgia Pro Light</vt:lpstr>
      <vt:lpstr>Kristen ITC</vt:lpstr>
      <vt:lpstr>Lucida Calligraphy</vt:lpstr>
      <vt:lpstr>Lucida Handwriting</vt:lpstr>
      <vt:lpstr>MV Boli</vt:lpstr>
      <vt:lpstr>Segoe Script</vt:lpstr>
      <vt:lpstr>Times New Roman</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Huy Nguyen</dc:creator>
  <cp:lastModifiedBy>Admin</cp:lastModifiedBy>
  <cp:revision>10</cp:revision>
  <dcterms:created xsi:type="dcterms:W3CDTF">2021-03-21T04:41:18Z</dcterms:created>
  <dcterms:modified xsi:type="dcterms:W3CDTF">2022-04-02T02:38:03Z</dcterms:modified>
</cp:coreProperties>
</file>