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2"/>
  </p:notesMasterIdLst>
  <p:sldIdLst>
    <p:sldId id="294" r:id="rId4"/>
    <p:sldId id="256" r:id="rId5"/>
    <p:sldId id="257" r:id="rId6"/>
    <p:sldId id="271" r:id="rId7"/>
    <p:sldId id="281" r:id="rId8"/>
    <p:sldId id="272" r:id="rId9"/>
    <p:sldId id="282" r:id="rId10"/>
    <p:sldId id="283" r:id="rId11"/>
    <p:sldId id="284" r:id="rId12"/>
    <p:sldId id="285" r:id="rId13"/>
    <p:sldId id="286" r:id="rId14"/>
    <p:sldId id="287" r:id="rId15"/>
    <p:sldId id="288" r:id="rId16"/>
    <p:sldId id="289" r:id="rId17"/>
    <p:sldId id="290" r:id="rId18"/>
    <p:sldId id="291" r:id="rId19"/>
    <p:sldId id="292" r:id="rId20"/>
    <p:sldId id="293" r:id="rId21"/>
  </p:sldIdLst>
  <p:sldSz cx="18288000" cy="10287000"/>
  <p:notesSz cx="6858000" cy="9144000"/>
  <p:embeddedFontLst>
    <p:embeddedFont>
      <p:font typeface="#9Slide04 Rokkitt Black" panose="020B0604020202020204" charset="0"/>
      <p:bold r:id="rId23"/>
    </p:embeddedFont>
    <p:embeddedFont>
      <p:font typeface="#9Slide05 SVNDeadhead Script" panose="020B0604020202020204" charset="0"/>
      <p:regular r:id="rId24"/>
    </p:embeddedFont>
    <p:embeddedFont>
      <p:font typeface="#9Slide06 FS Playlist Script" panose="020B0604020202020204" charset="0"/>
      <p:regular r:id="rId25"/>
    </p:embeddedFont>
    <p:embeddedFont>
      <p:font typeface="#9Slide07 Crocante"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4364" autoAdjust="0"/>
  </p:normalViewPr>
  <p:slideViewPr>
    <p:cSldViewPr>
      <p:cViewPr varScale="1">
        <p:scale>
          <a:sx n="55" d="100"/>
          <a:sy n="55" d="100"/>
        </p:scale>
        <p:origin x="36" y="2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1BBD3-0C70-4DEC-80B7-BCFC1CCF9967}"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8A07D4-5845-4225-831C-2B65DFEF5EE0}" type="slidenum">
              <a:rPr lang="en-US" smtClean="0"/>
              <a:t>‹#›</a:t>
            </a:fld>
            <a:endParaRPr lang="en-US"/>
          </a:p>
        </p:txBody>
      </p:sp>
    </p:spTree>
    <p:extLst>
      <p:ext uri="{BB962C8B-B14F-4D97-AF65-F5344CB8AC3E}">
        <p14:creationId xmlns:p14="http://schemas.microsoft.com/office/powerpoint/2010/main" val="2239338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Xem</a:t>
            </a:r>
            <a:r>
              <a:rPr lang="en-US" dirty="0"/>
              <a:t> video </a:t>
            </a:r>
            <a:r>
              <a:rPr lang="en-US" dirty="0" err="1"/>
              <a:t>và</a:t>
            </a:r>
            <a:r>
              <a:rPr lang="en-US" dirty="0"/>
              <a:t> </a:t>
            </a:r>
            <a:r>
              <a:rPr lang="en-US" dirty="0" err="1"/>
              <a:t>cho</a:t>
            </a:r>
            <a:r>
              <a:rPr lang="en-US" dirty="0"/>
              <a:t> </a:t>
            </a:r>
            <a:r>
              <a:rPr lang="en-US" dirty="0" err="1"/>
              <a:t>biết</a:t>
            </a:r>
            <a:r>
              <a:rPr lang="en-US" dirty="0"/>
              <a:t> </a:t>
            </a:r>
            <a:r>
              <a:rPr lang="en-US" dirty="0" err="1"/>
              <a:t>vấn</a:t>
            </a:r>
            <a:r>
              <a:rPr lang="en-US" dirty="0"/>
              <a:t> </a:t>
            </a:r>
            <a:r>
              <a:rPr lang="en-US" dirty="0" err="1"/>
              <a:t>đề</a:t>
            </a:r>
            <a:r>
              <a:rPr lang="en-US" dirty="0"/>
              <a:t> </a:t>
            </a:r>
            <a:r>
              <a:rPr lang="en-US" dirty="0" err="1"/>
              <a:t>đời</a:t>
            </a:r>
            <a:r>
              <a:rPr lang="en-US" dirty="0"/>
              <a:t> </a:t>
            </a:r>
            <a:r>
              <a:rPr lang="en-US" dirty="0" err="1"/>
              <a:t>sống</a:t>
            </a:r>
            <a:r>
              <a:rPr lang="en-US" dirty="0"/>
              <a:t> </a:t>
            </a:r>
            <a:r>
              <a:rPr lang="en-US" dirty="0" err="1"/>
              <a:t>được</a:t>
            </a:r>
            <a:r>
              <a:rPr lang="en-US" dirty="0"/>
              <a:t> </a:t>
            </a:r>
            <a:r>
              <a:rPr lang="en-US" dirty="0" err="1"/>
              <a:t>gợi</a:t>
            </a:r>
            <a:r>
              <a:rPr lang="en-US" dirty="0"/>
              <a:t> </a:t>
            </a:r>
            <a:r>
              <a:rPr lang="en-US" dirty="0" err="1"/>
              <a:t>ra</a:t>
            </a:r>
            <a:r>
              <a:rPr lang="en-US" dirty="0"/>
              <a:t> qua video </a:t>
            </a:r>
            <a:r>
              <a:rPr lang="en-US" dirty="0" err="1"/>
              <a:t>là</a:t>
            </a:r>
            <a:r>
              <a:rPr lang="en-US" dirty="0"/>
              <a:t> </a:t>
            </a:r>
            <a:r>
              <a:rPr lang="en-US" dirty="0" err="1"/>
              <a:t>gì</a:t>
            </a:r>
            <a:r>
              <a:rPr lang="en-US" dirty="0"/>
              <a:t>? </a:t>
            </a:r>
          </a:p>
          <a:p>
            <a:r>
              <a:rPr lang="en-US" dirty="0"/>
              <a:t>- </a:t>
            </a:r>
            <a:r>
              <a:rPr lang="en-US" dirty="0" err="1"/>
              <a:t>Tác</a:t>
            </a:r>
            <a:r>
              <a:rPr lang="en-US" dirty="0"/>
              <a:t> </a:t>
            </a:r>
            <a:r>
              <a:rPr lang="en-US" dirty="0" err="1"/>
              <a:t>hại</a:t>
            </a:r>
            <a:r>
              <a:rPr lang="en-US" dirty="0"/>
              <a:t> </a:t>
            </a:r>
            <a:r>
              <a:rPr lang="en-US" dirty="0" err="1"/>
              <a:t>của</a:t>
            </a:r>
            <a:r>
              <a:rPr lang="en-US" dirty="0"/>
              <a:t> </a:t>
            </a:r>
            <a:r>
              <a:rPr lang="en-US" dirty="0" err="1"/>
              <a:t>thức</a:t>
            </a:r>
            <a:r>
              <a:rPr lang="en-US" dirty="0"/>
              <a:t> </a:t>
            </a:r>
            <a:r>
              <a:rPr lang="en-US" dirty="0" err="1"/>
              <a:t>ăn</a:t>
            </a:r>
            <a:r>
              <a:rPr lang="en-US" dirty="0"/>
              <a:t> </a:t>
            </a:r>
            <a:r>
              <a:rPr lang="en-US" dirty="0" err="1"/>
              <a:t>nhanh</a:t>
            </a:r>
            <a:r>
              <a:rPr lang="en-US" dirty="0"/>
              <a:t> </a:t>
            </a:r>
            <a:r>
              <a:rPr lang="en-US" dirty="0" err="1"/>
              <a:t>đến</a:t>
            </a:r>
            <a:r>
              <a:rPr lang="en-US" dirty="0"/>
              <a:t> </a:t>
            </a:r>
            <a:r>
              <a:rPr lang="en-US" dirty="0" err="1"/>
              <a:t>sức</a:t>
            </a:r>
            <a:r>
              <a:rPr lang="en-US" dirty="0"/>
              <a:t> </a:t>
            </a:r>
            <a:r>
              <a:rPr lang="en-US" dirty="0" err="1"/>
              <a:t>khỏe</a:t>
            </a:r>
            <a:r>
              <a:rPr lang="en-US" dirty="0"/>
              <a:t>…</a:t>
            </a:r>
          </a:p>
        </p:txBody>
      </p:sp>
      <p:sp>
        <p:nvSpPr>
          <p:cNvPr id="4" name="Slide Number Placeholder 3"/>
          <p:cNvSpPr>
            <a:spLocks noGrp="1"/>
          </p:cNvSpPr>
          <p:nvPr>
            <p:ph type="sldNum" sz="quarter" idx="5"/>
          </p:nvPr>
        </p:nvSpPr>
        <p:spPr/>
        <p:txBody>
          <a:bodyPr/>
          <a:lstStyle/>
          <a:p>
            <a:fld id="{D88A07D4-5845-4225-831C-2B65DFEF5EE0}" type="slidenum">
              <a:rPr lang="en-US" smtClean="0"/>
              <a:t>1</a:t>
            </a:fld>
            <a:endParaRPr lang="en-US"/>
          </a:p>
        </p:txBody>
      </p:sp>
    </p:spTree>
    <p:extLst>
      <p:ext uri="{BB962C8B-B14F-4D97-AF65-F5344CB8AC3E}">
        <p14:creationId xmlns:p14="http://schemas.microsoft.com/office/powerpoint/2010/main" val="425712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72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17</a:t>
            </a:fld>
            <a:endParaRPr lang="en-US"/>
          </a:p>
        </p:txBody>
      </p:sp>
    </p:spTree>
    <p:extLst>
      <p:ext uri="{BB962C8B-B14F-4D97-AF65-F5344CB8AC3E}">
        <p14:creationId xmlns:p14="http://schemas.microsoft.com/office/powerpoint/2010/main" val="99918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18</a:t>
            </a:fld>
            <a:endParaRPr lang="en-US"/>
          </a:p>
        </p:txBody>
      </p:sp>
    </p:spTree>
    <p:extLst>
      <p:ext uri="{BB962C8B-B14F-4D97-AF65-F5344CB8AC3E}">
        <p14:creationId xmlns:p14="http://schemas.microsoft.com/office/powerpoint/2010/main" val="335050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08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625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84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4055F-F6FF-417C-9CAE-78C649884F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36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6</a:t>
            </a:fld>
            <a:endParaRPr lang="en-US"/>
          </a:p>
        </p:txBody>
      </p:sp>
    </p:spTree>
    <p:extLst>
      <p:ext uri="{BB962C8B-B14F-4D97-AF65-F5344CB8AC3E}">
        <p14:creationId xmlns:p14="http://schemas.microsoft.com/office/powerpoint/2010/main" val="2601093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13</a:t>
            </a:fld>
            <a:endParaRPr lang="en-US"/>
          </a:p>
        </p:txBody>
      </p:sp>
    </p:spTree>
    <p:extLst>
      <p:ext uri="{BB962C8B-B14F-4D97-AF65-F5344CB8AC3E}">
        <p14:creationId xmlns:p14="http://schemas.microsoft.com/office/powerpoint/2010/main" val="1841538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14</a:t>
            </a:fld>
            <a:endParaRPr lang="en-US"/>
          </a:p>
        </p:txBody>
      </p:sp>
    </p:spTree>
    <p:extLst>
      <p:ext uri="{BB962C8B-B14F-4D97-AF65-F5344CB8AC3E}">
        <p14:creationId xmlns:p14="http://schemas.microsoft.com/office/powerpoint/2010/main" val="2749120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88A07D4-5845-4225-831C-2B65DFEF5EE0}" type="slidenum">
              <a:rPr lang="en-US" smtClean="0"/>
              <a:t>15</a:t>
            </a:fld>
            <a:endParaRPr lang="en-US"/>
          </a:p>
        </p:txBody>
      </p:sp>
    </p:spTree>
    <p:extLst>
      <p:ext uri="{BB962C8B-B14F-4D97-AF65-F5344CB8AC3E}">
        <p14:creationId xmlns:p14="http://schemas.microsoft.com/office/powerpoint/2010/main" val="12663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5265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420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0883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9455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4864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7708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2664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8544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2127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88009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12982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8270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0385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9774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2107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94657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1396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547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4277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24555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71452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7062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FB643D8-C639-4ED3-927B-9CF422E769F9}"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903B7BF-B94C-448E-A4F3-50F213708E2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9735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12/16/2024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44292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9.xml"/><Relationship Id="rId7" Type="http://schemas.openxmlformats.org/officeDocument/2006/relationships/slide" Target="slide14.xml"/><Relationship Id="rId2" Type="http://schemas.openxmlformats.org/officeDocument/2006/relationships/slide" Target="slide8.xml"/><Relationship Id="rId1" Type="http://schemas.openxmlformats.org/officeDocument/2006/relationships/slideLayout" Target="../slideLayouts/slideLayout23.xml"/><Relationship Id="rId6" Type="http://schemas.openxmlformats.org/officeDocument/2006/relationships/slide" Target="slide11.xml"/><Relationship Id="rId11" Type="http://schemas.openxmlformats.org/officeDocument/2006/relationships/slide" Target="slide16.xml"/><Relationship Id="rId5" Type="http://schemas.openxmlformats.org/officeDocument/2006/relationships/slide" Target="slide13.xml"/><Relationship Id="rId10" Type="http://schemas.openxmlformats.org/officeDocument/2006/relationships/image" Target="../media/image12.gif"/><Relationship Id="rId4" Type="http://schemas.openxmlformats.org/officeDocument/2006/relationships/slide" Target="slide12.xml"/><Relationship Id="rId9"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slide" Target="slide7.xml"/><Relationship Id="rId5" Type="http://schemas.openxmlformats.org/officeDocument/2006/relationships/image" Target="../media/image15.gi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1 BỐ ĐẦU NHỎ CON ĐẦU TO - THỨC ĂN KHÔNG LÀNH MẠNH">
            <a:hlinkClick r:id="" action="ppaction://media"/>
            <a:extLst>
              <a:ext uri="{FF2B5EF4-FFF2-40B4-BE49-F238E27FC236}">
                <a16:creationId xmlns:a16="http://schemas.microsoft.com/office/drawing/2014/main" id="{ECEFAC05-190B-DBD4-07B7-A6F0D6E7F1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38100"/>
            <a:ext cx="17983200" cy="10115550"/>
          </a:xfrm>
          <a:prstGeom prst="rect">
            <a:avLst/>
          </a:prstGeom>
        </p:spPr>
      </p:pic>
    </p:spTree>
    <p:extLst>
      <p:ext uri="{BB962C8B-B14F-4D97-AF65-F5344CB8AC3E}">
        <p14:creationId xmlns:p14="http://schemas.microsoft.com/office/powerpoint/2010/main" val="36495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itchFamily="18" charset="0"/>
                <a:cs typeface="Times New Roman" pitchFamily="18" charset="0"/>
              </a:rPr>
              <a:t>3. </a:t>
            </a:r>
            <a:r>
              <a:rPr lang="en-US" sz="5400" b="1" dirty="0" err="1">
                <a:solidFill>
                  <a:prstClr val="white"/>
                </a:solidFill>
                <a:latin typeface="Times New Roman" pitchFamily="18" charset="0"/>
                <a:cs typeface="Times New Roman" pitchFamily="18" charset="0"/>
              </a:rPr>
              <a:t>Khi</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diễn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đạt</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một</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nội</a:t>
            </a:r>
            <a:r>
              <a:rPr lang="en-US" sz="5400" b="1" dirty="0">
                <a:solidFill>
                  <a:prstClr val="white"/>
                </a:solidFill>
                <a:latin typeface="Times New Roman" pitchFamily="18" charset="0"/>
                <a:cs typeface="Times New Roman" pitchFamily="18" charset="0"/>
              </a:rPr>
              <a:t> dung </a:t>
            </a:r>
            <a:r>
              <a:rPr lang="en-US" sz="5400" b="1" dirty="0" err="1">
                <a:solidFill>
                  <a:prstClr val="white"/>
                </a:solidFill>
                <a:latin typeface="Times New Roman" pitchFamily="18" charset="0"/>
                <a:cs typeface="Times New Roman" pitchFamily="18" charset="0"/>
              </a:rPr>
              <a:t>đơn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giản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chúng</a:t>
            </a:r>
            <a:r>
              <a:rPr lang="en-US" sz="5400" b="1" dirty="0">
                <a:solidFill>
                  <a:prstClr val="white"/>
                </a:solidFill>
                <a:latin typeface="Times New Roman" pitchFamily="18" charset="0"/>
                <a:cs typeface="Times New Roman" pitchFamily="18" charset="0"/>
              </a:rPr>
              <a:t> ta </a:t>
            </a:r>
            <a:r>
              <a:rPr lang="en-US" sz="5400" b="1" dirty="0" err="1">
                <a:solidFill>
                  <a:prstClr val="white"/>
                </a:solidFill>
                <a:latin typeface="Times New Roman" pitchFamily="18" charset="0"/>
                <a:cs typeface="Times New Roman" pitchFamily="18" charset="0"/>
              </a:rPr>
              <a:t>nên</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sử</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dụng</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câu</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ghép</a:t>
            </a:r>
            <a:r>
              <a:rPr lang="en-US" sz="5400" b="1" dirty="0">
                <a:solidFill>
                  <a:prstClr val="white"/>
                </a:solidFill>
                <a:latin typeface="Times New Roman" pitchFamily="18" charset="0"/>
                <a:cs typeface="Times New Roman" pitchFamily="18" charset="0"/>
              </a:rPr>
              <a:t>. </a:t>
            </a:r>
            <a:r>
              <a:rPr lang="en-US" sz="5400" b="1" dirty="0" err="1">
                <a:solidFill>
                  <a:prstClr val="white"/>
                </a:solidFill>
                <a:latin typeface="Times New Roman" pitchFamily="18" charset="0"/>
                <a:cs typeface="Times New Roman" pitchFamily="18" charset="0"/>
              </a:rPr>
              <a:t>Đúng</a:t>
            </a:r>
            <a:r>
              <a:rPr lang="en-US" sz="5400" b="1" dirty="0">
                <a:solidFill>
                  <a:prstClr val="white"/>
                </a:solidFill>
                <a:latin typeface="Times New Roman" pitchFamily="18" charset="0"/>
                <a:cs typeface="Times New Roman" pitchFamily="18" charset="0"/>
              </a:rPr>
              <a:t> hay </a:t>
            </a:r>
            <a:r>
              <a:rPr lang="en-US" sz="5400" b="1" dirty="0" err="1">
                <a:solidFill>
                  <a:prstClr val="white"/>
                </a:solidFill>
                <a:latin typeface="Times New Roman" pitchFamily="18" charset="0"/>
                <a:cs typeface="Times New Roman" pitchFamily="18" charset="0"/>
              </a:rPr>
              <a:t>sai</a:t>
            </a:r>
            <a:r>
              <a:rPr lang="en-US" sz="5400" b="1" dirty="0">
                <a:solidFill>
                  <a:prstClr val="white"/>
                </a:solidFill>
                <a:latin typeface="Times New Roman" pitchFamily="18" charset="0"/>
                <a:cs typeface="Times New Roman"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a:solidFill>
                  <a:srgbClr val="FF0000"/>
                </a:solidFill>
                <a:latin typeface="Times New Roman" panose="02020603050405020304" pitchFamily="18" charset="0"/>
                <a:cs typeface="Times New Roman" pitchFamily="18" charset="0"/>
              </a:rPr>
              <a:t>Sai – </a:t>
            </a:r>
            <a:r>
              <a:rPr lang="en-US" sz="6600" dirty="0" err="1">
                <a:solidFill>
                  <a:srgbClr val="FF0000"/>
                </a:solidFill>
                <a:latin typeface="Times New Roman" pitchFamily="18" charset="0"/>
                <a:cs typeface="Times New Roman" pitchFamily="18" charset="0"/>
              </a:rPr>
              <a:t>nên</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sử</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dụng</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câu</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đơn</a:t>
            </a:r>
            <a:endParaRPr lang="en-US" sz="6600" dirty="0">
              <a:solidFill>
                <a:srgbClr val="FF0000"/>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8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ECFD57AC-70D0-2DDF-43F0-B08652E03467}"/>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173225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4. </a:t>
            </a:r>
            <a:r>
              <a:rPr lang="en-US" sz="5400" b="1" dirty="0" err="1">
                <a:solidFill>
                  <a:prstClr val="white"/>
                </a:solidFill>
                <a:latin typeface="Times New Roman" panose="02020603050405020304" pitchFamily="18" charset="0"/>
                <a:cs typeface="Times New Roman" panose="02020603050405020304" pitchFamily="18" charset="0"/>
              </a:rPr>
              <a:t>Khi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diễn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đạt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biểu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thị</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một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nội</a:t>
            </a:r>
            <a:r>
              <a:rPr lang="en-US" sz="5400" b="1" dirty="0">
                <a:solidFill>
                  <a:prstClr val="white"/>
                </a:solidFill>
                <a:latin typeface="Times New Roman" panose="02020603050405020304" pitchFamily="18" charset="0"/>
                <a:cs typeface="Times New Roman" panose="02020603050405020304" pitchFamily="18" charset="0"/>
              </a:rPr>
              <a:t> dung </a:t>
            </a:r>
            <a:r>
              <a:rPr lang="en-US" sz="5400" b="1" dirty="0" err="1">
                <a:solidFill>
                  <a:prstClr val="white"/>
                </a:solidFill>
                <a:latin typeface="Times New Roman" panose="02020603050405020304" pitchFamily="18" charset="0"/>
                <a:cs typeface="Times New Roman" panose="02020603050405020304" pitchFamily="18" charset="0"/>
              </a:rPr>
              <a:t>phức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tạp</a:t>
            </a:r>
            <a:r>
              <a:rPr lang="en-US" sz="5400" b="1" dirty="0">
                <a:solidFill>
                  <a:prstClr val="white"/>
                </a:solidFill>
                <a:latin typeface="Times New Roman" panose="02020603050405020304" pitchFamily="18" charset="0"/>
                <a:cs typeface="Times New Roman" panose="02020603050405020304" pitchFamily="18" charset="0"/>
              </a:rPr>
              <a:t>, ta </a:t>
            </a:r>
            <a:r>
              <a:rPr lang="en-US" sz="5400" b="1" dirty="0" err="1">
                <a:solidFill>
                  <a:prstClr val="white"/>
                </a:solidFill>
                <a:latin typeface="Times New Roman" panose="02020603050405020304" pitchFamily="18" charset="0"/>
                <a:cs typeface="Times New Roman" panose="02020603050405020304" pitchFamily="18" charset="0"/>
              </a:rPr>
              <a:t>cần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sử</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dụng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kiểu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đơn</a:t>
            </a:r>
            <a:r>
              <a:rPr lang="en-US" sz="5400" b="1" dirty="0">
                <a:solidFill>
                  <a:prstClr val="white"/>
                </a:solidFill>
                <a:latin typeface="Times New Roman" panose="02020603050405020304" pitchFamily="18" charset="0"/>
                <a:cs typeface="Times New Roman" panose="02020603050405020304" pitchFamily="18" charset="0"/>
              </a:rPr>
              <a:t> hay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dirty="0" err="1">
                <a:solidFill>
                  <a:srgbClr val="FF0000"/>
                </a:solidFill>
                <a:latin typeface="Times New Roman" panose="02020603050405020304" pitchFamily="18" charset="0"/>
                <a:cs typeface="Times New Roman" panose="02020603050405020304" pitchFamily="18" charset="0"/>
              </a:rPr>
              <a:t>Câu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ghép</a:t>
            </a:r>
            <a:endParaRPr lang="en-US" sz="66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299633" y="4520254"/>
            <a:ext cx="5688738"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1 </a:t>
            </a:r>
            <a:r>
              <a:rPr lang="en-US" sz="7200" b="1" dirty="0" err="1">
                <a:solidFill>
                  <a:srgbClr val="FF0000"/>
                </a:solidFill>
                <a:latin typeface="Times New Roman" panose="02020603050405020304" pitchFamily="18" charset="0"/>
                <a:cs typeface="Times New Roman" panose="02020603050405020304" pitchFamily="18" charset="0"/>
              </a:rPr>
              <a:t>gói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bim</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bim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033C190B-D3B6-97BA-8B71-30C9505023B7}"/>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6782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5. </a:t>
            </a:r>
            <a:r>
              <a:rPr lang="en-US" sz="5400" b="1" dirty="0" err="1">
                <a:solidFill>
                  <a:prstClr val="white"/>
                </a:solidFill>
                <a:latin typeface="Times New Roman" panose="02020603050405020304" pitchFamily="18" charset="0"/>
                <a:cs typeface="Times New Roman" panose="02020603050405020304" pitchFamily="18" charset="0"/>
              </a:rPr>
              <a:t>Trong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ngữ</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pháp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tiếng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Việt</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được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phân</a:t>
            </a:r>
            <a:r>
              <a:rPr lang="en-US" sz="5400" b="1" dirty="0">
                <a:solidFill>
                  <a:prstClr val="white"/>
                </a:solidFill>
                <a:latin typeface="Times New Roman" panose="02020603050405020304" pitchFamily="18" charset="0"/>
                <a:cs typeface="Times New Roman" panose="02020603050405020304" pitchFamily="18" charset="0"/>
              </a:rPr>
              <a:t> chia </a:t>
            </a:r>
            <a:r>
              <a:rPr lang="en-US" sz="5400" b="1" dirty="0" err="1">
                <a:solidFill>
                  <a:prstClr val="white"/>
                </a:solidFill>
                <a:latin typeface="Times New Roman" panose="02020603050405020304" pitchFamily="18" charset="0"/>
                <a:cs typeface="Times New Roman" panose="02020603050405020304" pitchFamily="18" charset="0"/>
              </a:rPr>
              <a:t>thành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mấy</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loại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chính</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Kể</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tên</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các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loại</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đó</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8965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5400" dirty="0">
                <a:solidFill>
                  <a:srgbClr val="FF0000"/>
                </a:solidFill>
                <a:latin typeface="Times New Roman" panose="02020603050405020304" pitchFamily="18" charset="0"/>
                <a:cs typeface="Times New Roman" panose="02020603050405020304" pitchFamily="18" charset="0"/>
              </a:rPr>
              <a:t>2 </a:t>
            </a:r>
            <a:r>
              <a:rPr lang="en-US" sz="5400" dirty="0" err="1">
                <a:solidFill>
                  <a:srgbClr val="FF0000"/>
                </a:solidFill>
                <a:latin typeface="Times New Roman" panose="02020603050405020304" pitchFamily="18" charset="0"/>
                <a:cs typeface="Times New Roman" panose="02020603050405020304" pitchFamily="18" charset="0"/>
              </a:rPr>
              <a:t>loại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chính</a:t>
            </a:r>
            <a:endParaRPr lang="en-US" sz="5400" dirty="0">
              <a:solidFill>
                <a:srgbClr val="FF0000"/>
              </a:solidFill>
              <a:latin typeface="Times New Roman" panose="02020603050405020304" pitchFamily="18" charset="0"/>
              <a:cs typeface="Times New Roman" panose="02020603050405020304" pitchFamily="18" charset="0"/>
            </a:endParaRPr>
          </a:p>
          <a:p>
            <a:pPr algn="just" defTabSz="1371600"/>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Câu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ghép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đẳng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lập</a:t>
            </a:r>
            <a:endParaRPr lang="en-US" sz="5400" dirty="0">
              <a:solidFill>
                <a:srgbClr val="FF0000"/>
              </a:solidFill>
              <a:latin typeface="Times New Roman" panose="02020603050405020304" pitchFamily="18" charset="0"/>
              <a:cs typeface="Times New Roman" panose="02020603050405020304" pitchFamily="18" charset="0"/>
            </a:endParaRPr>
          </a:p>
          <a:p>
            <a:pPr algn="just" defTabSz="1371600"/>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Câu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ghép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chính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phụ</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9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9A1D3005-D79C-E2D8-23EF-ADF0172D47A5}"/>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37131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5400" b="1" dirty="0">
                <a:solidFill>
                  <a:prstClr val="white"/>
                </a:solidFill>
                <a:latin typeface="Times New Roman" panose="02020603050405020304" pitchFamily="18" charset="0"/>
                <a:cs typeface="Times New Roman" panose="02020603050405020304" pitchFamily="18" charset="0"/>
              </a:rPr>
              <a:t>6. </a:t>
            </a: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ghép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đẳng</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lập</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có</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đặc</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điểm</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như</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thế</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err="1">
                <a:solidFill>
                  <a:prstClr val="white"/>
                </a:solidFill>
                <a:latin typeface="Times New Roman" panose="02020603050405020304" pitchFamily="18" charset="0"/>
                <a:cs typeface="Times New Roman" panose="02020603050405020304" pitchFamily="18" charset="0"/>
              </a:rPr>
              <a:t>nào</a:t>
            </a:r>
            <a:r>
              <a:rPr lang="en-US" sz="5400" b="1"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2899417" y="5665916"/>
            <a:ext cx="12423227" cy="3405590"/>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ghép</a:t>
            </a:r>
            <a:r>
              <a:rPr lang="en-US" sz="4800" dirty="0">
                <a:solidFill>
                  <a:prstClr val="black"/>
                </a:solidFill>
                <a:latin typeface="Times New Roman" pitchFamily="18" charset="0"/>
                <a:cs typeface="Times New Roman" pitchFamily="18" charset="0"/>
              </a:rPr>
              <a:t> do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vế</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bình</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đẳng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với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tạo</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thành</a:t>
            </a:r>
            <a:r>
              <a:rPr lang="en-US" sz="4800" dirty="0">
                <a:solidFill>
                  <a:prstClr val="black"/>
                </a:solidFill>
                <a:latin typeface="Times New Roman" pitchFamily="18" charset="0"/>
                <a:cs typeface="Times New Roman" pitchFamily="18" charset="0"/>
              </a:rPr>
              <a:t>.</a:t>
            </a:r>
          </a:p>
          <a:p>
            <a:pPr algn="just" defTabSz="1371600"/>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Về</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nghĩa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giữa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vế</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thể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những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quan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hệ</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sau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liệt</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kê</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nối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tiếp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đối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ứng</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lựa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chọn</a:t>
            </a:r>
            <a:r>
              <a:rPr lang="en-US" sz="4800" dirty="0">
                <a:solidFill>
                  <a:prstClr val="black"/>
                </a:solidFill>
                <a:latin typeface="Times New Roman" pitchFamily="18" charset="0"/>
                <a:cs typeface="Times New Roman" pitchFamily="18" charset="0"/>
              </a:rPr>
              <a:t>.</a:t>
            </a:r>
            <a:endParaRPr lang="vi-VN" sz="4200" dirty="0">
              <a:solidFill>
                <a:prstClr val="black"/>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defRPr/>
            </a:pPr>
            <a:r>
              <a:rPr lang="en-US" sz="7200" b="1" dirty="0">
                <a:solidFill>
                  <a:srgbClr val="FF0000"/>
                </a:solidFill>
                <a:latin typeface="Times New Roman" panose="02020603050405020304" pitchFamily="18" charset="0"/>
                <a:cs typeface="Times New Roman" panose="02020603050405020304" pitchFamily="18" charset="0"/>
              </a:rPr>
              <a:t>9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B36FD4E0-BA02-F1A0-50B0-9FBB603BD930}"/>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6698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647700"/>
            <a:ext cx="14063729" cy="3858433"/>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fr-FR" sz="4400" b="1" dirty="0">
                <a:solidFill>
                  <a:prstClr val="white"/>
                </a:solidFill>
                <a:latin typeface="Times New Roman" pitchFamily="18" charset="0"/>
                <a:cs typeface="Times New Roman" pitchFamily="18" charset="0"/>
              </a:rPr>
              <a:t>7. </a:t>
            </a:r>
            <a:r>
              <a:rPr lang="fr-FR" sz="4400" b="1" dirty="0" err="1">
                <a:solidFill>
                  <a:prstClr val="white"/>
                </a:solidFill>
                <a:latin typeface="Times New Roman" pitchFamily="18" charset="0"/>
                <a:cs typeface="Times New Roman" pitchFamily="18" charset="0"/>
              </a:rPr>
              <a:t>Điền</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từ</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còn</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thiếu</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vào</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chỗ</a:t>
            </a:r>
            <a:r>
              <a:rPr lang="fr-FR" sz="4400" b="1" dirty="0">
                <a:solidFill>
                  <a:prstClr val="white"/>
                </a:solidFill>
                <a:latin typeface="Times New Roman" pitchFamily="18" charset="0"/>
                <a:cs typeface="Times New Roman" pitchFamily="18" charset="0"/>
              </a:rPr>
              <a:t> </a:t>
            </a:r>
            <a:r>
              <a:rPr lang="fr-FR" sz="4400" b="1" dirty="0" err="1">
                <a:solidFill>
                  <a:prstClr val="white"/>
                </a:solidFill>
                <a:latin typeface="Times New Roman" pitchFamily="18" charset="0"/>
                <a:cs typeface="Times New Roman" pitchFamily="18" charset="0"/>
              </a:rPr>
              <a:t>chấm</a:t>
            </a:r>
            <a:r>
              <a:rPr lang="fr-FR" sz="4400" b="1" dirty="0">
                <a:solidFill>
                  <a:prstClr val="white"/>
                </a:solidFill>
                <a:latin typeface="Times New Roman" pitchFamily="18" charset="0"/>
                <a:cs typeface="Times New Roman" pitchFamily="18" charset="0"/>
              </a:rPr>
              <a:t>: </a:t>
            </a:r>
            <a:r>
              <a:rPr lang="fr-FR" sz="4400" dirty="0">
                <a:solidFill>
                  <a:prstClr val="white"/>
                </a:solidFill>
                <a:latin typeface="Times New Roman" pitchFamily="18" charset="0"/>
                <a:cs typeface="Times New Roman" pitchFamily="18" charset="0"/>
              </a:rPr>
              <a:t>(1)…..là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ghép</a:t>
            </a:r>
            <a:r>
              <a:rPr lang="fr-FR" sz="4400" dirty="0">
                <a:solidFill>
                  <a:prstClr val="white"/>
                </a:solidFill>
                <a:latin typeface="Times New Roman" pitchFamily="18" charset="0"/>
                <a:cs typeface="Times New Roman" pitchFamily="18" charset="0"/>
              </a:rPr>
              <a:t> do </a:t>
            </a:r>
            <a:r>
              <a:rPr lang="fr-FR" sz="4400" dirty="0" err="1">
                <a:solidFill>
                  <a:prstClr val="white"/>
                </a:solidFill>
                <a:latin typeface="Times New Roman" pitchFamily="18" charset="0"/>
                <a:cs typeface="Times New Roman" pitchFamily="18" charset="0"/>
              </a:rPr>
              <a:t>các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vế</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có</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quan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hệ</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phụ</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thuộc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với</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tạo</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thành</a:t>
            </a:r>
            <a:r>
              <a:rPr lang="fr-FR" sz="4400" dirty="0">
                <a:solidFill>
                  <a:prstClr val="white"/>
                </a:solidFill>
                <a:latin typeface="Times New Roman" pitchFamily="18" charset="0"/>
                <a:cs typeface="Times New Roman" pitchFamily="18" charset="0"/>
              </a:rPr>
              <a:t>.</a:t>
            </a:r>
          </a:p>
          <a:p>
            <a:pPr algn="just" defTabSz="1371600">
              <a:defRPr/>
            </a:pPr>
            <a:r>
              <a:rPr lang="fr-FR" sz="4400" dirty="0" err="1">
                <a:solidFill>
                  <a:prstClr val="white"/>
                </a:solidFill>
                <a:latin typeface="Times New Roman" pitchFamily="18" charset="0"/>
                <a:cs typeface="Times New Roman" pitchFamily="18" charset="0"/>
              </a:rPr>
              <a:t>Về</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nghĩa</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giữa</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các</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vế</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câu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này</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có</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quan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hệ</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với</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như</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sau</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nguyên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nhân</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kết</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quả</a:t>
            </a:r>
            <a:r>
              <a:rPr lang="fr-FR" sz="4400" dirty="0">
                <a:solidFill>
                  <a:prstClr val="white"/>
                </a:solidFill>
                <a:latin typeface="Times New Roman" pitchFamily="18" charset="0"/>
                <a:cs typeface="Times New Roman" pitchFamily="18" charset="0"/>
              </a:rPr>
              <a:t>, (2)….., </a:t>
            </a:r>
            <a:r>
              <a:rPr lang="fr-FR" sz="4400" dirty="0" err="1">
                <a:solidFill>
                  <a:prstClr val="white"/>
                </a:solidFill>
                <a:latin typeface="Times New Roman" pitchFamily="18" charset="0"/>
                <a:cs typeface="Times New Roman" pitchFamily="18" charset="0"/>
              </a:rPr>
              <a:t>nhượng</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bộ</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chú</a:t>
            </a:r>
            <a:r>
              <a:rPr lang="fr-FR" sz="4400" dirty="0">
                <a:solidFill>
                  <a:prstClr val="white"/>
                </a:solidFill>
                <a:latin typeface="Times New Roman" pitchFamily="18" charset="0"/>
                <a:cs typeface="Times New Roman" pitchFamily="18" charset="0"/>
              </a:rPr>
              <a:t> </a:t>
            </a:r>
            <a:r>
              <a:rPr lang="fr-FR" sz="4400" dirty="0" err="1">
                <a:solidFill>
                  <a:prstClr val="white"/>
                </a:solidFill>
                <a:latin typeface="Times New Roman" pitchFamily="18" charset="0"/>
                <a:cs typeface="Times New Roman" pitchFamily="18" charset="0"/>
              </a:rPr>
              <a:t>giải</a:t>
            </a:r>
            <a:r>
              <a:rPr lang="fr-FR" sz="4400" dirty="0">
                <a:solidFill>
                  <a:prstClr val="white"/>
                </a:solidFill>
                <a:latin typeface="Times New Roman" pitchFamily="18" charset="0"/>
                <a:cs typeface="Times New Roman" pitchFamily="18" charset="0"/>
              </a:rPr>
              <a:t>.</a:t>
            </a:r>
            <a:endParaRPr lang="en-US" sz="4400" dirty="0">
              <a:solidFill>
                <a:prstClr val="white"/>
              </a:solidFill>
              <a:latin typeface="Times New Roman" pitchFamily="18" charset="0"/>
              <a:cs typeface="Times New Roman" pitchFamily="18" charset="0"/>
            </a:endParaRPr>
          </a:p>
        </p:txBody>
      </p:sp>
      <p:sp>
        <p:nvSpPr>
          <p:cNvPr id="5" name="Rectangle 4"/>
          <p:cNvSpPr/>
          <p:nvPr/>
        </p:nvSpPr>
        <p:spPr>
          <a:xfrm>
            <a:off x="3189822"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just" defTabSz="1371600">
              <a:buAutoNum type="arabicParenBoth"/>
              <a:defRPr/>
            </a:pPr>
            <a:r>
              <a:rPr lang="en-US" sz="4800" dirty="0" err="1">
                <a:solidFill>
                  <a:prstClr val="black"/>
                </a:solidFill>
                <a:latin typeface="Times New Roman" panose="02020603050405020304" pitchFamily="18" charset="0"/>
                <a:cs typeface="Times New Roman" panose="02020603050405020304" pitchFamily="18" charset="0"/>
              </a:rPr>
              <a:t>Câu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ghép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chính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phụ</a:t>
            </a:r>
            <a:endParaRPr lang="en-US" sz="4800" dirty="0">
              <a:solidFill>
                <a:prstClr val="black"/>
              </a:solidFill>
              <a:latin typeface="Times New Roman" panose="02020603050405020304" pitchFamily="18" charset="0"/>
              <a:cs typeface="Times New Roman" panose="02020603050405020304" pitchFamily="18" charset="0"/>
            </a:endParaRPr>
          </a:p>
          <a:p>
            <a:pPr marL="914400" indent="-914400" algn="just" defTabSz="1371600">
              <a:buAutoNum type="arabicParenBoth"/>
              <a:defRPr/>
            </a:pPr>
            <a:r>
              <a:rPr lang="en-US" sz="4800" dirty="0" err="1">
                <a:solidFill>
                  <a:prstClr val="black"/>
                </a:solidFill>
                <a:latin typeface="Times New Roman" panose="02020603050405020304" pitchFamily="18" charset="0"/>
                <a:cs typeface="Times New Roman" panose="02020603050405020304" pitchFamily="18" charset="0"/>
              </a:rPr>
              <a:t>Điều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kiện</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quả</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401953" y="4520254"/>
            <a:ext cx="7484101"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Xoá</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một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điểm</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xấu</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D3F8E544-3288-2DC7-F663-40CE1B4E0EA6}"/>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18106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r>
              <a:rPr lang="en-US" sz="4800" b="1" dirty="0">
                <a:solidFill>
                  <a:prstClr val="white"/>
                </a:solidFill>
                <a:latin typeface="Times New Roman" panose="02020603050405020304" pitchFamily="18" charset="0"/>
                <a:cs typeface="Times New Roman" panose="02020603050405020304" pitchFamily="18" charset="0"/>
              </a:rPr>
              <a:t>8. </a:t>
            </a:r>
            <a:r>
              <a:rPr lang="en-US" sz="4800" b="1" dirty="0" err="1">
                <a:solidFill>
                  <a:prstClr val="white"/>
                </a:solidFill>
                <a:latin typeface="Times New Roman" panose="02020603050405020304" pitchFamily="18" charset="0"/>
                <a:cs typeface="Times New Roman" panose="02020603050405020304" pitchFamily="18" charset="0"/>
              </a:rPr>
              <a:t>Em</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hãy</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nêu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cách</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nối</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các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vế</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câu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trong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câu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ghép</a:t>
            </a:r>
            <a:r>
              <a:rPr lang="en-US" sz="4800" b="1" dirty="0">
                <a:solidFill>
                  <a:prstClr val="white"/>
                </a:solidFill>
                <a:latin typeface="Times New Roman" panose="02020603050405020304" pitchFamily="18" charset="0"/>
                <a:cs typeface="Times New Roman" panose="02020603050405020304" pitchFamily="18" charset="0"/>
              </a:rPr>
              <a:t>.</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59340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4800" dirty="0" err="1">
                <a:solidFill>
                  <a:prstClr val="black"/>
                </a:solidFill>
                <a:latin typeface="Times New Roman" panose="02020603050405020304" pitchFamily="18" charset="0"/>
                <a:cs typeface="Times New Roman" panose="02020603050405020304" pitchFamily="18" charset="0"/>
              </a:rPr>
              <a:t>Được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trực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tiếp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với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nhau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nối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bằng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phó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từ</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697210" y="4520254"/>
            <a:ext cx="12893594"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Đổi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chỗ</a:t>
            </a:r>
            <a:r>
              <a:rPr lang="en-US" sz="7200" b="1" dirty="0">
                <a:solidFill>
                  <a:srgbClr val="FF0000"/>
                </a:solidFill>
                <a:latin typeface="Times New Roman" panose="02020603050405020304" pitchFamily="18" charset="0"/>
                <a:cs typeface="Times New Roman" panose="02020603050405020304" pitchFamily="18" charset="0"/>
              </a:rPr>
              <a:t> 1 </a:t>
            </a:r>
            <a:r>
              <a:rPr lang="en-US" sz="7200" b="1" dirty="0" err="1">
                <a:solidFill>
                  <a:srgbClr val="FF0000"/>
                </a:solidFill>
                <a:latin typeface="Times New Roman" panose="02020603050405020304" pitchFamily="18" charset="0"/>
                <a:cs typeface="Times New Roman" panose="02020603050405020304" pitchFamily="18" charset="0"/>
              </a:rPr>
              <a:t>tiết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trong</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giờ</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Ngữ</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văn</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7" action="ppaction://hlinksldjump"/>
            <a:extLst>
              <a:ext uri="{FF2B5EF4-FFF2-40B4-BE49-F238E27FC236}">
                <a16:creationId xmlns:a16="http://schemas.microsoft.com/office/drawing/2014/main" id="{A79B7357-4A97-5137-AFA2-DDD8E4DC3435}"/>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412393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7221"/>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Lựa chọn câu đơn, câu ghép</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Freeform 7">
            <a:extLst>
              <a:ext uri="{FF2B5EF4-FFF2-40B4-BE49-F238E27FC236}">
                <a16:creationId xmlns:a16="http://schemas.microsoft.com/office/drawing/2014/main" id="{2DBCF48F-D36C-846A-8999-D5643F1CA574}"/>
              </a:ext>
            </a:extLst>
          </p:cNvPr>
          <p:cNvSpPr/>
          <p:nvPr/>
        </p:nvSpPr>
        <p:spPr>
          <a:xfrm>
            <a:off x="2514600" y="6799630"/>
            <a:ext cx="4191000" cy="2941320"/>
          </a:xfrm>
          <a:custGeom>
            <a:avLst/>
            <a:gdLst/>
            <a:ahLst/>
            <a:cxnLst/>
            <a:rect l="l" t="t" r="r" b="b"/>
            <a:pathLst>
              <a:path w="2892400" h="2029939">
                <a:moveTo>
                  <a:pt x="0" y="0"/>
                </a:moveTo>
                <a:lnTo>
                  <a:pt x="2892400" y="0"/>
                </a:lnTo>
                <a:lnTo>
                  <a:pt x="2892400" y="2029939"/>
                </a:lnTo>
                <a:lnTo>
                  <a:pt x="0" y="20299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55E1CE1C-F766-C002-910D-0B3E91D10790}"/>
              </a:ext>
            </a:extLst>
          </p:cNvPr>
          <p:cNvSpPr/>
          <p:nvPr/>
        </p:nvSpPr>
        <p:spPr>
          <a:xfrm>
            <a:off x="651164" y="1562100"/>
            <a:ext cx="6892636" cy="4832092"/>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Khi diễn đạt một nội dung đơn giản, có thể sử dụng câu đơn.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Ví dụ: “</a:t>
            </a:r>
            <a:r>
              <a:rPr lang="vi-VN" sz="4400" i="1" dirty="0">
                <a:solidFill>
                  <a:srgbClr val="000000"/>
                </a:solidFill>
                <a:latin typeface="Times New Roman" panose="02020603050405020304" pitchFamily="18" charset="0"/>
                <a:cs typeface="Times New Roman" panose="02020603050405020304" pitchFamily="18" charset="0"/>
              </a:rPr>
              <a:t>Anh Sáu khe khẽ nói.”</a:t>
            </a:r>
            <a:r>
              <a:rPr lang="vi-VN" sz="4400" dirty="0">
                <a:solidFill>
                  <a:srgbClr val="000000"/>
                </a:solidFill>
                <a:latin typeface="Times New Roman" panose="02020603050405020304" pitchFamily="18" charset="0"/>
                <a:cs typeface="Times New Roman" panose="02020603050405020304" pitchFamily="18" charset="0"/>
              </a:rPr>
              <a:t> (Nguyễn Quang Sáng); “</a:t>
            </a:r>
            <a:r>
              <a:rPr lang="vi-VN" sz="4400" i="1" dirty="0">
                <a:solidFill>
                  <a:srgbClr val="000000"/>
                </a:solidFill>
                <a:latin typeface="Times New Roman" panose="02020603050405020304" pitchFamily="18" charset="0"/>
                <a:cs typeface="Times New Roman" panose="02020603050405020304" pitchFamily="18" charset="0"/>
              </a:rPr>
              <a:t>Họ khóc là phải lắm.</a:t>
            </a:r>
            <a:r>
              <a:rPr lang="vi-VN" sz="4400" dirty="0">
                <a:solidFill>
                  <a:srgbClr val="000000"/>
                </a:solidFill>
                <a:latin typeface="Times New Roman" panose="02020603050405020304" pitchFamily="18" charset="0"/>
                <a:cs typeface="Times New Roman" panose="02020603050405020304" pitchFamily="18" charset="0"/>
              </a:rPr>
              <a:t>” (Anh Đức).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0E8E74D-62BD-D92F-E667-EC41118F6D0A}"/>
              </a:ext>
            </a:extLst>
          </p:cNvPr>
          <p:cNvSpPr/>
          <p:nvPr/>
        </p:nvSpPr>
        <p:spPr>
          <a:xfrm>
            <a:off x="8534400" y="1562100"/>
            <a:ext cx="8458200" cy="7540526"/>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K</a:t>
            </a:r>
            <a:r>
              <a:rPr lang="vi-VN" sz="4400" b="1" dirty="0">
                <a:solidFill>
                  <a:srgbClr val="000000"/>
                </a:solidFill>
                <a:latin typeface="Times New Roman" panose="02020603050405020304" pitchFamily="18" charset="0"/>
                <a:cs typeface="Times New Roman" panose="02020603050405020304" pitchFamily="18" charset="0"/>
              </a:rPr>
              <a:t>hi biểu thị một nội dung phức tạp (gồm các sự việc có quan hệ chặt chẽ với nhau), cần sử dụng câu ghép.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Ví dụ: “</a:t>
            </a:r>
            <a:r>
              <a:rPr lang="vi-VN" sz="4400" i="1" dirty="0">
                <a:solidFill>
                  <a:srgbClr val="000000"/>
                </a:solidFill>
                <a:latin typeface="Times New Roman" panose="02020603050405020304" pitchFamily="18" charset="0"/>
                <a:cs typeface="Times New Roman" panose="02020603050405020304" pitchFamily="18" charset="0"/>
              </a:rPr>
              <a:t>Từ xưa đến nay, mỗi khi Tổ quốc bị xâm lăng, thì tinh thần ấy lại sôi nổi, nó kết thành một làn sóng vô cùng mạnh mẽ, to lớn, nó lướt qua mọi sự nguy hiểm, khó khăn, nó nhấn chìm tất cả bè lũ bán nước và lũ cướp nước.</a:t>
            </a:r>
            <a:r>
              <a:rPr lang="vi-VN" sz="4400" dirty="0">
                <a:solidFill>
                  <a:srgbClr val="000000"/>
                </a:solidFill>
                <a:latin typeface="Times New Roman" panose="02020603050405020304" pitchFamily="18" charset="0"/>
                <a:cs typeface="Times New Roman" panose="02020603050405020304" pitchFamily="18" charset="0"/>
              </a:rPr>
              <a:t>” (Hồ Chí Minh)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062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inVertical)">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181100"/>
            <a:ext cx="15849600" cy="4154984"/>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Cách nối các vế câu trong câu ghép</a:t>
            </a:r>
            <a:r>
              <a:rPr lang="vi-VN" sz="4400" dirty="0">
                <a:solidFill>
                  <a:srgbClr val="000000"/>
                </a:solidFill>
                <a:latin typeface="Times New Roman" panose="02020603050405020304" pitchFamily="18" charset="0"/>
                <a:cs typeface="Times New Roman" panose="02020603050405020304" pitchFamily="18" charset="0"/>
              </a:rPr>
              <a:t>: nối trực tiếp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ối bằng kết từ (</a:t>
            </a:r>
            <a:r>
              <a:rPr lang="vi-VN" sz="4400" i="1" dirty="0">
                <a:solidFill>
                  <a:srgbClr val="000000"/>
                </a:solidFill>
                <a:latin typeface="Times New Roman" panose="02020603050405020304" pitchFamily="18" charset="0"/>
                <a:cs typeface="Times New Roman" panose="02020603050405020304" pitchFamily="18" charset="0"/>
              </a:rPr>
              <a:t>để, như, còn, rồi, và, hay,…</a:t>
            </a:r>
            <a:r>
              <a:rPr lang="vi-VN" sz="4400" dirty="0">
                <a:solidFill>
                  <a:srgbClr val="000000"/>
                </a:solidFill>
                <a:latin typeface="Times New Roman" panose="02020603050405020304" pitchFamily="18" charset="0"/>
                <a:cs typeface="Times New Roman" panose="02020603050405020304" pitchFamily="18" charset="0"/>
              </a:rPr>
              <a:t>), cặp kết từ (</a:t>
            </a:r>
            <a:r>
              <a:rPr lang="vi-VN" sz="4400" i="1" dirty="0">
                <a:solidFill>
                  <a:srgbClr val="000000"/>
                </a:solidFill>
                <a:latin typeface="Times New Roman" panose="02020603050405020304" pitchFamily="18" charset="0"/>
                <a:cs typeface="Times New Roman" panose="02020603050405020304" pitchFamily="18" charset="0"/>
              </a:rPr>
              <a:t>vì… nên…, sở dĩ… là vì…; nếu… thì…; giá… thì…; tuy… nhưng…; mặc dù… nhưng; chẳng những / không chỉ… mà / mà còn…</a:t>
            </a:r>
            <a:r>
              <a:rPr lang="vi-VN" sz="4400"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vi-VN" sz="4400" dirty="0">
                <a:solidFill>
                  <a:srgbClr val="000000"/>
                </a:solidFill>
                <a:latin typeface="Times New Roman" panose="02020603050405020304" pitchFamily="18" charset="0"/>
                <a:cs typeface="Times New Roman" panose="02020603050405020304" pitchFamily="18" charset="0"/>
              </a:rPr>
              <a:t> các phó từ, cặp phó từ, cặp đại từ (</a:t>
            </a:r>
            <a:r>
              <a:rPr lang="vi-VN" sz="4400" i="1" dirty="0">
                <a:solidFill>
                  <a:srgbClr val="000000"/>
                </a:solidFill>
                <a:latin typeface="Times New Roman" panose="02020603050405020304" pitchFamily="18" charset="0"/>
                <a:cs typeface="Times New Roman" panose="02020603050405020304" pitchFamily="18" charset="0"/>
              </a:rPr>
              <a:t>lại, càng… càng…, vừa… đã…, chưa… đã…, bao nhiêu… bấy nhiêu,…</a:t>
            </a:r>
            <a:r>
              <a:rPr lang="vi-VN" sz="4400" dirty="0">
                <a:solidFill>
                  <a:srgbClr val="000000"/>
                </a:solidFill>
                <a:latin typeface="Times New Roman" panose="02020603050405020304" pitchFamily="18" charset="0"/>
                <a:cs typeface="Times New Roman" panose="02020603050405020304" pitchFamily="18" charset="0"/>
              </a:rPr>
              <a:t>).</a:t>
            </a:r>
          </a:p>
        </p:txBody>
      </p:sp>
      <p:sp>
        <p:nvSpPr>
          <p:cNvPr id="3" name="Freeform 7">
            <a:extLst>
              <a:ext uri="{FF2B5EF4-FFF2-40B4-BE49-F238E27FC236}">
                <a16:creationId xmlns:a16="http://schemas.microsoft.com/office/drawing/2014/main" id="{D0565E29-A74E-6051-535A-4BD6F03A60F8}"/>
              </a:ext>
            </a:extLst>
          </p:cNvPr>
          <p:cNvSpPr/>
          <p:nvPr/>
        </p:nvSpPr>
        <p:spPr>
          <a:xfrm>
            <a:off x="10397776" y="4991100"/>
            <a:ext cx="7234345" cy="5181600"/>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3262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63A4E-3B0D-38F9-74E1-F38059EE6C38}"/>
              </a:ext>
            </a:extLst>
          </p:cNvPr>
          <p:cNvSpPr/>
          <p:nvPr/>
        </p:nvSpPr>
        <p:spPr>
          <a:xfrm>
            <a:off x="3581400" y="1181100"/>
            <a:ext cx="14548427" cy="1569660"/>
          </a:xfrm>
          <a:prstGeom prst="rect">
            <a:avLst/>
          </a:prstGeom>
        </p:spPr>
        <p:txBody>
          <a:bodyPr wrap="square">
            <a:spAutoFit/>
          </a:bodyPr>
          <a:lstStyle/>
          <a:p>
            <a:pPr algn="ctr" defTabSz="1371600">
              <a:defRPr/>
            </a:pPr>
            <a:r>
              <a:rPr lang="en-US" sz="9600" dirty="0" err="1">
                <a:solidFill>
                  <a:srgbClr val="FF0000"/>
                </a:solidFill>
                <a:latin typeface="#9Slide06 FS Playlist Script" pitchFamily="2" charset="0"/>
                <a:cs typeface="Times New Roman" panose="02020603050405020304" pitchFamily="18" charset="0"/>
              </a:rPr>
              <a:t>Cùng</a:t>
            </a:r>
            <a:r>
              <a:rPr lang="en-US" sz="9600" dirty="0">
                <a:solidFill>
                  <a:srgbClr val="FF0000"/>
                </a:solidFill>
                <a:latin typeface="#9Slide06 FS Playlist Script" pitchFamily="2" charset="0"/>
                <a:cs typeface="Times New Roman" panose="02020603050405020304" pitchFamily="18" charset="0"/>
              </a:rPr>
              <a:t> CHECK </a:t>
            </a:r>
            <a:r>
              <a:rPr lang="en-US" sz="9600" dirty="0" err="1">
                <a:solidFill>
                  <a:srgbClr val="FF0000"/>
                </a:solidFill>
                <a:latin typeface="#9Slide06 FS Playlist Script" pitchFamily="2" charset="0"/>
                <a:cs typeface="Times New Roman" panose="02020603050405020304" pitchFamily="18" charset="0"/>
              </a:rPr>
              <a:t>nào</a:t>
            </a:r>
            <a:r>
              <a:rPr lang="en-US" sz="9600" dirty="0">
                <a:solidFill>
                  <a:srgbClr val="FF0000"/>
                </a:solidFill>
                <a:latin typeface="#9Slide06 FS Playlist Script" pitchFamily="2" charset="0"/>
                <a:cs typeface="Times New Roman" panose="02020603050405020304" pitchFamily="18" charset="0"/>
              </a:rPr>
              <a:t>?</a:t>
            </a:r>
            <a:endParaRPr lang="vi-VN" sz="96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096000" y="3743116"/>
            <a:ext cx="10591800" cy="2800767"/>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HỌC TẬP/ ĐỌC SÁCH</a:t>
            </a: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mỗi</a:t>
            </a:r>
            <a:r>
              <a:rPr lang="en-US" sz="4400" dirty="0">
                <a:solidFill>
                  <a:srgbClr val="000000"/>
                </a:solidFill>
                <a:latin typeface="Times New Roman" panose="02020603050405020304" pitchFamily="18" charset="0"/>
                <a:cs typeface="Times New Roman" panose="02020603050405020304" pitchFamily="18" charset="0"/>
              </a:rPr>
              <a:t> HS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gian</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2 </a:t>
            </a:r>
            <a:r>
              <a:rPr lang="en-US" sz="4400" dirty="0" err="1">
                <a:solidFill>
                  <a:srgbClr val="000000"/>
                </a:solidFill>
                <a:latin typeface="Times New Roman" panose="02020603050405020304" pitchFamily="18" charset="0"/>
                <a:cs typeface="Times New Roman" panose="02020603050405020304" pitchFamily="18" charset="0"/>
              </a:rPr>
              <a:t>phút</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0A13D557-2B3C-9175-34E3-B987AC07FC9F}"/>
              </a:ext>
            </a:extLst>
          </p:cNvPr>
          <p:cNvSpPr/>
          <p:nvPr/>
        </p:nvSpPr>
        <p:spPr>
          <a:xfrm>
            <a:off x="685800" y="2522160"/>
            <a:ext cx="5791200" cy="7345740"/>
          </a:xfrm>
          <a:custGeom>
            <a:avLst/>
            <a:gdLst/>
            <a:ahLst/>
            <a:cxnLst/>
            <a:rect l="l" t="t" r="r" b="b"/>
            <a:pathLst>
              <a:path w="4424692" h="5513635">
                <a:moveTo>
                  <a:pt x="0" y="0"/>
                </a:moveTo>
                <a:lnTo>
                  <a:pt x="4424692" y="0"/>
                </a:lnTo>
                <a:lnTo>
                  <a:pt x="4424692" y="5513635"/>
                </a:lnTo>
                <a:lnTo>
                  <a:pt x="0" y="551363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9349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74D84869-7CAF-D3D6-EF81-8568C101EB77}"/>
              </a:ext>
            </a:extLst>
          </p:cNvPr>
          <p:cNvGrpSpPr/>
          <p:nvPr/>
        </p:nvGrpSpPr>
        <p:grpSpPr>
          <a:xfrm>
            <a:off x="1137824" y="623411"/>
            <a:ext cx="16038068" cy="9187850"/>
            <a:chOff x="0" y="0"/>
            <a:chExt cx="22491916" cy="12036549"/>
          </a:xfrm>
        </p:grpSpPr>
        <p:grpSp>
          <p:nvGrpSpPr>
            <p:cNvPr id="17" name="Group 3">
              <a:extLst>
                <a:ext uri="{FF2B5EF4-FFF2-40B4-BE49-F238E27FC236}">
                  <a16:creationId xmlns:a16="http://schemas.microsoft.com/office/drawing/2014/main" id="{C882D780-107B-4B6D-53CE-AF228BCD13C3}"/>
                </a:ext>
              </a:extLst>
            </p:cNvPr>
            <p:cNvGrpSpPr/>
            <p:nvPr/>
          </p:nvGrpSpPr>
          <p:grpSpPr>
            <a:xfrm>
              <a:off x="0" y="0"/>
              <a:ext cx="22491916" cy="12036549"/>
              <a:chOff x="0" y="0"/>
              <a:chExt cx="4375300" cy="2341442"/>
            </a:xfrm>
          </p:grpSpPr>
          <p:sp>
            <p:nvSpPr>
              <p:cNvPr id="27" name="Freeform 4">
                <a:extLst>
                  <a:ext uri="{FF2B5EF4-FFF2-40B4-BE49-F238E27FC236}">
                    <a16:creationId xmlns:a16="http://schemas.microsoft.com/office/drawing/2014/main" id="{4A136601-0EC1-E7D2-9A37-BCE74899F419}"/>
                  </a:ext>
                </a:extLst>
              </p:cNvPr>
              <p:cNvSpPr/>
              <p:nvPr/>
            </p:nvSpPr>
            <p:spPr>
              <a:xfrm>
                <a:off x="0" y="0"/>
                <a:ext cx="4375300" cy="2341442"/>
              </a:xfrm>
              <a:custGeom>
                <a:avLst/>
                <a:gdLst/>
                <a:ahLst/>
                <a:cxnLst/>
                <a:rect l="l" t="t" r="r" b="b"/>
                <a:pathLst>
                  <a:path w="4375300" h="2341442">
                    <a:moveTo>
                      <a:pt x="9179" y="0"/>
                    </a:moveTo>
                    <a:lnTo>
                      <a:pt x="4366121" y="0"/>
                    </a:lnTo>
                    <a:cubicBezTo>
                      <a:pt x="4368555" y="0"/>
                      <a:pt x="4370890" y="967"/>
                      <a:pt x="4372611" y="2688"/>
                    </a:cubicBezTo>
                    <a:cubicBezTo>
                      <a:pt x="4374333" y="4410"/>
                      <a:pt x="4375300" y="6745"/>
                      <a:pt x="4375300" y="9179"/>
                    </a:cubicBezTo>
                    <a:lnTo>
                      <a:pt x="4375300" y="2332263"/>
                    </a:lnTo>
                    <a:cubicBezTo>
                      <a:pt x="4375300" y="2334697"/>
                      <a:pt x="4374333" y="2337032"/>
                      <a:pt x="4372611" y="2338753"/>
                    </a:cubicBezTo>
                    <a:cubicBezTo>
                      <a:pt x="4370890" y="2340475"/>
                      <a:pt x="4368555" y="2341442"/>
                      <a:pt x="4366121" y="2341442"/>
                    </a:cubicBezTo>
                    <a:lnTo>
                      <a:pt x="9179" y="2341442"/>
                    </a:lnTo>
                    <a:cubicBezTo>
                      <a:pt x="6745" y="2341442"/>
                      <a:pt x="4410" y="2340475"/>
                      <a:pt x="2688" y="2338753"/>
                    </a:cubicBezTo>
                    <a:cubicBezTo>
                      <a:pt x="967" y="2337032"/>
                      <a:pt x="0" y="2334697"/>
                      <a:pt x="0" y="2332263"/>
                    </a:cubicBezTo>
                    <a:lnTo>
                      <a:pt x="0" y="9179"/>
                    </a:lnTo>
                    <a:cubicBezTo>
                      <a:pt x="0" y="6745"/>
                      <a:pt x="967" y="4410"/>
                      <a:pt x="2688" y="2688"/>
                    </a:cubicBezTo>
                    <a:cubicBezTo>
                      <a:pt x="4410" y="967"/>
                      <a:pt x="6745" y="0"/>
                      <a:pt x="9179" y="0"/>
                    </a:cubicBezTo>
                    <a:close/>
                  </a:path>
                </a:pathLst>
              </a:custGeom>
              <a:solidFill>
                <a:srgbClr val="FFFAEF"/>
              </a:solidFill>
              <a:ln w="47625" cap="sq">
                <a:solidFill>
                  <a:srgbClr val="000000"/>
                </a:solidFill>
                <a:prstDash val="solid"/>
                <a:miter/>
              </a:ln>
            </p:spPr>
            <p:txBody>
              <a:bodyPr/>
              <a:lstStyle/>
              <a:p>
                <a:pPr defTabSz="1371600"/>
                <a:endParaRPr lang="en-US" sz="4000" dirty="0">
                  <a:solidFill>
                    <a:prstClr val="black"/>
                  </a:solidFill>
                  <a:latin typeface="Calibri" panose="020F0502020204030204"/>
                </a:endParaRPr>
              </a:p>
            </p:txBody>
          </p:sp>
          <p:sp>
            <p:nvSpPr>
              <p:cNvPr id="28" name="TextBox 5">
                <a:extLst>
                  <a:ext uri="{FF2B5EF4-FFF2-40B4-BE49-F238E27FC236}">
                    <a16:creationId xmlns:a16="http://schemas.microsoft.com/office/drawing/2014/main" id="{0777442A-48AB-F7CB-D93A-58E5331DCD97}"/>
                  </a:ext>
                </a:extLst>
              </p:cNvPr>
              <p:cNvSpPr txBox="1"/>
              <p:nvPr/>
            </p:nvSpPr>
            <p:spPr>
              <a:xfrm>
                <a:off x="0" y="-38100"/>
                <a:ext cx="4375300" cy="2379542"/>
              </a:xfrm>
              <a:prstGeom prst="rect">
                <a:avLst/>
              </a:prstGeom>
            </p:spPr>
            <p:txBody>
              <a:bodyPr lIns="76200" tIns="76200" rIns="76200" bIns="76200" rtlCol="0" anchor="ctr"/>
              <a:lstStyle/>
              <a:p>
                <a:pPr algn="ctr" defTabSz="1371600">
                  <a:lnSpc>
                    <a:spcPts val="3989"/>
                  </a:lnSpc>
                  <a:spcBef>
                    <a:spcPct val="0"/>
                  </a:spcBef>
                </a:pPr>
                <a:endParaRPr sz="4000">
                  <a:solidFill>
                    <a:prstClr val="black"/>
                  </a:solidFill>
                  <a:latin typeface="Calibri" panose="020F0502020204030204"/>
                </a:endParaRPr>
              </a:p>
            </p:txBody>
          </p:sp>
        </p:grpSp>
        <p:sp>
          <p:nvSpPr>
            <p:cNvPr id="26" name="TextBox 8">
              <a:extLst>
                <a:ext uri="{FF2B5EF4-FFF2-40B4-BE49-F238E27FC236}">
                  <a16:creationId xmlns:a16="http://schemas.microsoft.com/office/drawing/2014/main" id="{433819D4-9FF0-9496-7890-3C94DB09444C}"/>
                </a:ext>
              </a:extLst>
            </p:cNvPr>
            <p:cNvSpPr txBox="1"/>
            <p:nvPr/>
          </p:nvSpPr>
          <p:spPr>
            <a:xfrm>
              <a:off x="20149615"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4" name="TextBox 11">
              <a:extLst>
                <a:ext uri="{FF2B5EF4-FFF2-40B4-BE49-F238E27FC236}">
                  <a16:creationId xmlns:a16="http://schemas.microsoft.com/office/drawing/2014/main" id="{3E86134F-BFBD-93B2-3A30-948F63853962}"/>
                </a:ext>
              </a:extLst>
            </p:cNvPr>
            <p:cNvSpPr txBox="1"/>
            <p:nvPr/>
          </p:nvSpPr>
          <p:spPr>
            <a:xfrm>
              <a:off x="20788280"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sp>
          <p:nvSpPr>
            <p:cNvPr id="22" name="TextBox 14">
              <a:extLst>
                <a:ext uri="{FF2B5EF4-FFF2-40B4-BE49-F238E27FC236}">
                  <a16:creationId xmlns:a16="http://schemas.microsoft.com/office/drawing/2014/main" id="{DD0C3F8B-8762-367E-1A8B-05A5FDD57E47}"/>
                </a:ext>
              </a:extLst>
            </p:cNvPr>
            <p:cNvSpPr txBox="1"/>
            <p:nvPr/>
          </p:nvSpPr>
          <p:spPr>
            <a:xfrm>
              <a:off x="21426948" y="423725"/>
              <a:ext cx="353327" cy="373712"/>
            </a:xfrm>
            <a:prstGeom prst="rect">
              <a:avLst/>
            </a:prstGeom>
          </p:spPr>
          <p:txBody>
            <a:bodyPr lIns="76200" tIns="76200" rIns="76200" bIns="76200" rtlCol="0" anchor="ctr"/>
            <a:lstStyle/>
            <a:p>
              <a:pPr algn="ctr" defTabSz="1371600">
                <a:lnSpc>
                  <a:spcPts val="3989"/>
                </a:lnSpc>
              </a:pPr>
              <a:endParaRPr sz="4000">
                <a:solidFill>
                  <a:prstClr val="black"/>
                </a:solidFill>
                <a:latin typeface="Calibri" panose="020F0502020204030204"/>
              </a:endParaRPr>
            </a:p>
          </p:txBody>
        </p:sp>
      </p:grpSp>
      <p:sp>
        <p:nvSpPr>
          <p:cNvPr id="6" name="TextBox 5">
            <a:extLst>
              <a:ext uri="{FF2B5EF4-FFF2-40B4-BE49-F238E27FC236}">
                <a16:creationId xmlns:a16="http://schemas.microsoft.com/office/drawing/2014/main" id="{0A55E294-B04B-252D-45C5-EEFF1CFE2801}"/>
              </a:ext>
            </a:extLst>
          </p:cNvPr>
          <p:cNvSpPr txBox="1"/>
          <p:nvPr/>
        </p:nvSpPr>
        <p:spPr>
          <a:xfrm>
            <a:off x="2325188" y="1632168"/>
            <a:ext cx="13637624" cy="2308324"/>
          </a:xfrm>
          <a:prstGeom prst="rect">
            <a:avLst/>
          </a:prstGeom>
          <a:noFill/>
        </p:spPr>
        <p:txBody>
          <a:bodyPr wrap="square" rtlCol="0">
            <a:spAutoFit/>
          </a:bodyPr>
          <a:lstStyle/>
          <a:p>
            <a:pPr algn="ctr" defTabSz="1371600"/>
            <a:r>
              <a:rPr lang="en-US" sz="7200" dirty="0" err="1">
                <a:solidFill>
                  <a:srgbClr val="FF0000"/>
                </a:solidFill>
                <a:latin typeface="#9Slide07 Crocante" panose="02000000000000000000" pitchFamily="2" charset="0"/>
                <a:cs typeface="Times New Roman" panose="02020603050405020304" pitchFamily="18" charset="0"/>
              </a:rPr>
              <a:t>Bài</a:t>
            </a:r>
            <a:r>
              <a:rPr lang="en-US" sz="7200" dirty="0">
                <a:solidFill>
                  <a:srgbClr val="FF0000"/>
                </a:solidFill>
                <a:latin typeface="#9Slide07 Crocante" panose="02000000000000000000" pitchFamily="2" charset="0"/>
                <a:cs typeface="Times New Roman" panose="02020603050405020304" pitchFamily="18" charset="0"/>
              </a:rPr>
              <a:t> 5: </a:t>
            </a:r>
          </a:p>
          <a:p>
            <a:pPr algn="ctr" defTabSz="1371600"/>
            <a:r>
              <a:rPr lang="en-US" sz="7200" dirty="0" err="1">
                <a:solidFill>
                  <a:srgbClr val="FF0000"/>
                </a:solidFill>
                <a:latin typeface="#9Slide07 Crocante" panose="02000000000000000000" pitchFamily="2" charset="0"/>
                <a:cs typeface="Times New Roman" panose="02020603050405020304" pitchFamily="18" charset="0"/>
              </a:rPr>
              <a:t>Nghị</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luận</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xã</a:t>
            </a:r>
            <a:r>
              <a:rPr lang="en-US" sz="7200" dirty="0">
                <a:solidFill>
                  <a:srgbClr val="FF0000"/>
                </a:solidFill>
                <a:latin typeface="#9Slide07 Crocante" panose="02000000000000000000" pitchFamily="2" charset="0"/>
                <a:cs typeface="Times New Roman" panose="02020603050405020304" pitchFamily="18" charset="0"/>
              </a:rPr>
              <a:t> </a:t>
            </a:r>
            <a:r>
              <a:rPr lang="en-US" sz="7200" dirty="0" err="1">
                <a:solidFill>
                  <a:srgbClr val="FF0000"/>
                </a:solidFill>
                <a:latin typeface="#9Slide07 Crocante" panose="02000000000000000000" pitchFamily="2" charset="0"/>
                <a:cs typeface="Times New Roman" panose="02020603050405020304" pitchFamily="18" charset="0"/>
              </a:rPr>
              <a:t>hội</a:t>
            </a:r>
            <a:endParaRPr lang="en-US" sz="7200" dirty="0">
              <a:solidFill>
                <a:srgbClr val="FF0000"/>
              </a:solidFill>
              <a:latin typeface="#9Slide07 Crocante" panose="02000000000000000000" pitchFamily="2" charset="0"/>
              <a:cs typeface="Times New Roman" panose="02020603050405020304" pitchFamily="18" charset="0"/>
            </a:endParaRPr>
          </a:p>
        </p:txBody>
      </p:sp>
      <p:sp>
        <p:nvSpPr>
          <p:cNvPr id="42" name="Freeform 7">
            <a:extLst>
              <a:ext uri="{FF2B5EF4-FFF2-40B4-BE49-F238E27FC236}">
                <a16:creationId xmlns:a16="http://schemas.microsoft.com/office/drawing/2014/main" id="{8063BBC5-242B-6A04-5B8E-5155DCC3E51C}"/>
              </a:ext>
            </a:extLst>
          </p:cNvPr>
          <p:cNvSpPr/>
          <p:nvPr/>
        </p:nvSpPr>
        <p:spPr>
          <a:xfrm rot="10800000">
            <a:off x="15518048" y="623411"/>
            <a:ext cx="1203539" cy="2431392"/>
          </a:xfrm>
          <a:custGeom>
            <a:avLst/>
            <a:gdLst/>
            <a:ahLst/>
            <a:cxnLst/>
            <a:rect l="l" t="t" r="r" b="b"/>
            <a:pathLst>
              <a:path w="2199015" h="4442454">
                <a:moveTo>
                  <a:pt x="0" y="0"/>
                </a:moveTo>
                <a:lnTo>
                  <a:pt x="2199015" y="0"/>
                </a:lnTo>
                <a:lnTo>
                  <a:pt x="2199015" y="4442454"/>
                </a:lnTo>
                <a:lnTo>
                  <a:pt x="0" y="4442454"/>
                </a:lnTo>
                <a:lnTo>
                  <a:pt x="0" y="0"/>
                </a:lnTo>
                <a:close/>
              </a:path>
            </a:pathLst>
          </a:custGeom>
          <a:blipFill>
            <a:blip r:embed="rId3"/>
            <a:stretch>
              <a:fillRect/>
            </a:stretch>
          </a:blipFill>
        </p:spPr>
        <p:txBody>
          <a:bodyPr/>
          <a:lstStyle/>
          <a:p>
            <a:pPr defTabSz="1371600"/>
            <a:endParaRPr lang="en-US" sz="4000">
              <a:solidFill>
                <a:prstClr val="black"/>
              </a:solidFill>
              <a:latin typeface="Calibri" panose="020F0502020204030204"/>
            </a:endParaRPr>
          </a:p>
        </p:txBody>
      </p:sp>
      <p:sp>
        <p:nvSpPr>
          <p:cNvPr id="44" name="Freeform 2">
            <a:extLst>
              <a:ext uri="{FF2B5EF4-FFF2-40B4-BE49-F238E27FC236}">
                <a16:creationId xmlns:a16="http://schemas.microsoft.com/office/drawing/2014/main" id="{36E8FE63-BC3B-0566-E958-B7E8ED3A521A}"/>
              </a:ext>
            </a:extLst>
          </p:cNvPr>
          <p:cNvSpPr/>
          <p:nvPr/>
        </p:nvSpPr>
        <p:spPr>
          <a:xfrm>
            <a:off x="-685800" y="5775078"/>
            <a:ext cx="7476048" cy="5121092"/>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4"/>
            <a:stretch>
              <a:fillRect/>
            </a:stretch>
          </a:blipFill>
        </p:spPr>
        <p:txBody>
          <a:bodyPr/>
          <a:lstStyle/>
          <a:p>
            <a:pPr defTabSz="1371600"/>
            <a:endParaRPr lang="en-US" sz="4000">
              <a:solidFill>
                <a:prstClr val="black"/>
              </a:solidFill>
              <a:latin typeface="Calibri" panose="020F0502020204030204"/>
            </a:endParaRPr>
          </a:p>
        </p:txBody>
      </p:sp>
      <p:sp>
        <p:nvSpPr>
          <p:cNvPr id="13" name="Freeform 3">
            <a:extLst>
              <a:ext uri="{FF2B5EF4-FFF2-40B4-BE49-F238E27FC236}">
                <a16:creationId xmlns:a16="http://schemas.microsoft.com/office/drawing/2014/main" id="{B96DB9E2-9A34-AD44-8D23-65F6E14C7082}"/>
              </a:ext>
            </a:extLst>
          </p:cNvPr>
          <p:cNvSpPr/>
          <p:nvPr/>
        </p:nvSpPr>
        <p:spPr>
          <a:xfrm>
            <a:off x="15986499" y="4327778"/>
            <a:ext cx="3665453" cy="5819625"/>
          </a:xfrm>
          <a:custGeom>
            <a:avLst/>
            <a:gdLst/>
            <a:ahLst/>
            <a:cxnLst/>
            <a:rect l="l" t="t" r="r" b="b"/>
            <a:pathLst>
              <a:path w="5183359" h="8229600">
                <a:moveTo>
                  <a:pt x="0" y="0"/>
                </a:moveTo>
                <a:lnTo>
                  <a:pt x="5183359" y="0"/>
                </a:lnTo>
                <a:lnTo>
                  <a:pt x="5183359"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
        <p:nvSpPr>
          <p:cNvPr id="14" name="Rectangle 13">
            <a:extLst>
              <a:ext uri="{FF2B5EF4-FFF2-40B4-BE49-F238E27FC236}">
                <a16:creationId xmlns:a16="http://schemas.microsoft.com/office/drawing/2014/main" id="{0A163A4E-3B0D-38F9-74E1-F38059EE6C38}"/>
              </a:ext>
            </a:extLst>
          </p:cNvPr>
          <p:cNvSpPr/>
          <p:nvPr/>
        </p:nvSpPr>
        <p:spPr>
          <a:xfrm>
            <a:off x="4064329" y="4838700"/>
            <a:ext cx="10185057" cy="1569660"/>
          </a:xfrm>
          <a:prstGeom prst="rect">
            <a:avLst/>
          </a:prstGeom>
        </p:spPr>
        <p:txBody>
          <a:bodyPr wrap="square">
            <a:spAutoFit/>
          </a:bodyPr>
          <a:lstStyle/>
          <a:p>
            <a:pPr algn="ctr" defTabSz="1371600">
              <a:defRPr/>
            </a:pPr>
            <a:r>
              <a:rPr lang="en-US" sz="9600" dirty="0" err="1">
                <a:latin typeface="#9Slide04 Rokkitt Black" panose="00000A00000000000000" pitchFamily="2" charset="0"/>
                <a:cs typeface="Times New Roman" panose="02020603050405020304" pitchFamily="18" charset="0"/>
              </a:rPr>
              <a:t>Kiến</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thức</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ngữ</a:t>
            </a:r>
            <a:r>
              <a:rPr lang="en-US" sz="9600" dirty="0">
                <a:latin typeface="#9Slide04 Rokkitt Black" panose="00000A00000000000000" pitchFamily="2" charset="0"/>
                <a:cs typeface="Times New Roman" panose="02020603050405020304" pitchFamily="18" charset="0"/>
              </a:rPr>
              <a:t> </a:t>
            </a:r>
            <a:r>
              <a:rPr lang="en-US" sz="9600" dirty="0" err="1">
                <a:latin typeface="#9Slide04 Rokkitt Black" panose="00000A00000000000000" pitchFamily="2" charset="0"/>
                <a:cs typeface="Times New Roman" panose="02020603050405020304" pitchFamily="18" charset="0"/>
              </a:rPr>
              <a:t>văn</a:t>
            </a:r>
            <a:endParaRPr lang="vi-VN" sz="9600" dirty="0">
              <a:latin typeface="#9Slide04 Rokkitt Black" panose="00000A00000000000000" pitchFamily="2" charset="0"/>
              <a:cs typeface="Times New Roman" panose="02020603050405020304" pitchFamily="18" charset="0"/>
            </a:endParaRPr>
          </a:p>
        </p:txBody>
      </p:sp>
    </p:spTree>
    <p:extLst>
      <p:ext uri="{BB962C8B-B14F-4D97-AF65-F5344CB8AC3E}">
        <p14:creationId xmlns:p14="http://schemas.microsoft.com/office/powerpoint/2010/main" val="226728984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E38D16B-67BE-E377-8BFF-9BF00B784256}"/>
              </a:ext>
            </a:extLst>
          </p:cNvPr>
          <p:cNvSpPr/>
          <p:nvPr/>
        </p:nvSpPr>
        <p:spPr>
          <a:xfrm>
            <a:off x="584421" y="2730527"/>
            <a:ext cx="16828935" cy="4735748"/>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a:ln w="19050">
            <a:solidFill>
              <a:schemeClr val="tx1"/>
            </a:solidFill>
          </a:ln>
        </p:spPr>
        <p:txBody>
          <a:bodyPr/>
          <a:lstStyle/>
          <a:p>
            <a:pPr defTabSz="1371600"/>
            <a:endParaRPr lang="en-US" sz="2700">
              <a:solidFill>
                <a:prstClr val="black"/>
              </a:solidFill>
              <a:latin typeface="Calibri" panose="020F0502020204030204"/>
            </a:endParaRPr>
          </a:p>
        </p:txBody>
      </p:sp>
      <p:sp>
        <p:nvSpPr>
          <p:cNvPr id="4" name="Rectangle 3">
            <a:extLst>
              <a:ext uri="{FF2B5EF4-FFF2-40B4-BE49-F238E27FC236}">
                <a16:creationId xmlns:a16="http://schemas.microsoft.com/office/drawing/2014/main" id="{0A163A4E-3B0D-38F9-74E1-F38059EE6C38}"/>
              </a:ext>
            </a:extLst>
          </p:cNvPr>
          <p:cNvSpPr/>
          <p:nvPr/>
        </p:nvSpPr>
        <p:spPr>
          <a:xfrm>
            <a:off x="5181600" y="3133785"/>
            <a:ext cx="11622156" cy="3477875"/>
          </a:xfrm>
          <a:prstGeom prst="rect">
            <a:avLst/>
          </a:prstGeom>
        </p:spPr>
        <p:txBody>
          <a:bodyPr wrap="square">
            <a:spAutoFit/>
          </a:bodyPr>
          <a:lstStyle/>
          <a:p>
            <a:pPr algn="ctr" defTabSz="1371600">
              <a:defRPr/>
            </a:pPr>
            <a:r>
              <a:rPr lang="en-US" sz="11000" dirty="0">
                <a:solidFill>
                  <a:srgbClr val="44546A">
                    <a:lumMod val="50000"/>
                  </a:srgbClr>
                </a:solidFill>
                <a:latin typeface="#9Slide05 SVNDeadhead Script" pitchFamily="2" charset="0"/>
                <a:cs typeface="Times New Roman" panose="02020603050405020304" pitchFamily="18" charset="0"/>
              </a:rPr>
              <a:t>I.  </a:t>
            </a:r>
            <a:r>
              <a:rPr lang="en-US" sz="11000" dirty="0" err="1">
                <a:solidFill>
                  <a:srgbClr val="44546A">
                    <a:lumMod val="50000"/>
                  </a:srgbClr>
                </a:solidFill>
                <a:latin typeface="#9Slide05 SVNDeadhead Script" pitchFamily="2" charset="0"/>
                <a:cs typeface="Times New Roman" panose="02020603050405020304" pitchFamily="18" charset="0"/>
              </a:rPr>
              <a:t>Bối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cảnh</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lịch</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sử</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văn</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hoá</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xã</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hội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với</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việc</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đọc</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hiểu</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văn</a:t>
            </a:r>
            <a:r>
              <a:rPr lang="en-US" sz="11000" dirty="0">
                <a:solidFill>
                  <a:srgbClr val="44546A">
                    <a:lumMod val="50000"/>
                  </a:srgbClr>
                </a:solidFill>
                <a:latin typeface="#9Slide05 SVNDeadhead Script" pitchFamily="2" charset="0"/>
                <a:cs typeface="Times New Roman" panose="02020603050405020304" pitchFamily="18" charset="0"/>
              </a:rPr>
              <a:t> </a:t>
            </a:r>
            <a:r>
              <a:rPr lang="en-US" sz="11000" dirty="0" err="1">
                <a:solidFill>
                  <a:srgbClr val="44546A">
                    <a:lumMod val="50000"/>
                  </a:srgbClr>
                </a:solidFill>
                <a:latin typeface="#9Slide05 SVNDeadhead Script" pitchFamily="2" charset="0"/>
                <a:cs typeface="Times New Roman" panose="02020603050405020304" pitchFamily="18" charset="0"/>
              </a:rPr>
              <a:t>bản</a:t>
            </a:r>
            <a:endParaRPr lang="vi-VN" sz="11000" dirty="0">
              <a:solidFill>
                <a:srgbClr val="44546A">
                  <a:lumMod val="50000"/>
                </a:srgbClr>
              </a:solidFill>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CE585E8B-3557-ECCF-D348-88D7D4864C5A}"/>
              </a:ext>
            </a:extLst>
          </p:cNvPr>
          <p:cNvSpPr/>
          <p:nvPr/>
        </p:nvSpPr>
        <p:spPr>
          <a:xfrm>
            <a:off x="9036456" y="8456213"/>
            <a:ext cx="9921300" cy="2542334"/>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3"/>
            <a:stretch>
              <a:fillRect/>
            </a:stretch>
          </a:blipFill>
        </p:spPr>
        <p:txBody>
          <a:bodyPr/>
          <a:lstStyle/>
          <a:p>
            <a:pPr defTabSz="1371600"/>
            <a:endParaRPr lang="en-US" sz="2700">
              <a:solidFill>
                <a:prstClr val="black"/>
              </a:solidFill>
              <a:latin typeface="Calibri" panose="020F0502020204030204"/>
            </a:endParaRPr>
          </a:p>
        </p:txBody>
      </p:sp>
      <p:sp>
        <p:nvSpPr>
          <p:cNvPr id="3" name="Freeform 4">
            <a:extLst>
              <a:ext uri="{FF2B5EF4-FFF2-40B4-BE49-F238E27FC236}">
                <a16:creationId xmlns:a16="http://schemas.microsoft.com/office/drawing/2014/main" id="{0D93E54F-2342-A07A-853F-0BA0CD300DE3}"/>
              </a:ext>
            </a:extLst>
          </p:cNvPr>
          <p:cNvSpPr/>
          <p:nvPr/>
        </p:nvSpPr>
        <p:spPr>
          <a:xfrm rot="19566718">
            <a:off x="-2026698" y="-377092"/>
            <a:ext cx="5802683" cy="2475812"/>
          </a:xfrm>
          <a:custGeom>
            <a:avLst/>
            <a:gdLst/>
            <a:ahLst/>
            <a:cxnLst/>
            <a:rect l="l" t="t" r="r" b="b"/>
            <a:pathLst>
              <a:path w="5994981" h="2557859">
                <a:moveTo>
                  <a:pt x="0" y="0"/>
                </a:moveTo>
                <a:lnTo>
                  <a:pt x="5994981" y="0"/>
                </a:lnTo>
                <a:lnTo>
                  <a:pt x="5994981" y="2557859"/>
                </a:lnTo>
                <a:lnTo>
                  <a:pt x="0" y="2557859"/>
                </a:lnTo>
                <a:lnTo>
                  <a:pt x="0" y="0"/>
                </a:lnTo>
                <a:close/>
              </a:path>
            </a:pathLst>
          </a:custGeom>
          <a:blipFill>
            <a:blip r:embed="rId4"/>
            <a:stretch>
              <a:fillRect/>
            </a:stretch>
          </a:blipFill>
        </p:spPr>
        <p:txBody>
          <a:bodyPr/>
          <a:lstStyle/>
          <a:p>
            <a:pPr defTabSz="1371600"/>
            <a:endParaRPr lang="en-US" sz="2700">
              <a:solidFill>
                <a:prstClr val="black"/>
              </a:solidFill>
              <a:latin typeface="Calibri" panose="020F0502020204030204"/>
            </a:endParaRPr>
          </a:p>
        </p:txBody>
      </p:sp>
      <p:sp>
        <p:nvSpPr>
          <p:cNvPr id="8" name="Freeform 6">
            <a:extLst>
              <a:ext uri="{FF2B5EF4-FFF2-40B4-BE49-F238E27FC236}">
                <a16:creationId xmlns:a16="http://schemas.microsoft.com/office/drawing/2014/main" id="{0771AC9E-4FEC-65CC-F73C-B5A666C113FC}"/>
              </a:ext>
            </a:extLst>
          </p:cNvPr>
          <p:cNvSpPr/>
          <p:nvPr/>
        </p:nvSpPr>
        <p:spPr>
          <a:xfrm>
            <a:off x="2623934" y="966229"/>
            <a:ext cx="2293827" cy="4335113"/>
          </a:xfrm>
          <a:custGeom>
            <a:avLst/>
            <a:gdLst/>
            <a:ahLst/>
            <a:cxnLst/>
            <a:rect l="l" t="t" r="r" b="b"/>
            <a:pathLst>
              <a:path w="4186809" h="8229600">
                <a:moveTo>
                  <a:pt x="0" y="0"/>
                </a:moveTo>
                <a:lnTo>
                  <a:pt x="4186809" y="0"/>
                </a:lnTo>
                <a:lnTo>
                  <a:pt x="4186809" y="8229600"/>
                </a:lnTo>
                <a:lnTo>
                  <a:pt x="0" y="8229600"/>
                </a:lnTo>
                <a:lnTo>
                  <a:pt x="0" y="0"/>
                </a:lnTo>
                <a:close/>
              </a:path>
            </a:pathLst>
          </a:custGeom>
          <a:blipFill>
            <a:blip r:embed="rId5"/>
            <a:stretch>
              <a:fillRect/>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2781386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43100"/>
            <a:ext cx="6477000" cy="6186309"/>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Bối cảnh lịch sử, văn hoá, xã hội là toàn bộ các sự kiện lịch sử, văn hoá, xã hội diễn ra trong một thời gian, không gian nhất định, có tác động đến sự tồn tại và phát triển của một hiện tượng cụ thể trong xã hội. </a:t>
            </a:r>
          </a:p>
        </p:txBody>
      </p:sp>
      <p:sp>
        <p:nvSpPr>
          <p:cNvPr id="3" name="Freeform 5">
            <a:extLst>
              <a:ext uri="{FF2B5EF4-FFF2-40B4-BE49-F238E27FC236}">
                <a16:creationId xmlns:a16="http://schemas.microsoft.com/office/drawing/2014/main" id="{0BF97695-3070-A205-E020-0A13FD8A13D3}"/>
              </a:ext>
            </a:extLst>
          </p:cNvPr>
          <p:cNvSpPr/>
          <p:nvPr/>
        </p:nvSpPr>
        <p:spPr>
          <a:xfrm>
            <a:off x="7467600" y="3771900"/>
            <a:ext cx="4082288" cy="3883276"/>
          </a:xfrm>
          <a:custGeom>
            <a:avLst/>
            <a:gdLst/>
            <a:ahLst/>
            <a:cxnLst/>
            <a:rect l="l" t="t" r="r" b="b"/>
            <a:pathLst>
              <a:path w="4082288" h="3883276">
                <a:moveTo>
                  <a:pt x="0" y="0"/>
                </a:moveTo>
                <a:lnTo>
                  <a:pt x="4082288" y="0"/>
                </a:lnTo>
                <a:lnTo>
                  <a:pt x="4082288" y="3883276"/>
                </a:lnTo>
                <a:lnTo>
                  <a:pt x="0" y="3883276"/>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CE186C8D-F80F-9DAA-A2D3-5AF5E79FB2BA}"/>
              </a:ext>
            </a:extLst>
          </p:cNvPr>
          <p:cNvSpPr/>
          <p:nvPr/>
        </p:nvSpPr>
        <p:spPr>
          <a:xfrm>
            <a:off x="12192000" y="1943100"/>
            <a:ext cx="5105400" cy="550920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nghĩa</a:t>
            </a:r>
            <a:r>
              <a:rPr lang="en-US"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Việc tìm hiểu bối cảnh lịch sử, văn hoá, xã hội có liên quan (hoàn cảnh ra đời tác phẩm) sẽ giúp cho người đọc hiểu văn bản thấu đáo, sâu sắc hơn.</a:t>
            </a:r>
          </a:p>
        </p:txBody>
      </p:sp>
    </p:spTree>
    <p:extLst>
      <p:ext uri="{BB962C8B-B14F-4D97-AF65-F5344CB8AC3E}">
        <p14:creationId xmlns:p14="http://schemas.microsoft.com/office/powerpoint/2010/main" val="27171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00100"/>
            <a:ext cx="16764000" cy="769441"/>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Khi tìm hiểu văn bản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Mục đích của việc 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(Nguyễn Cảnh Toàn)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685800" y="2705100"/>
            <a:ext cx="9753600" cy="6186309"/>
          </a:xfrm>
          <a:prstGeom prst="rect">
            <a:avLst/>
          </a:prstGeom>
        </p:spPr>
        <p:txBody>
          <a:bodyPr wrap="square">
            <a:spAutoFit/>
          </a:bodyPr>
          <a:lstStyle/>
          <a:p>
            <a:pPr lvl="0"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Bối cảnh lịch sử, văn hoá, xã hội</a:t>
            </a:r>
            <a:r>
              <a:rPr lang="en-US" sz="4400" dirty="0">
                <a:latin typeface="Times New Roman" panose="02020603050405020304" pitchFamily="18" charset="0"/>
                <a:cs typeface="Times New Roman" panose="02020603050405020304" pitchFamily="18" charset="0"/>
              </a:rPr>
              <a:t>: n</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hững năm đầu của thế kỉ XXI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H</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iểu được thách thức đối với nền giáo dục của nước ta.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gn="just"/>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Thế hệ trẻ, nhất là học sinh, sinh viên đang phải cố gắng nỗ lực rất nhiều, phải bồi dưỡng phẩm chất, năng lực cần thiết để từng bước trở thành công d</a:t>
            </a:r>
            <a:r>
              <a:rPr lang="en-US" sz="4400" dirty="0">
                <a:solidFill>
                  <a:prstClr val="black"/>
                </a:solidFill>
                <a:latin typeface="Times New Roman" panose="02020603050405020304" pitchFamily="18" charset="0"/>
                <a:cs typeface="Times New Roman" panose="02020603050405020304" pitchFamily="18" charset="0"/>
              </a:rPr>
              <a:t>â</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toàn cầu, sống thực sự có ý nghĩa và hạnh phúc.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5" name="Straight Connector 4"/>
          <p:cNvCxnSpPr/>
          <p:nvPr/>
        </p:nvCxnSpPr>
        <p:spPr>
          <a:xfrm>
            <a:off x="10972800" y="30861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1353800" y="2705100"/>
            <a:ext cx="6096000" cy="4154984"/>
          </a:xfrm>
          <a:prstGeom prst="rect">
            <a:avLst/>
          </a:prstGeom>
        </p:spPr>
        <p:txBody>
          <a:bodyPr wrap="square">
            <a:spAutoFit/>
          </a:bodyPr>
          <a:lstStyle/>
          <a:p>
            <a:pPr lvl="0" algn="just"/>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Bối cảnh thực tiễn đó giúp cho người đọc hiểu sâu sắc hơn tính thời sự và giá trị nội dung, tư tưởng của văn bản</a:t>
            </a:r>
          </a:p>
        </p:txBody>
      </p:sp>
    </p:spTree>
    <p:extLst>
      <p:ext uri="{BB962C8B-B14F-4D97-AF65-F5344CB8AC3E}">
        <p14:creationId xmlns:p14="http://schemas.microsoft.com/office/powerpoint/2010/main" val="10930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B616FE-740A-0796-824E-63DDC66BB02A}"/>
              </a:ext>
            </a:extLst>
          </p:cNvPr>
          <p:cNvGrpSpPr/>
          <p:nvPr/>
        </p:nvGrpSpPr>
        <p:grpSpPr>
          <a:xfrm>
            <a:off x="0" y="2163580"/>
            <a:ext cx="18288000" cy="5538440"/>
            <a:chOff x="0" y="0"/>
            <a:chExt cx="3705215" cy="812800"/>
          </a:xfrm>
        </p:grpSpPr>
        <p:sp>
          <p:nvSpPr>
            <p:cNvPr id="7" name="Freeform 3">
              <a:extLst>
                <a:ext uri="{FF2B5EF4-FFF2-40B4-BE49-F238E27FC236}">
                  <a16:creationId xmlns:a16="http://schemas.microsoft.com/office/drawing/2014/main" id="{88A346CE-90D5-8E3E-463F-FE6BA0575007}"/>
                </a:ext>
              </a:extLst>
            </p:cNvPr>
            <p:cNvSpPr/>
            <p:nvPr/>
          </p:nvSpPr>
          <p:spPr>
            <a:xfrm>
              <a:off x="0" y="0"/>
              <a:ext cx="3705215" cy="812800"/>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E73319-EF41-673D-4847-6B5A8D750640}"/>
                </a:ext>
              </a:extLst>
            </p:cNvPr>
            <p:cNvSpPr txBox="1"/>
            <p:nvPr/>
          </p:nvSpPr>
          <p:spPr>
            <a:xfrm>
              <a:off x="0" y="-38100"/>
              <a:ext cx="3705215" cy="850900"/>
            </a:xfrm>
            <a:prstGeom prst="rect">
              <a:avLst/>
            </a:prstGeom>
          </p:spPr>
          <p:txBody>
            <a:bodyPr lIns="76200" tIns="76200" rIns="76200" bIns="76200" rtlCol="0" anchor="ctr"/>
            <a:lstStyle/>
            <a:p>
              <a:pPr marL="0" marR="0" lvl="0" indent="0" algn="ctr" defTabSz="1371600" rtl="0" eaLnBrk="1" fontAlgn="auto" latinLnBrk="0" hangingPunct="1">
                <a:lnSpc>
                  <a:spcPts val="5195"/>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16">
            <a:extLst>
              <a:ext uri="{FF2B5EF4-FFF2-40B4-BE49-F238E27FC236}">
                <a16:creationId xmlns:a16="http://schemas.microsoft.com/office/drawing/2014/main" id="{AD84FA03-FAB9-D50D-C73C-C1A8221615C9}"/>
              </a:ext>
            </a:extLst>
          </p:cNvPr>
          <p:cNvSpPr>
            <a:spLocks/>
          </p:cNvSpPr>
          <p:nvPr/>
        </p:nvSpPr>
        <p:spPr>
          <a:xfrm rot="-511518">
            <a:off x="-1228417" y="7493340"/>
            <a:ext cx="6139985" cy="3898890"/>
          </a:xfrm>
          <a:custGeom>
            <a:avLst/>
            <a:gdLst/>
            <a:ahLst/>
            <a:cxnLst/>
            <a:rect l="l" t="t" r="r" b="b"/>
            <a:pathLst>
              <a:path w="8001566" h="5080995">
                <a:moveTo>
                  <a:pt x="0" y="0"/>
                </a:moveTo>
                <a:lnTo>
                  <a:pt x="8001566" y="0"/>
                </a:lnTo>
                <a:lnTo>
                  <a:pt x="8001566" y="5080994"/>
                </a:lnTo>
                <a:lnTo>
                  <a:pt x="0" y="5080994"/>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5">
            <a:extLst>
              <a:ext uri="{FF2B5EF4-FFF2-40B4-BE49-F238E27FC236}">
                <a16:creationId xmlns:a16="http://schemas.microsoft.com/office/drawing/2014/main" id="{41D78031-74C6-F3D2-73F6-A7144641AC39}"/>
              </a:ext>
            </a:extLst>
          </p:cNvPr>
          <p:cNvSpPr/>
          <p:nvPr/>
        </p:nvSpPr>
        <p:spPr>
          <a:xfrm rot="-6786811">
            <a:off x="-1229517" y="4805624"/>
            <a:ext cx="4097259" cy="3779721"/>
          </a:xfrm>
          <a:custGeom>
            <a:avLst/>
            <a:gdLst/>
            <a:ahLst/>
            <a:cxnLst/>
            <a:rect l="l" t="t" r="r" b="b"/>
            <a:pathLst>
              <a:path w="4363268" h="4025115">
                <a:moveTo>
                  <a:pt x="0" y="0"/>
                </a:moveTo>
                <a:lnTo>
                  <a:pt x="4363268" y="0"/>
                </a:lnTo>
                <a:lnTo>
                  <a:pt x="4363268" y="4025115"/>
                </a:lnTo>
                <a:lnTo>
                  <a:pt x="0" y="4025115"/>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a:extLst>
              <a:ext uri="{FF2B5EF4-FFF2-40B4-BE49-F238E27FC236}">
                <a16:creationId xmlns:a16="http://schemas.microsoft.com/office/drawing/2014/main" id="{0041E2E9-6F8A-3033-2683-0FEC0308B305}"/>
              </a:ext>
            </a:extLst>
          </p:cNvPr>
          <p:cNvSpPr/>
          <p:nvPr/>
        </p:nvSpPr>
        <p:spPr>
          <a:xfrm>
            <a:off x="14676470" y="-34485"/>
            <a:ext cx="4538265" cy="3191913"/>
          </a:xfrm>
          <a:custGeom>
            <a:avLst/>
            <a:gdLst/>
            <a:ahLst/>
            <a:cxnLst/>
            <a:rect l="l" t="t" r="r" b="b"/>
            <a:pathLst>
              <a:path w="5914932" h="4160169">
                <a:moveTo>
                  <a:pt x="0" y="0"/>
                </a:moveTo>
                <a:lnTo>
                  <a:pt x="5914932" y="0"/>
                </a:lnTo>
                <a:lnTo>
                  <a:pt x="5914932" y="4160169"/>
                </a:lnTo>
                <a:lnTo>
                  <a:pt x="0" y="4160169"/>
                </a:lnTo>
                <a:lnTo>
                  <a:pt x="0" y="0"/>
                </a:lnTo>
                <a:close/>
              </a:path>
            </a:pathLst>
          </a:custGeom>
          <a:blipFill>
            <a:blip r:embed="rId5"/>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A163A4E-3B0D-38F9-74E1-F38059EE6C38}"/>
              </a:ext>
            </a:extLst>
          </p:cNvPr>
          <p:cNvSpPr/>
          <p:nvPr/>
        </p:nvSpPr>
        <p:spPr>
          <a:xfrm>
            <a:off x="2590800" y="3582864"/>
            <a:ext cx="14548427" cy="2123658"/>
          </a:xfrm>
          <a:prstGeom prst="rect">
            <a:avLst/>
          </a:prstGeom>
        </p:spPr>
        <p:txBody>
          <a:bodyPr wrap="square">
            <a:spAutoFit/>
          </a:bodyPr>
          <a:lstStyle/>
          <a:p>
            <a:pPr algn="ctr" defTabSz="1371600">
              <a:defRPr/>
            </a:pPr>
            <a:r>
              <a:rPr lang="en-US" sz="13200" dirty="0">
                <a:solidFill>
                  <a:srgbClr val="44546A">
                    <a:lumMod val="50000"/>
                  </a:srgbClr>
                </a:solidFill>
                <a:latin typeface="#9Slide05 SVNDeadhead Script" pitchFamily="2" charset="0"/>
                <a:cs typeface="Times New Roman" panose="02020603050405020304" pitchFamily="18" charset="0"/>
              </a:rPr>
              <a:t>II. </a:t>
            </a:r>
            <a:r>
              <a:rPr lang="en-US" sz="13200" dirty="0" err="1">
                <a:solidFill>
                  <a:srgbClr val="44546A">
                    <a:lumMod val="50000"/>
                  </a:srgbClr>
                </a:solidFill>
                <a:latin typeface="#9Slide05 SVNDeadhead Script" pitchFamily="2" charset="0"/>
                <a:cs typeface="Times New Roman" panose="02020603050405020304" pitchFamily="18" charset="0"/>
              </a:rPr>
              <a:t>Câu</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đơn</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câu</a:t>
            </a:r>
            <a:r>
              <a:rPr lang="en-US" sz="13200" dirty="0">
                <a:solidFill>
                  <a:srgbClr val="44546A">
                    <a:lumMod val="50000"/>
                  </a:srgbClr>
                </a:solidFill>
                <a:latin typeface="#9Slide05 SVNDeadhead Script" pitchFamily="2" charset="0"/>
                <a:cs typeface="Times New Roman" panose="02020603050405020304" pitchFamily="18" charset="0"/>
              </a:rPr>
              <a:t> </a:t>
            </a:r>
            <a:r>
              <a:rPr lang="en-US" sz="13200" dirty="0" err="1">
                <a:solidFill>
                  <a:srgbClr val="44546A">
                    <a:lumMod val="50000"/>
                  </a:srgbClr>
                </a:solidFill>
                <a:latin typeface="#9Slide05 SVNDeadhead Script" pitchFamily="2" charset="0"/>
                <a:cs typeface="Times New Roman" panose="02020603050405020304" pitchFamily="18" charset="0"/>
              </a:rPr>
              <a:t>ghép</a:t>
            </a:r>
            <a:endParaRPr lang="vi-VN" sz="13200" dirty="0">
              <a:solidFill>
                <a:srgbClr val="44546A">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9712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1" name="5-Point Star 50">
            <a:hlinkClick r:id="rId2"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2</a:t>
            </a:r>
          </a:p>
        </p:txBody>
      </p:sp>
      <p:sp>
        <p:nvSpPr>
          <p:cNvPr id="53" name="5-Point Star 52">
            <a:hlinkClick r:id="rId3"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5</a:t>
            </a:r>
          </a:p>
        </p:txBody>
      </p:sp>
      <p:sp>
        <p:nvSpPr>
          <p:cNvPr id="55" name="5-Point Star 54">
            <a:hlinkClick r:id="rId4"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6</a:t>
            </a:r>
          </a:p>
        </p:txBody>
      </p:sp>
      <p:sp>
        <p:nvSpPr>
          <p:cNvPr id="57" name="5-Point Star 56">
            <a:hlinkClick r:id="rId5"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4</a:t>
            </a:r>
          </a:p>
        </p:txBody>
      </p:sp>
      <p:sp>
        <p:nvSpPr>
          <p:cNvPr id="59" name="5-Point Star 58">
            <a:hlinkClick r:id="rId6"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0" name="TextBox 59"/>
          <p:cNvSpPr txBox="1"/>
          <p:nvPr/>
        </p:nvSpPr>
        <p:spPr>
          <a:xfrm>
            <a:off x="15488408" y="365068"/>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7</a:t>
            </a:r>
          </a:p>
        </p:txBody>
      </p:sp>
      <p:sp>
        <p:nvSpPr>
          <p:cNvPr id="61" name="5-Point Star 60">
            <a:hlinkClick r:id="rId7" action="ppaction://hlinksldjump"/>
          </p:cNvPr>
          <p:cNvSpPr/>
          <p:nvPr/>
        </p:nvSpPr>
        <p:spPr>
          <a:xfrm>
            <a:off x="15138844" y="1016483"/>
            <a:ext cx="1288712" cy="1288712"/>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4" name="TextBox 63"/>
          <p:cNvSpPr txBox="1"/>
          <p:nvPr/>
        </p:nvSpPr>
        <p:spPr>
          <a:xfrm>
            <a:off x="6852297" y="1"/>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a:rPr>
              <a:t>8</a:t>
            </a:r>
          </a:p>
        </p:txBody>
      </p:sp>
      <p:sp>
        <p:nvSpPr>
          <p:cNvPr id="65" name="5-Point Star 64">
            <a:hlinkClick r:id="rId9" action="ppaction://hlinksldjump"/>
          </p:cNvPr>
          <p:cNvSpPr/>
          <p:nvPr/>
        </p:nvSpPr>
        <p:spPr>
          <a:xfrm>
            <a:off x="6755252" y="651416"/>
            <a:ext cx="783677" cy="7836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1" name="Rectangle 70"/>
          <p:cNvSpPr/>
          <p:nvPr/>
        </p:nvSpPr>
        <p:spPr>
          <a:xfrm>
            <a:off x="652240" y="6404127"/>
            <a:ext cx="17034663" cy="2169825"/>
          </a:xfrm>
          <a:prstGeom prst="rect">
            <a:avLst/>
          </a:prstGeom>
          <a:noFill/>
        </p:spPr>
        <p:txBody>
          <a:bodyPr wrap="none" lIns="137160" tIns="68580" rIns="137160" bIns="68580">
            <a:spAutoFit/>
          </a:bodyPr>
          <a:lstStyle/>
          <a:p>
            <a:pPr algn="ctr" defTabSz="1371600"/>
            <a:r>
              <a:rPr lang="en-US" sz="13200" b="1" dirty="0">
                <a:ln w="6600">
                  <a:solidFill>
                    <a:srgbClr val="ED7D31"/>
                  </a:solidFill>
                  <a:prstDash val="solid"/>
                </a:ln>
                <a:solidFill>
                  <a:srgbClr val="FFFFFF"/>
                </a:solidFill>
                <a:effectLst>
                  <a:outerShdw dist="38100" dir="2700000" algn="tl" rotWithShape="0">
                    <a:srgbClr val="ED7D31"/>
                  </a:outerShdw>
                </a:effectLst>
                <a:latin typeface="Times New Roman" pitchFamily="18" charset="0"/>
                <a:cs typeface="Times New Roman" pitchFamily="18" charset="0"/>
              </a:rPr>
              <a:t>NGÔI SAO </a:t>
            </a:r>
            <a:r>
              <a:rPr lang="vi-VN" sz="13200" b="1" dirty="0">
                <a:ln w="6600">
                  <a:solidFill>
                    <a:srgbClr val="ED7D31"/>
                  </a:solidFill>
                  <a:prstDash val="solid"/>
                </a:ln>
                <a:solidFill>
                  <a:srgbClr val="C00000"/>
                </a:solidFill>
                <a:effectLst>
                  <a:outerShdw dist="38100" dir="2700000" algn="tl" rotWithShape="0">
                    <a:srgbClr val="ED7D31"/>
                  </a:outerShdw>
                </a:effectLst>
                <a:latin typeface="Times New Roman" pitchFamily="18" charset="0"/>
                <a:cs typeface="Times New Roman" pitchFamily="18" charset="0"/>
              </a:rPr>
              <a:t>VĂN HỌC</a:t>
            </a:r>
            <a:endParaRPr lang="en-US" sz="13200" b="1" dirty="0">
              <a:ln w="6600">
                <a:solidFill>
                  <a:srgbClr val="ED7D31"/>
                </a:solidFill>
                <a:prstDash val="solid"/>
              </a:ln>
              <a:solidFill>
                <a:srgbClr val="C00000"/>
              </a:solidFill>
              <a:effectLst>
                <a:outerShdw dist="38100" dir="2700000" algn="tl" rotWithShape="0">
                  <a:srgbClr val="ED7D31"/>
                </a:outerShdw>
              </a:effectLst>
              <a:latin typeface="Times New Roman" pitchFamily="18" charset="0"/>
              <a:cs typeface="Times New Roman" pitchFamily="18" charset="0"/>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
        <p:nvSpPr>
          <p:cNvPr id="2" name="Pentagon 8">
            <a:hlinkClick r:id="rId11" action="ppaction://hlinksldjump"/>
            <a:extLst>
              <a:ext uri="{FF2B5EF4-FFF2-40B4-BE49-F238E27FC236}">
                <a16:creationId xmlns:a16="http://schemas.microsoft.com/office/drawing/2014/main" id="{F23D6B5C-DD8B-0989-6B29-35159BB5F7E2}"/>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err="1">
                <a:solidFill>
                  <a:prstClr val="black"/>
                </a:solidFill>
                <a:latin typeface="Times New Roman" panose="02020603050405020304" pitchFamily="18" charset="0"/>
                <a:cs typeface="Times New Roman" pitchFamily="18" charset="0"/>
              </a:rPr>
              <a:t>Bài</a:t>
            </a:r>
            <a:r>
              <a:rPr lang="en-US" sz="3000" b="1" dirty="0">
                <a:solidFill>
                  <a:prstClr val="black"/>
                </a:solidFill>
                <a:latin typeface="Times New Roman" panose="02020603050405020304" pitchFamily="18" charset="0"/>
                <a:cs typeface="Times New Roman" pitchFamily="18" charset="0"/>
              </a:rPr>
              <a:t> </a:t>
            </a:r>
            <a:r>
              <a:rPr lang="en-US" sz="3000" b="1" dirty="0" err="1">
                <a:solidFill>
                  <a:prstClr val="black"/>
                </a:solidFill>
                <a:latin typeface="Times New Roman" panose="02020603050405020304" pitchFamily="18" charset="0"/>
                <a:cs typeface="Times New Roman" pitchFamily="18" charset="0"/>
              </a:rPr>
              <a:t>học</a:t>
            </a:r>
            <a:endParaRPr lang="en-US" sz="3000" b="1"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7609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
                                        <p:tgtEl>
                                          <p:spTgt spid="54"/>
                                        </p:tgtEl>
                                      </p:cBhvr>
                                    </p:animEffect>
                                    <p:set>
                                      <p:cBhvr>
                                        <p:cTn id="62"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3" restart="whenNotActive" fill="hold" evtFilter="cancelBubble" nodeType="interactiveSeq">
                <p:stCondLst>
                  <p:cond evt="onClick" delay="0">
                    <p:tgtEl>
                      <p:spTgt spid="57"/>
                    </p:tgtEl>
                  </p:cond>
                </p:stCondLst>
                <p:endSync evt="end" delay="0">
                  <p:rtn val="all"/>
                </p:endSync>
                <p:childTnLst>
                  <p:par>
                    <p:cTn id="64" fill="hold">
                      <p:stCondLst>
                        <p:cond delay="0"/>
                      </p:stCondLst>
                      <p:childTnLst>
                        <p:par>
                          <p:cTn id="65" fill="hold">
                            <p:stCondLst>
                              <p:cond delay="0"/>
                            </p:stCondLst>
                            <p:childTnLst>
                              <p:par>
                                <p:cTn id="66" presetID="23" presetClass="exit" presetSubtype="544" fill="hold" grpId="0" nodeType="clickEffect">
                                  <p:stCondLst>
                                    <p:cond delay="0"/>
                                  </p:stCondLst>
                                  <p:childTnLst>
                                    <p:anim calcmode="lin" valueType="num">
                                      <p:cBhvr>
                                        <p:cTn id="67" dur="500"/>
                                        <p:tgtEl>
                                          <p:spTgt spid="57"/>
                                        </p:tgtEl>
                                        <p:attrNameLst>
                                          <p:attrName>ppt_w</p:attrName>
                                        </p:attrNameLst>
                                      </p:cBhvr>
                                      <p:tavLst>
                                        <p:tav tm="0">
                                          <p:val>
                                            <p:strVal val="ppt_w"/>
                                          </p:val>
                                        </p:tav>
                                        <p:tav tm="100000">
                                          <p:val>
                                            <p:fltVal val="0"/>
                                          </p:val>
                                        </p:tav>
                                      </p:tavLst>
                                    </p:anim>
                                    <p:anim calcmode="lin" valueType="num">
                                      <p:cBhvr>
                                        <p:cTn id="68" dur="500"/>
                                        <p:tgtEl>
                                          <p:spTgt spid="57"/>
                                        </p:tgtEl>
                                        <p:attrNameLst>
                                          <p:attrName>ppt_h</p:attrName>
                                        </p:attrNameLst>
                                      </p:cBhvr>
                                      <p:tavLst>
                                        <p:tav tm="0">
                                          <p:val>
                                            <p:strVal val="ppt_h"/>
                                          </p:val>
                                        </p:tav>
                                        <p:tav tm="100000">
                                          <p:val>
                                            <p:fltVal val="0"/>
                                          </p:val>
                                        </p:tav>
                                      </p:tavLst>
                                    </p:anim>
                                    <p:anim calcmode="lin" valueType="num">
                                      <p:cBhvr>
                                        <p:cTn id="69" dur="500"/>
                                        <p:tgtEl>
                                          <p:spTgt spid="57"/>
                                        </p:tgtEl>
                                        <p:attrNameLst>
                                          <p:attrName>ppt_x</p:attrName>
                                        </p:attrNameLst>
                                      </p:cBhvr>
                                      <p:tavLst>
                                        <p:tav tm="0">
                                          <p:val>
                                            <p:strVal val="ppt_x"/>
                                          </p:val>
                                        </p:tav>
                                        <p:tav tm="100000">
                                          <p:val>
                                            <p:fltVal val="0.5"/>
                                          </p:val>
                                        </p:tav>
                                      </p:tavLst>
                                    </p:anim>
                                    <p:anim calcmode="lin" valueType="num">
                                      <p:cBhvr>
                                        <p:cTn id="70" dur="500"/>
                                        <p:tgtEl>
                                          <p:spTgt spid="57"/>
                                        </p:tgtEl>
                                        <p:attrNameLst>
                                          <p:attrName>ppt_y</p:attrName>
                                        </p:attrNameLst>
                                      </p:cBhvr>
                                      <p:tavLst>
                                        <p:tav tm="0">
                                          <p:val>
                                            <p:strVal val="ppt_y"/>
                                          </p:val>
                                        </p:tav>
                                        <p:tav tm="100000">
                                          <p:val>
                                            <p:fltVal val="0.5"/>
                                          </p:val>
                                        </p:tav>
                                      </p:tavLst>
                                    </p:anim>
                                    <p:set>
                                      <p:cBhvr>
                                        <p:cTn id="71" dur="1" fill="hold">
                                          <p:stCondLst>
                                            <p:cond delay="499"/>
                                          </p:stCondLst>
                                        </p:cTn>
                                        <p:tgtEl>
                                          <p:spTgt spid="5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
                                        <p:tgtEl>
                                          <p:spTgt spid="56"/>
                                        </p:tgtEl>
                                      </p:cBhvr>
                                    </p:animEffect>
                                    <p:set>
                                      <p:cBhvr>
                                        <p:cTn id="74"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5" restart="whenNotActive" fill="hold" evtFilter="cancelBubble" nodeType="interactiveSeq">
                <p:stCondLst>
                  <p:cond evt="onClick" delay="0">
                    <p:tgtEl>
                      <p:spTgt spid="59"/>
                    </p:tgtEl>
                  </p:cond>
                </p:stCondLst>
                <p:endSync evt="end" delay="0">
                  <p:rtn val="all"/>
                </p:endSync>
                <p:childTnLst>
                  <p:par>
                    <p:cTn id="76" fill="hold">
                      <p:stCondLst>
                        <p:cond delay="0"/>
                      </p:stCondLst>
                      <p:childTnLst>
                        <p:par>
                          <p:cTn id="77" fill="hold">
                            <p:stCondLst>
                              <p:cond delay="0"/>
                            </p:stCondLst>
                            <p:childTnLst>
                              <p:par>
                                <p:cTn id="78" presetID="23" presetClass="exit" presetSubtype="544" fill="hold" grpId="0" nodeType="clickEffect">
                                  <p:stCondLst>
                                    <p:cond delay="0"/>
                                  </p:stCondLst>
                                  <p:childTnLst>
                                    <p:anim calcmode="lin" valueType="num">
                                      <p:cBhvr>
                                        <p:cTn id="79" dur="500"/>
                                        <p:tgtEl>
                                          <p:spTgt spid="59"/>
                                        </p:tgtEl>
                                        <p:attrNameLst>
                                          <p:attrName>ppt_w</p:attrName>
                                        </p:attrNameLst>
                                      </p:cBhvr>
                                      <p:tavLst>
                                        <p:tav tm="0">
                                          <p:val>
                                            <p:strVal val="ppt_w"/>
                                          </p:val>
                                        </p:tav>
                                        <p:tav tm="100000">
                                          <p:val>
                                            <p:fltVal val="0"/>
                                          </p:val>
                                        </p:tav>
                                      </p:tavLst>
                                    </p:anim>
                                    <p:anim calcmode="lin" valueType="num">
                                      <p:cBhvr>
                                        <p:cTn id="80" dur="500"/>
                                        <p:tgtEl>
                                          <p:spTgt spid="59"/>
                                        </p:tgtEl>
                                        <p:attrNameLst>
                                          <p:attrName>ppt_h</p:attrName>
                                        </p:attrNameLst>
                                      </p:cBhvr>
                                      <p:tavLst>
                                        <p:tav tm="0">
                                          <p:val>
                                            <p:strVal val="ppt_h"/>
                                          </p:val>
                                        </p:tav>
                                        <p:tav tm="100000">
                                          <p:val>
                                            <p:fltVal val="0"/>
                                          </p:val>
                                        </p:tav>
                                      </p:tavLst>
                                    </p:anim>
                                    <p:anim calcmode="lin" valueType="num">
                                      <p:cBhvr>
                                        <p:cTn id="81" dur="500"/>
                                        <p:tgtEl>
                                          <p:spTgt spid="59"/>
                                        </p:tgtEl>
                                        <p:attrNameLst>
                                          <p:attrName>ppt_x</p:attrName>
                                        </p:attrNameLst>
                                      </p:cBhvr>
                                      <p:tavLst>
                                        <p:tav tm="0">
                                          <p:val>
                                            <p:strVal val="ppt_x"/>
                                          </p:val>
                                        </p:tav>
                                        <p:tav tm="100000">
                                          <p:val>
                                            <p:fltVal val="0.5"/>
                                          </p:val>
                                        </p:tav>
                                      </p:tavLst>
                                    </p:anim>
                                    <p:anim calcmode="lin" valueType="num">
                                      <p:cBhvr>
                                        <p:cTn id="82" dur="500"/>
                                        <p:tgtEl>
                                          <p:spTgt spid="59"/>
                                        </p:tgtEl>
                                        <p:attrNameLst>
                                          <p:attrName>ppt_y</p:attrName>
                                        </p:attrNameLst>
                                      </p:cBhvr>
                                      <p:tavLst>
                                        <p:tav tm="0">
                                          <p:val>
                                            <p:strVal val="ppt_y"/>
                                          </p:val>
                                        </p:tav>
                                        <p:tav tm="100000">
                                          <p:val>
                                            <p:fltVal val="0.5"/>
                                          </p:val>
                                        </p:tav>
                                      </p:tavLst>
                                    </p:anim>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
                                        <p:tgtEl>
                                          <p:spTgt spid="58"/>
                                        </p:tgtEl>
                                      </p:cBhvr>
                                    </p:animEffect>
                                    <p:set>
                                      <p:cBhvr>
                                        <p:cTn id="86"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23" presetClass="exit" presetSubtype="544" fill="hold" grpId="0" nodeType="clickEffect">
                                  <p:stCondLst>
                                    <p:cond delay="0"/>
                                  </p:stCondLst>
                                  <p:childTnLst>
                                    <p:anim calcmode="lin" valueType="num">
                                      <p:cBhvr>
                                        <p:cTn id="91" dur="500"/>
                                        <p:tgtEl>
                                          <p:spTgt spid="61"/>
                                        </p:tgtEl>
                                        <p:attrNameLst>
                                          <p:attrName>ppt_w</p:attrName>
                                        </p:attrNameLst>
                                      </p:cBhvr>
                                      <p:tavLst>
                                        <p:tav tm="0">
                                          <p:val>
                                            <p:strVal val="ppt_w"/>
                                          </p:val>
                                        </p:tav>
                                        <p:tav tm="100000">
                                          <p:val>
                                            <p:fltVal val="0"/>
                                          </p:val>
                                        </p:tav>
                                      </p:tavLst>
                                    </p:anim>
                                    <p:anim calcmode="lin" valueType="num">
                                      <p:cBhvr>
                                        <p:cTn id="92" dur="500"/>
                                        <p:tgtEl>
                                          <p:spTgt spid="61"/>
                                        </p:tgtEl>
                                        <p:attrNameLst>
                                          <p:attrName>ppt_h</p:attrName>
                                        </p:attrNameLst>
                                      </p:cBhvr>
                                      <p:tavLst>
                                        <p:tav tm="0">
                                          <p:val>
                                            <p:strVal val="ppt_h"/>
                                          </p:val>
                                        </p:tav>
                                        <p:tav tm="100000">
                                          <p:val>
                                            <p:fltVal val="0"/>
                                          </p:val>
                                        </p:tav>
                                      </p:tavLst>
                                    </p:anim>
                                    <p:anim calcmode="lin" valueType="num">
                                      <p:cBhvr>
                                        <p:cTn id="93" dur="500"/>
                                        <p:tgtEl>
                                          <p:spTgt spid="61"/>
                                        </p:tgtEl>
                                        <p:attrNameLst>
                                          <p:attrName>ppt_x</p:attrName>
                                        </p:attrNameLst>
                                      </p:cBhvr>
                                      <p:tavLst>
                                        <p:tav tm="0">
                                          <p:val>
                                            <p:strVal val="ppt_x"/>
                                          </p:val>
                                        </p:tav>
                                        <p:tav tm="100000">
                                          <p:val>
                                            <p:fltVal val="0.5"/>
                                          </p:val>
                                        </p:tav>
                                      </p:tavLst>
                                    </p:anim>
                                    <p:anim calcmode="lin" valueType="num">
                                      <p:cBhvr>
                                        <p:cTn id="94" dur="500"/>
                                        <p:tgtEl>
                                          <p:spTgt spid="61"/>
                                        </p:tgtEl>
                                        <p:attrNameLst>
                                          <p:attrName>ppt_y</p:attrName>
                                        </p:attrNameLst>
                                      </p:cBhvr>
                                      <p:tavLst>
                                        <p:tav tm="0">
                                          <p:val>
                                            <p:strVal val="ppt_y"/>
                                          </p:val>
                                        </p:tav>
                                        <p:tav tm="100000">
                                          <p:val>
                                            <p:fltVal val="0.5"/>
                                          </p:val>
                                        </p:tav>
                                      </p:tavLst>
                                    </p:anim>
                                    <p:set>
                                      <p:cBhvr>
                                        <p:cTn id="95" dur="1" fill="hold">
                                          <p:stCondLst>
                                            <p:cond delay="499"/>
                                          </p:stCondLst>
                                        </p:cTn>
                                        <p:tgtEl>
                                          <p:spTgt spid="61"/>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
                                        <p:tgtEl>
                                          <p:spTgt spid="60"/>
                                        </p:tgtEl>
                                      </p:cBhvr>
                                    </p:animEffect>
                                    <p:set>
                                      <p:cBhvr>
                                        <p:cTn id="98"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9" restart="whenNotActive" fill="hold" evtFilter="cancelBubble" nodeType="interactiveSeq">
                <p:stCondLst>
                  <p:cond evt="onClick" delay="0">
                    <p:tgtEl>
                      <p:spTgt spid="63"/>
                    </p:tgtEl>
                  </p:cond>
                </p:stCondLst>
                <p:endSync evt="end" delay="0">
                  <p:rtn val="all"/>
                </p:endSync>
                <p:childTnLst>
                  <p:par>
                    <p:cTn id="100" fill="hold">
                      <p:stCondLst>
                        <p:cond delay="0"/>
                      </p:stCondLst>
                      <p:childTnLst>
                        <p:par>
                          <p:cTn id="101" fill="hold">
                            <p:stCondLst>
                              <p:cond delay="0"/>
                            </p:stCondLst>
                            <p:childTnLst>
                              <p:par>
                                <p:cTn id="102" presetID="23" presetClass="exit" presetSubtype="544" fill="hold" grpId="0" nodeType="clickEffect">
                                  <p:stCondLst>
                                    <p:cond delay="0"/>
                                  </p:stCondLst>
                                  <p:childTnLst>
                                    <p:anim calcmode="lin" valueType="num">
                                      <p:cBhvr>
                                        <p:cTn id="103" dur="500"/>
                                        <p:tgtEl>
                                          <p:spTgt spid="63"/>
                                        </p:tgtEl>
                                        <p:attrNameLst>
                                          <p:attrName>ppt_w</p:attrName>
                                        </p:attrNameLst>
                                      </p:cBhvr>
                                      <p:tavLst>
                                        <p:tav tm="0">
                                          <p:val>
                                            <p:strVal val="ppt_w"/>
                                          </p:val>
                                        </p:tav>
                                        <p:tav tm="100000">
                                          <p:val>
                                            <p:fltVal val="0"/>
                                          </p:val>
                                        </p:tav>
                                      </p:tavLst>
                                    </p:anim>
                                    <p:anim calcmode="lin" valueType="num">
                                      <p:cBhvr>
                                        <p:cTn id="104" dur="500"/>
                                        <p:tgtEl>
                                          <p:spTgt spid="63"/>
                                        </p:tgtEl>
                                        <p:attrNameLst>
                                          <p:attrName>ppt_h</p:attrName>
                                        </p:attrNameLst>
                                      </p:cBhvr>
                                      <p:tavLst>
                                        <p:tav tm="0">
                                          <p:val>
                                            <p:strVal val="ppt_h"/>
                                          </p:val>
                                        </p:tav>
                                        <p:tav tm="100000">
                                          <p:val>
                                            <p:fltVal val="0"/>
                                          </p:val>
                                        </p:tav>
                                      </p:tavLst>
                                    </p:anim>
                                    <p:anim calcmode="lin" valueType="num">
                                      <p:cBhvr>
                                        <p:cTn id="105" dur="500"/>
                                        <p:tgtEl>
                                          <p:spTgt spid="63"/>
                                        </p:tgtEl>
                                        <p:attrNameLst>
                                          <p:attrName>ppt_x</p:attrName>
                                        </p:attrNameLst>
                                      </p:cBhvr>
                                      <p:tavLst>
                                        <p:tav tm="0">
                                          <p:val>
                                            <p:strVal val="ppt_x"/>
                                          </p:val>
                                        </p:tav>
                                        <p:tav tm="100000">
                                          <p:val>
                                            <p:fltVal val="0.5"/>
                                          </p:val>
                                        </p:tav>
                                      </p:tavLst>
                                    </p:anim>
                                    <p:anim calcmode="lin" valueType="num">
                                      <p:cBhvr>
                                        <p:cTn id="106" dur="500"/>
                                        <p:tgtEl>
                                          <p:spTgt spid="63"/>
                                        </p:tgtEl>
                                        <p:attrNameLst>
                                          <p:attrName>ppt_y</p:attrName>
                                        </p:attrNameLst>
                                      </p:cBhvr>
                                      <p:tavLst>
                                        <p:tav tm="0">
                                          <p:val>
                                            <p:strVal val="ppt_y"/>
                                          </p:val>
                                        </p:tav>
                                        <p:tav tm="100000">
                                          <p:val>
                                            <p:fltVal val="0.5"/>
                                          </p:val>
                                        </p:tav>
                                      </p:tavLst>
                                    </p:anim>
                                    <p:set>
                                      <p:cBhvr>
                                        <p:cTn id="107" dur="1" fill="hold">
                                          <p:stCondLst>
                                            <p:cond delay="499"/>
                                          </p:stCondLst>
                                        </p:cTn>
                                        <p:tgtEl>
                                          <p:spTgt spid="63"/>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
                                        <p:tgtEl>
                                          <p:spTgt spid="62"/>
                                        </p:tgtEl>
                                      </p:cBhvr>
                                    </p:animEffect>
                                    <p:set>
                                      <p:cBhvr>
                                        <p:cTn id="11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65"/>
                    </p:tgtEl>
                  </p:cond>
                </p:stCondLst>
                <p:endSync evt="end" delay="0">
                  <p:rtn val="all"/>
                </p:endSync>
                <p:childTnLst>
                  <p:par>
                    <p:cTn id="112" fill="hold">
                      <p:stCondLst>
                        <p:cond delay="0"/>
                      </p:stCondLst>
                      <p:childTnLst>
                        <p:par>
                          <p:cTn id="113" fill="hold">
                            <p:stCondLst>
                              <p:cond delay="0"/>
                            </p:stCondLst>
                            <p:childTnLst>
                              <p:par>
                                <p:cTn id="114" presetID="23" presetClass="exit" presetSubtype="544" fill="hold" grpId="0" nodeType="clickEffect">
                                  <p:stCondLst>
                                    <p:cond delay="0"/>
                                  </p:stCondLst>
                                  <p:childTnLst>
                                    <p:anim calcmode="lin" valueType="num">
                                      <p:cBhvr>
                                        <p:cTn id="115" dur="500"/>
                                        <p:tgtEl>
                                          <p:spTgt spid="65"/>
                                        </p:tgtEl>
                                        <p:attrNameLst>
                                          <p:attrName>ppt_w</p:attrName>
                                        </p:attrNameLst>
                                      </p:cBhvr>
                                      <p:tavLst>
                                        <p:tav tm="0">
                                          <p:val>
                                            <p:strVal val="ppt_w"/>
                                          </p:val>
                                        </p:tav>
                                        <p:tav tm="100000">
                                          <p:val>
                                            <p:fltVal val="0"/>
                                          </p:val>
                                        </p:tav>
                                      </p:tavLst>
                                    </p:anim>
                                    <p:anim calcmode="lin" valueType="num">
                                      <p:cBhvr>
                                        <p:cTn id="116" dur="500"/>
                                        <p:tgtEl>
                                          <p:spTgt spid="65"/>
                                        </p:tgtEl>
                                        <p:attrNameLst>
                                          <p:attrName>ppt_h</p:attrName>
                                        </p:attrNameLst>
                                      </p:cBhvr>
                                      <p:tavLst>
                                        <p:tav tm="0">
                                          <p:val>
                                            <p:strVal val="ppt_h"/>
                                          </p:val>
                                        </p:tav>
                                        <p:tav tm="100000">
                                          <p:val>
                                            <p:fltVal val="0"/>
                                          </p:val>
                                        </p:tav>
                                      </p:tavLst>
                                    </p:anim>
                                    <p:anim calcmode="lin" valueType="num">
                                      <p:cBhvr>
                                        <p:cTn id="117" dur="500"/>
                                        <p:tgtEl>
                                          <p:spTgt spid="65"/>
                                        </p:tgtEl>
                                        <p:attrNameLst>
                                          <p:attrName>ppt_x</p:attrName>
                                        </p:attrNameLst>
                                      </p:cBhvr>
                                      <p:tavLst>
                                        <p:tav tm="0">
                                          <p:val>
                                            <p:strVal val="ppt_x"/>
                                          </p:val>
                                        </p:tav>
                                        <p:tav tm="100000">
                                          <p:val>
                                            <p:fltVal val="0.5"/>
                                          </p:val>
                                        </p:tav>
                                      </p:tavLst>
                                    </p:anim>
                                    <p:anim calcmode="lin" valueType="num">
                                      <p:cBhvr>
                                        <p:cTn id="118" dur="500"/>
                                        <p:tgtEl>
                                          <p:spTgt spid="65"/>
                                        </p:tgtEl>
                                        <p:attrNameLst>
                                          <p:attrName>ppt_y</p:attrName>
                                        </p:attrNameLst>
                                      </p:cBhvr>
                                      <p:tavLst>
                                        <p:tav tm="0">
                                          <p:val>
                                            <p:strVal val="ppt_y"/>
                                          </p:val>
                                        </p:tav>
                                        <p:tav tm="100000">
                                          <p:val>
                                            <p:fltVal val="0.5"/>
                                          </p:val>
                                        </p:tav>
                                      </p:tavLst>
                                    </p:anim>
                                    <p:set>
                                      <p:cBhvr>
                                        <p:cTn id="119" dur="1" fill="hold">
                                          <p:stCondLst>
                                            <p:cond delay="499"/>
                                          </p:stCondLst>
                                        </p:cTn>
                                        <p:tgtEl>
                                          <p:spTgt spid="65"/>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10"/>
                                        <p:tgtEl>
                                          <p:spTgt spid="64"/>
                                        </p:tgtEl>
                                      </p:cBhvr>
                                    </p:animEffect>
                                    <p:set>
                                      <p:cBhvr>
                                        <p:cTn id="122"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6" action="ppaction://hlinksldjump"/>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1">
            <a:schemeClr val="dk1"/>
          </a:lnRef>
          <a:fillRef idx="3">
            <a:schemeClr val="dk1"/>
          </a:fillRef>
          <a:effectRef idx="2">
            <a:schemeClr val="dk1"/>
          </a:effectRef>
          <a:fontRef idx="minor">
            <a:schemeClr val="lt1"/>
          </a:fontRef>
        </p:style>
        <p:txBody>
          <a:bodyPr rtlCol="0" anchor="ctr"/>
          <a:lstStyle/>
          <a:p>
            <a:pPr algn="just" defTabSz="1371600"/>
            <a:r>
              <a:rPr lang="en-US" sz="4800" b="1" dirty="0">
                <a:solidFill>
                  <a:prstClr val="white"/>
                </a:solidFill>
                <a:latin typeface="Times New Roman" panose="02020603050405020304" pitchFamily="18" charset="0"/>
                <a:cs typeface="Times New Roman" panose="02020603050405020304" pitchFamily="18" charset="0"/>
              </a:rPr>
              <a:t>1. </a:t>
            </a:r>
            <a:r>
              <a:rPr lang="en-US" sz="4800" b="1" dirty="0" err="1">
                <a:solidFill>
                  <a:prstClr val="white"/>
                </a:solidFill>
                <a:latin typeface="Times New Roman" panose="02020603050405020304" pitchFamily="18" charset="0"/>
                <a:cs typeface="Times New Roman" panose="02020603050405020304" pitchFamily="18" charset="0"/>
              </a:rPr>
              <a:t>Điền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từ</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còn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thiếu</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vào</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chỗ</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chấm</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đơn</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là</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câu</a:t>
            </a:r>
            <a:r>
              <a:rPr lang="en-US" sz="4800" dirty="0">
                <a:solidFill>
                  <a:prstClr val="white"/>
                </a:solidFill>
                <a:latin typeface="Times New Roman" panose="02020603050405020304" pitchFamily="18" charset="0"/>
                <a:cs typeface="Times New Roman" panose="02020603050405020304" pitchFamily="18" charset="0"/>
              </a:rPr>
              <a:t> do ……</a:t>
            </a:r>
            <a:r>
              <a:rPr lang="en-US" sz="4800" dirty="0" err="1">
                <a:solidFill>
                  <a:prstClr val="white"/>
                </a:solidFill>
                <a:latin typeface="Times New Roman" panose="02020603050405020304" pitchFamily="18" charset="0"/>
                <a:cs typeface="Times New Roman" panose="02020603050405020304" pitchFamily="18" charset="0"/>
              </a:rPr>
              <a:t>tạo</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thành</a:t>
            </a:r>
            <a:r>
              <a:rPr lang="en-US" sz="4800" dirty="0">
                <a:solidFill>
                  <a:prstClr val="white"/>
                </a:solidFill>
                <a:latin typeface="Times New Roman" panose="02020603050405020304" pitchFamily="18" charset="0"/>
                <a:cs typeface="Times New Roman" panose="02020603050405020304" pitchFamily="18" charset="0"/>
              </a:rPr>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rgbClr val="FF0000"/>
                </a:solidFill>
                <a:latin typeface="Times New Roman" panose="02020603050405020304" pitchFamily="18" charset="0"/>
                <a:cs typeface="Times New Roman" panose="02020603050405020304" pitchFamily="18" charset="0"/>
              </a:rPr>
              <a:t>một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cụm</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chủ</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vị</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nòng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cốt</a:t>
            </a:r>
            <a:endParaRPr lang="en-US" sz="6600" b="1" dirty="0">
              <a:solidFill>
                <a:srgbClr val="FF0000"/>
              </a:solidFill>
              <a:latin typeface="Times New Roman" pitchFamily="18" charset="0"/>
              <a:cs typeface="Times New Roman" pitchFamily="18" charset="0"/>
            </a:endParaRPr>
          </a:p>
        </p:txBody>
      </p:sp>
      <p:sp>
        <p:nvSpPr>
          <p:cNvPr id="15" name="Rectangle 14"/>
          <p:cNvSpPr/>
          <p:nvPr/>
        </p:nvSpPr>
        <p:spPr>
          <a:xfrm>
            <a:off x="7684626" y="4520254"/>
            <a:ext cx="2918749" cy="1246495"/>
          </a:xfrm>
          <a:prstGeom prst="rect">
            <a:avLst/>
          </a:prstGeom>
          <a:noFill/>
        </p:spPr>
        <p:txBody>
          <a:bodyPr wrap="none" lIns="137160" tIns="68580" rIns="137160" bIns="68580">
            <a:spAutoFit/>
          </a:bodyPr>
          <a:lstStyle/>
          <a:p>
            <a:pPr algn="ctr" defTabSz="1371600"/>
            <a:r>
              <a:rPr lang="en-US" sz="7200" b="1" dirty="0">
                <a:solidFill>
                  <a:srgbClr val="FF0000"/>
                </a:solidFill>
                <a:latin typeface="Times New Roman" panose="02020603050405020304" pitchFamily="18" charset="0"/>
                <a:cs typeface="Times New Roman" panose="02020603050405020304" pitchFamily="18" charset="0"/>
              </a:rPr>
              <a:t>7 </a:t>
            </a:r>
            <a:r>
              <a:rPr lang="en-US" sz="7200" b="1" dirty="0" err="1">
                <a:solidFill>
                  <a:srgbClr val="FF0000"/>
                </a:solidFill>
                <a:latin typeface="Times New Roman" panose="02020603050405020304" pitchFamily="18" charset="0"/>
                <a:cs typeface="Times New Roman" panose="02020603050405020304" pitchFamily="18" charset="0"/>
              </a:rPr>
              <a:t>điểm</a:t>
            </a:r>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058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defTabSz="1371600">
              <a:defRPr/>
            </a:pPr>
            <a:r>
              <a:rPr lang="en-US" sz="4400" b="1" dirty="0">
                <a:solidFill>
                  <a:prstClr val="white"/>
                </a:solidFill>
                <a:latin typeface="Times New Roman" panose="02020603050405020304" pitchFamily="18" charset="0"/>
                <a:cs typeface="Times New Roman" panose="02020603050405020304" pitchFamily="18" charset="0"/>
              </a:rPr>
              <a:t>2. </a:t>
            </a:r>
            <a:r>
              <a:rPr lang="en-US" sz="4400" b="1" dirty="0" err="1">
                <a:solidFill>
                  <a:prstClr val="white"/>
                </a:solidFill>
                <a:latin typeface="Times New Roman" panose="02020603050405020304" pitchFamily="18" charset="0"/>
                <a:cs typeface="Times New Roman" panose="02020603050405020304" pitchFamily="18" charset="0"/>
              </a:rPr>
              <a:t>Điền</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từ</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còn</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thiếu</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vào</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chỗ</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chấm</a:t>
            </a:r>
            <a:r>
              <a:rPr lang="en-US" sz="4400" b="1" dirty="0">
                <a:solidFill>
                  <a:prstClr val="white"/>
                </a:solidFill>
                <a:latin typeface="Times New Roman" panose="02020603050405020304" pitchFamily="18" charset="0"/>
                <a:cs typeface="Times New Roman" panose="02020603050405020304" pitchFamily="18" charset="0"/>
              </a:rPr>
              <a:t>: </a:t>
            </a:r>
            <a:r>
              <a:rPr lang="en-US" sz="4400" dirty="0">
                <a:solidFill>
                  <a:prstClr val="white"/>
                </a:solidFill>
                <a:latin typeface="Times New Roman" panose="02020603050405020304" pitchFamily="18" charset="0"/>
                <a:cs typeface="Times New Roman" panose="02020603050405020304" pitchFamily="18" charset="0"/>
              </a:rPr>
              <a:t>….</a:t>
            </a:r>
            <a:r>
              <a:rPr lang="en-US" sz="4400" dirty="0" err="1">
                <a:solidFill>
                  <a:prstClr val="white"/>
                </a:solidFill>
                <a:latin typeface="Times New Roman" panose="02020603050405020304" pitchFamily="18" charset="0"/>
                <a:cs typeface="Times New Roman" panose="02020603050405020304" pitchFamily="18" charset="0"/>
              </a:rPr>
              <a:t>là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câu</a:t>
            </a:r>
            <a:r>
              <a:rPr lang="en-US" sz="4400" dirty="0">
                <a:solidFill>
                  <a:prstClr val="white"/>
                </a:solidFill>
                <a:latin typeface="Times New Roman" panose="02020603050405020304" pitchFamily="18" charset="0"/>
                <a:cs typeface="Times New Roman" panose="02020603050405020304" pitchFamily="18" charset="0"/>
              </a:rPr>
              <a:t> do </a:t>
            </a:r>
            <a:r>
              <a:rPr lang="en-US" sz="4400" dirty="0" err="1">
                <a:solidFill>
                  <a:prstClr val="white"/>
                </a:solidFill>
                <a:latin typeface="Times New Roman" panose="02020603050405020304" pitchFamily="18" charset="0"/>
                <a:cs typeface="Times New Roman" panose="02020603050405020304" pitchFamily="18" charset="0"/>
              </a:rPr>
              <a:t>hai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hoặc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nhiều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cụm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chủ</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vị</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nòng</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cốt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ghép</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lại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với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nhau</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tạo</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thành</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mỗi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cụm</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chủ</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vị</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đó</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được</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gọi</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là</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một</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vế</a:t>
            </a:r>
            <a:r>
              <a:rPr lang="en-US" sz="4400" dirty="0">
                <a:solidFill>
                  <a:prstClr val="white"/>
                </a:solidFill>
                <a:latin typeface="Times New Roman" panose="02020603050405020304" pitchFamily="18" charset="0"/>
                <a:cs typeface="Times New Roman" panose="02020603050405020304" pitchFamily="18" charset="0"/>
              </a:rPr>
              <a:t> </a:t>
            </a:r>
            <a:r>
              <a:rPr lang="en-US" sz="4400" dirty="0" err="1">
                <a:solidFill>
                  <a:prstClr val="white"/>
                </a:solidFill>
                <a:latin typeface="Times New Roman" panose="02020603050405020304" pitchFamily="18" charset="0"/>
                <a:cs typeface="Times New Roman" panose="02020603050405020304" pitchFamily="18" charset="0"/>
              </a:rPr>
              <a:t>câu</a:t>
            </a:r>
            <a:r>
              <a:rPr lang="en-US" sz="4400" dirty="0">
                <a:solidFill>
                  <a:prstClr val="white"/>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rgbClr val="FF0000"/>
                </a:solidFill>
                <a:latin typeface="Times New Roman" pitchFamily="18" charset="0"/>
                <a:cs typeface="Times New Roman" pitchFamily="18" charset="0"/>
              </a:rPr>
              <a:t>Câu</a:t>
            </a:r>
            <a:r>
              <a:rPr lang="en-US" sz="6600" dirty="0">
                <a:solidFill>
                  <a:srgbClr val="FF0000"/>
                </a:solidFill>
                <a:latin typeface="Times New Roman" pitchFamily="18" charset="0"/>
                <a:cs typeface="Times New Roman" pitchFamily="18" charset="0"/>
              </a:rPr>
              <a:t> </a:t>
            </a:r>
            <a:r>
              <a:rPr lang="en-US" sz="6600" dirty="0" err="1">
                <a:solidFill>
                  <a:srgbClr val="FF0000"/>
                </a:solidFill>
                <a:latin typeface="Times New Roman" pitchFamily="18" charset="0"/>
                <a:cs typeface="Times New Roman" pitchFamily="18" charset="0"/>
              </a:rPr>
              <a:t>ghép</a:t>
            </a:r>
            <a:endParaRPr lang="vi-VN" sz="6600" dirty="0">
              <a:solidFill>
                <a:srgbClr val="FF0000"/>
              </a:solidFill>
              <a:latin typeface="Times New Roman" pitchFamily="18" charset="0"/>
              <a:cs typeface="Times New Roman" pitchFamily="18" charset="0"/>
            </a:endParaRPr>
          </a:p>
        </p:txBody>
      </p:sp>
      <p:sp>
        <p:nvSpPr>
          <p:cNvPr id="15" name="Rectangle 14"/>
          <p:cNvSpPr/>
          <p:nvPr/>
        </p:nvSpPr>
        <p:spPr>
          <a:xfrm>
            <a:off x="6722828" y="4520254"/>
            <a:ext cx="4842352"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Times New Roman" panose="02020603050405020304" pitchFamily="18" charset="0"/>
                <a:cs typeface="Times New Roman" panose="02020603050405020304" pitchFamily="18" charset="0"/>
              </a:rPr>
              <a:t>Một</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cái</a:t>
            </a:r>
            <a:r>
              <a:rPr lang="en-US" sz="7200" b="1" dirty="0">
                <a:solidFill>
                  <a:srgbClr val="FF0000"/>
                </a:solidFill>
                <a:latin typeface="Times New Roman" panose="02020603050405020304" pitchFamily="18" charset="0"/>
                <a:cs typeface="Times New Roman" panose="02020603050405020304" pitchFamily="18" charset="0"/>
              </a:rPr>
              <a:t> </a:t>
            </a:r>
            <a:r>
              <a:rPr lang="en-US" sz="7200" b="1" dirty="0" err="1">
                <a:solidFill>
                  <a:srgbClr val="FF0000"/>
                </a:solidFill>
                <a:latin typeface="Times New Roman" panose="02020603050405020304" pitchFamily="18" charset="0"/>
                <a:cs typeface="Times New Roman" panose="02020603050405020304" pitchFamily="18" charset="0"/>
              </a:rPr>
              <a:t>bút</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2" name="Pentagon 8">
            <a:hlinkClick r:id="rId6" action="ppaction://hlinksldjump"/>
            <a:extLst>
              <a:ext uri="{FF2B5EF4-FFF2-40B4-BE49-F238E27FC236}">
                <a16:creationId xmlns:a16="http://schemas.microsoft.com/office/drawing/2014/main" id="{3BB3155F-7DF7-1424-40CC-3E53B6EB7AF3}"/>
              </a:ext>
            </a:extLst>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b="1" dirty="0">
                <a:solidFill>
                  <a:prstClr val="black"/>
                </a:solidFill>
                <a:latin typeface="Times New Roman" panose="02020603050405020304" pitchFamily="18" charset="0"/>
                <a:cs typeface="Times New Roman" pitchFamily="18" charset="0"/>
              </a:rPr>
              <a:t>VƯỜN SAO</a:t>
            </a:r>
          </a:p>
        </p:txBody>
      </p:sp>
    </p:spTree>
    <p:extLst>
      <p:ext uri="{BB962C8B-B14F-4D97-AF65-F5344CB8AC3E}">
        <p14:creationId xmlns:p14="http://schemas.microsoft.com/office/powerpoint/2010/main" val="8912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1065</Words>
  <Application>Microsoft Office PowerPoint</Application>
  <PresentationFormat>Custom</PresentationFormat>
  <Paragraphs>96</Paragraphs>
  <Slides>18</Slides>
  <Notes>12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#9Slide06 FS Playlist Script</vt:lpstr>
      <vt:lpstr>#9Slide07 Crocante</vt:lpstr>
      <vt:lpstr>Times New Roman</vt:lpstr>
      <vt:lpstr>Calibri</vt:lpstr>
      <vt:lpstr>#9Slide04 Rokkitt Black</vt:lpstr>
      <vt:lpstr>#9Slide05 SVNDeadhead Script</vt:lpstr>
      <vt:lpstr>Calibri Light</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Travel Plan Presentation</dc:title>
  <dc:creator>admin</dc:creator>
  <cp:lastModifiedBy>admin</cp:lastModifiedBy>
  <cp:revision>81</cp:revision>
  <dcterms:created xsi:type="dcterms:W3CDTF">2006-08-16T00:00:00Z</dcterms:created>
  <dcterms:modified xsi:type="dcterms:W3CDTF">2024-12-16T04:20:12Z</dcterms:modified>
  <dc:identifier>DAGLqprbdMc</dc:identifier>
</cp:coreProperties>
</file>