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7"/>
  </p:notesMasterIdLst>
  <p:sldIdLst>
    <p:sldId id="344" r:id="rId6"/>
    <p:sldId id="345" r:id="rId7"/>
    <p:sldId id="346" r:id="rId8"/>
    <p:sldId id="354" r:id="rId9"/>
    <p:sldId id="353" r:id="rId10"/>
    <p:sldId id="348" r:id="rId11"/>
    <p:sldId id="349" r:id="rId12"/>
    <p:sldId id="355" r:id="rId13"/>
    <p:sldId id="350" r:id="rId14"/>
    <p:sldId id="351" r:id="rId15"/>
    <p:sldId id="352" r:id="rId16"/>
    <p:sldId id="347"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076" autoAdjust="0"/>
  </p:normalViewPr>
  <p:slideViewPr>
    <p:cSldViewPr snapToGrid="0">
      <p:cViewPr varScale="1">
        <p:scale>
          <a:sx n="81" d="100"/>
          <a:sy n="81" d="100"/>
        </p:scale>
        <p:origin x="68"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2024/10/7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23330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205497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11</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12</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3964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a16="http://schemas.microsoft.com/office/drawing/2014/main"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a16="http://schemas.microsoft.com/office/drawing/2014/main"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020" y="1124744"/>
            <a:ext cx="8540360" cy="1725203"/>
          </a:xfrm>
          <a:prstGeom prst="rect">
            <a:avLst/>
          </a:prstGeom>
        </p:spPr>
      </p:pic>
      <p:sp>
        <p:nvSpPr>
          <p:cNvPr id="6" name="Text Box 2">
            <a:extLst>
              <a:ext uri="{FF2B5EF4-FFF2-40B4-BE49-F238E27FC236}">
                <a16:creationId xmlns:a16="http://schemas.microsoft.com/office/drawing/2014/main" id="{291858D5-C231-4BD5-A0B4-61C2010ABB86}"/>
              </a:ext>
            </a:extLst>
          </p:cNvPr>
          <p:cNvSpPr txBox="1">
            <a:spLocks noChangeArrowheads="1"/>
          </p:cNvSpPr>
          <p:nvPr/>
        </p:nvSpPr>
        <p:spPr bwMode="auto">
          <a:xfrm>
            <a:off x="914400" y="2660915"/>
            <a:ext cx="10515600" cy="3046988"/>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spcBef>
                <a:spcPct val="50000"/>
              </a:spcBef>
            </a:pPr>
            <a:endParaRPr lang="en-US" altLang="en-US" sz="3200" i="1" dirty="0">
              <a:solidFill>
                <a:srgbClr val="000000"/>
              </a:solidFill>
            </a:endParaRPr>
          </a:p>
          <a:p>
            <a:pPr algn="ctr" defTabSz="457189">
              <a:spcBef>
                <a:spcPct val="50000"/>
              </a:spcBef>
            </a:pPr>
            <a:r>
              <a:rPr lang="en-US" altLang="en-US" sz="3200" b="1" i="1" dirty="0" err="1">
                <a:solidFill>
                  <a:srgbClr val="000000"/>
                </a:solidFill>
              </a:rPr>
              <a:t>Tình</a:t>
            </a:r>
            <a:r>
              <a:rPr lang="en-US" altLang="en-US" sz="3200" b="1" i="1" dirty="0">
                <a:solidFill>
                  <a:srgbClr val="000000"/>
                </a:solidFill>
              </a:rPr>
              <a:t> </a:t>
            </a:r>
            <a:r>
              <a:rPr lang="en-US" altLang="en-US" sz="3200" b="1" i="1" dirty="0" err="1">
                <a:solidFill>
                  <a:srgbClr val="000000"/>
                </a:solidFill>
              </a:rPr>
              <a:t>cờ</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kiến</a:t>
            </a:r>
            <a:r>
              <a:rPr lang="en-US" altLang="en-US" sz="3200" b="1" i="1" dirty="0">
                <a:solidFill>
                  <a:srgbClr val="000000"/>
                </a:solidFill>
              </a:rPr>
              <a:t> </a:t>
            </a:r>
            <a:r>
              <a:rPr lang="en-US" altLang="en-US" sz="3200" b="1" i="1" dirty="0" err="1">
                <a:solidFill>
                  <a:srgbClr val="000000"/>
                </a:solidFill>
              </a:rPr>
              <a:t>một</a:t>
            </a:r>
            <a:r>
              <a:rPr lang="en-US" altLang="en-US" sz="3200" b="1" i="1" dirty="0">
                <a:solidFill>
                  <a:srgbClr val="000000"/>
                </a:solidFill>
              </a:rPr>
              <a:t> </a:t>
            </a:r>
            <a:r>
              <a:rPr lang="en-US" altLang="en-US" sz="3200" b="1" i="1" dirty="0" err="1">
                <a:solidFill>
                  <a:srgbClr val="000000"/>
                </a:solidFill>
              </a:rPr>
              <a:t>vụ</a:t>
            </a:r>
            <a:r>
              <a:rPr lang="en-US" altLang="en-US" sz="3200" b="1" i="1" dirty="0">
                <a:solidFill>
                  <a:srgbClr val="000000"/>
                </a:solidFill>
              </a:rPr>
              <a:t> </a:t>
            </a:r>
            <a:r>
              <a:rPr lang="en-US" altLang="en-US" sz="3200" b="1" i="1" dirty="0" err="1">
                <a:solidFill>
                  <a:srgbClr val="000000"/>
                </a:solidFill>
              </a:rPr>
              <a:t>ăn</a:t>
            </a:r>
            <a:r>
              <a:rPr lang="en-US" altLang="en-US" sz="3200" b="1" i="1" dirty="0">
                <a:solidFill>
                  <a:srgbClr val="000000"/>
                </a:solidFill>
              </a:rPr>
              <a:t> </a:t>
            </a:r>
            <a:r>
              <a:rPr lang="en-US" altLang="en-US" sz="3200" b="1" i="1" dirty="0" err="1">
                <a:solidFill>
                  <a:srgbClr val="000000"/>
                </a:solidFill>
              </a:rPr>
              <a:t>trộm</a:t>
            </a:r>
            <a:r>
              <a:rPr lang="en-US" altLang="en-US" sz="3200" b="1" i="1" dirty="0">
                <a:solidFill>
                  <a:srgbClr val="000000"/>
                </a:solidFill>
              </a:rPr>
              <a:t> </a:t>
            </a:r>
            <a:r>
              <a:rPr lang="en-US" altLang="en-US" sz="3200" b="1" i="1" dirty="0" err="1">
                <a:solidFill>
                  <a:srgbClr val="000000"/>
                </a:solidFill>
              </a:rPr>
              <a:t>và</a:t>
            </a:r>
            <a:r>
              <a:rPr lang="en-US" altLang="en-US" sz="3200" b="1" i="1" dirty="0">
                <a:solidFill>
                  <a:srgbClr val="000000"/>
                </a:solidFill>
              </a:rPr>
              <a:t> </a:t>
            </a:r>
            <a:r>
              <a:rPr lang="en-US" altLang="en-US" sz="3200" b="1" i="1" dirty="0" err="1">
                <a:solidFill>
                  <a:srgbClr val="000000"/>
                </a:solidFill>
              </a:rPr>
              <a:t>được</a:t>
            </a:r>
            <a:r>
              <a:rPr lang="en-US" altLang="en-US" sz="3200" b="1" i="1" dirty="0">
                <a:solidFill>
                  <a:srgbClr val="000000"/>
                </a:solidFill>
              </a:rPr>
              <a:t> </a:t>
            </a:r>
            <a:r>
              <a:rPr lang="en-US" altLang="en-US" sz="3200" b="1" i="1" dirty="0" err="1">
                <a:solidFill>
                  <a:srgbClr val="000000"/>
                </a:solidFill>
              </a:rPr>
              <a:t>mời</a:t>
            </a:r>
            <a:r>
              <a:rPr lang="en-US" altLang="en-US" sz="3200" b="1" i="1" dirty="0">
                <a:solidFill>
                  <a:srgbClr val="000000"/>
                </a:solidFill>
              </a:rPr>
              <a:t> </a:t>
            </a:r>
            <a:r>
              <a:rPr lang="en-US" altLang="en-US" sz="3200" b="1" i="1" dirty="0" err="1">
                <a:solidFill>
                  <a:srgbClr val="000000"/>
                </a:solidFill>
              </a:rPr>
              <a:t>ra</a:t>
            </a:r>
            <a:r>
              <a:rPr lang="en-US" altLang="en-US" sz="3200" b="1" i="1" dirty="0">
                <a:solidFill>
                  <a:srgbClr val="000000"/>
                </a:solidFill>
              </a:rPr>
              <a:t> </a:t>
            </a:r>
            <a:r>
              <a:rPr lang="en-US" altLang="en-US" sz="3200" b="1" i="1" dirty="0" err="1">
                <a:solidFill>
                  <a:srgbClr val="000000"/>
                </a:solidFill>
              </a:rPr>
              <a:t>tòa</a:t>
            </a:r>
            <a:r>
              <a:rPr lang="en-US" altLang="en-US" sz="3200" b="1" i="1" dirty="0">
                <a:solidFill>
                  <a:srgbClr val="000000"/>
                </a:solidFill>
              </a:rPr>
              <a:t> </a:t>
            </a:r>
            <a:r>
              <a:rPr lang="en-US" altLang="en-US" sz="3200" b="1" i="1" dirty="0" err="1">
                <a:solidFill>
                  <a:srgbClr val="000000"/>
                </a:solidFill>
              </a:rPr>
              <a:t>làm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Trong</a:t>
            </a:r>
            <a:r>
              <a:rPr lang="en-US" altLang="en-US" sz="3200" b="1" i="1" dirty="0">
                <a:solidFill>
                  <a:srgbClr val="000000"/>
                </a:solidFill>
              </a:rPr>
              <a:t> </a:t>
            </a:r>
            <a:r>
              <a:rPr lang="en-US" altLang="en-US" sz="3200" b="1" i="1" dirty="0" err="1">
                <a:solidFill>
                  <a:srgbClr val="000000"/>
                </a:solidFill>
              </a:rPr>
              <a:t>trường</a:t>
            </a:r>
            <a:r>
              <a:rPr lang="en-US" altLang="en-US" sz="3200" b="1" i="1" dirty="0">
                <a:solidFill>
                  <a:srgbClr val="000000"/>
                </a:solidFill>
              </a:rPr>
              <a:t> </a:t>
            </a:r>
            <a:r>
              <a:rPr lang="en-US" altLang="en-US" sz="3200" b="1" i="1" dirty="0" err="1">
                <a:solidFill>
                  <a:srgbClr val="000000"/>
                </a:solidFill>
              </a:rPr>
              <a:t>hợp</a:t>
            </a:r>
            <a:r>
              <a:rPr lang="en-US" altLang="en-US" sz="3200" b="1" i="1" dirty="0">
                <a:solidFill>
                  <a:srgbClr val="000000"/>
                </a:solidFill>
              </a:rPr>
              <a:t> </a:t>
            </a:r>
            <a:r>
              <a:rPr lang="en-US" altLang="en-US" sz="3200" b="1" i="1" dirty="0" err="1">
                <a:solidFill>
                  <a:srgbClr val="000000"/>
                </a:solidFill>
              </a:rPr>
              <a:t>này</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có</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giảm</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tránh</a:t>
            </a:r>
            <a:r>
              <a:rPr lang="en-US" altLang="en-US" sz="3200" b="1" i="1" dirty="0">
                <a:solidFill>
                  <a:srgbClr val="000000"/>
                </a:solidFill>
              </a:rPr>
              <a:t> </a:t>
            </a:r>
            <a:r>
              <a:rPr lang="en-US" altLang="en-US" sz="3200" b="1" i="1" dirty="0" err="1">
                <a:solidFill>
                  <a:srgbClr val="000000"/>
                </a:solidFill>
              </a:rPr>
              <a:t>không</a:t>
            </a:r>
            <a:r>
              <a:rPr lang="en-US" altLang="en-US" sz="3200" b="1" i="1" dirty="0">
                <a:solidFill>
                  <a:srgbClr val="000000"/>
                </a:solidFill>
              </a:rPr>
              <a:t>? </a:t>
            </a:r>
            <a:r>
              <a:rPr lang="en-US" altLang="en-US" sz="3200" b="1" i="1" dirty="0" err="1">
                <a:solidFill>
                  <a:srgbClr val="000000"/>
                </a:solidFill>
              </a:rPr>
              <a:t>Vì</a:t>
            </a:r>
            <a:r>
              <a:rPr lang="en-US" altLang="en-US" sz="3200" b="1" i="1" dirty="0">
                <a:solidFill>
                  <a:srgbClr val="000000"/>
                </a:solidFill>
              </a:rPr>
              <a:t> </a:t>
            </a:r>
            <a:r>
              <a:rPr lang="en-US" altLang="en-US" sz="3200" b="1" i="1" dirty="0" err="1">
                <a:solidFill>
                  <a:srgbClr val="000000"/>
                </a:solidFill>
              </a:rPr>
              <a:t>sao</a:t>
            </a:r>
            <a:r>
              <a:rPr lang="en-US" altLang="en-US" sz="3200" b="1" i="1" dirty="0">
                <a:solidFill>
                  <a:srgbClr val="000000"/>
                </a:solidFill>
              </a:rPr>
              <a:t>?</a:t>
            </a:r>
          </a:p>
          <a:p>
            <a:pPr algn="ctr" defTabSz="457189">
              <a:spcBef>
                <a:spcPct val="50000"/>
              </a:spcBef>
            </a:pPr>
            <a:endParaRPr lang="en-US" altLang="en-US" sz="3200" i="1" dirty="0">
              <a:solidFill>
                <a:srgbClr val="000000"/>
              </a:solidFill>
            </a:endParaRPr>
          </a:p>
        </p:txBody>
      </p:sp>
    </p:spTree>
    <p:extLst>
      <p:ext uri="{BB962C8B-B14F-4D97-AF65-F5344CB8AC3E}">
        <p14:creationId xmlns:p14="http://schemas.microsoft.com/office/powerpoint/2010/main" val="3837687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a16="http://schemas.microsoft.com/office/drawing/2014/main"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a16="http://schemas.microsoft.com/office/drawing/2014/main"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649581"/>
            <a:ext cx="10441835" cy="1795222"/>
          </a:xfrm>
          <a:prstGeom prst="rect">
            <a:avLst/>
          </a:prstGeom>
        </p:spPr>
      </p:pic>
    </p:spTree>
    <p:extLst>
      <p:ext uri="{BB962C8B-B14F-4D97-AF65-F5344CB8AC3E}">
        <p14:creationId xmlns:p14="http://schemas.microsoft.com/office/powerpoint/2010/main" val="400563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a16="http://schemas.microsoft.com/office/drawing/2014/main"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a16="http://schemas.microsoft.com/office/drawing/2014/main"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a:solidFill>
                  <a:prstClr val="black"/>
                </a:solidFill>
              </a:rPr>
              <a:t>- Lượng con ông Độ đây mà.... Rõ tội nghiệp, về đến nhà thì bố mẹ chẳng còn.</a:t>
            </a:r>
          </a:p>
          <a:p>
            <a:pPr algn="r" defTabSz="457189"/>
            <a:r>
              <a:rPr lang="vi-VN" altLang="en-US" sz="3200" b="1" i="1" dirty="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a16="http://schemas.microsoft.com/office/drawing/2014/main"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a:solidFill>
                  <a:prstClr val="black"/>
                </a:solidFill>
              </a:rPr>
              <a:t>- Bác Dương thôi đã thôi rồi!</a:t>
            </a:r>
          </a:p>
          <a:p>
            <a:pPr algn="just" defTabSz="457189"/>
            <a:r>
              <a:rPr lang="vi-VN" altLang="en-US" sz="3200" b="1" i="1" dirty="0">
                <a:solidFill>
                  <a:prstClr val="black"/>
                </a:solidFill>
              </a:rPr>
              <a:t>Nước mây man mác, ngậm ngùi lòng ta.</a:t>
            </a:r>
          </a:p>
          <a:p>
            <a:pPr algn="r" defTabSz="457189"/>
            <a:r>
              <a:rPr lang="vi-VN" altLang="en-US" sz="3200" b="1" i="1" dirty="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val="1412422887"/>
                    </a:ext>
                  </a:extLst>
                </a:gridCol>
                <a:gridCol w="2415654">
                  <a:extLst>
                    <a:ext uri="{9D8B030D-6E8A-4147-A177-3AD203B41FA5}">
                      <a16:colId xmlns:a16="http://schemas.microsoft.com/office/drawing/2014/main" val="2162959783"/>
                    </a:ext>
                  </a:extLst>
                </a:gridCol>
                <a:gridCol w="1501254">
                  <a:extLst>
                    <a:ext uri="{9D8B030D-6E8A-4147-A177-3AD203B41FA5}">
                      <a16:colId xmlns:a16="http://schemas.microsoft.com/office/drawing/2014/main" val="2896931747"/>
                    </a:ext>
                  </a:extLst>
                </a:gridCol>
                <a:gridCol w="5313236">
                  <a:extLst>
                    <a:ext uri="{9D8B030D-6E8A-4147-A177-3AD203B41FA5}">
                      <a16:colId xmlns:a16="http://schemas.microsoft.com/office/drawing/2014/main" val="307747320"/>
                    </a:ext>
                  </a:extLst>
                </a:gridCol>
              </a:tblGrid>
              <a:tr h="1298810">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Ví</a:t>
                      </a:r>
                      <a:r>
                        <a:rPr lang="vi-VN" sz="3200" b="1" i="1" baseline="0" dirty="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BPTT</a:t>
                      </a:r>
                      <a:r>
                        <a:rPr lang="vi-VN" sz="3200" b="1" i="1" baseline="0" dirty="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Từ</a:t>
                      </a:r>
                      <a:r>
                        <a:rPr lang="vi-VN" sz="3200" b="1" i="1" baseline="0" dirty="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val="3316213643"/>
                  </a:ext>
                </a:extLst>
              </a:tr>
              <a:tr h="1332933">
                <a:tc>
                  <a:txBody>
                    <a:bodyPr/>
                    <a:lstStyle/>
                    <a:p>
                      <a:pPr algn="ctr"/>
                      <a:r>
                        <a:rPr lang="vi-VN" sz="3200" b="1" dirty="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a:solidFill>
                            <a:schemeClr val="tx1"/>
                          </a:solidFill>
                          <a:latin typeface="Times New Roman" panose="02020603050405020304" pitchFamily="18" charset="0"/>
                          <a:cs typeface="Times New Roman" panose="02020603050405020304" pitchFamily="18" charset="0"/>
                        </a:rPr>
                        <a:t>(b)</a:t>
                      </a:r>
                      <a:endParaRPr lang="en-SG" sz="3200" b="1" dirty="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a:solidFill>
                  <a:prstClr val="black"/>
                </a:solidFill>
                <a:latin typeface="Times New Roman" panose="02020603050405020304" pitchFamily="18" charset="0"/>
                <a:cs typeface="Times New Roman" panose="02020603050405020304" pitchFamily="18" charset="0"/>
              </a:rPr>
              <a:t>Nhắm mắt = chết </a:t>
            </a:r>
            <a:r>
              <a:rPr lang="vi-VN"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Tác dụng</a:t>
            </a:r>
            <a:r>
              <a:rPr lang="vi-VN" sz="2800" dirty="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p>
        </p:txBody>
      </p:sp>
      <p:sp>
        <p:nvSpPr>
          <p:cNvPr id="18" name="TextBox 17">
            <a:extLst>
              <a:ext uri="{FF2B5EF4-FFF2-40B4-BE49-F238E27FC236}">
                <a16:creationId xmlns:a16="http://schemas.microsoft.com/office/drawing/2014/main"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Tác dụng</a:t>
            </a:r>
            <a:r>
              <a:rPr lang="vi-VN" sz="2800" dirty="0">
                <a:solidFill>
                  <a:prstClr val="black"/>
                </a:solidFill>
                <a:latin typeface="Times New Roman" panose="02020603050405020304" pitchFamily="18" charset="0"/>
                <a:cs typeface="Times New Roman" panose="02020603050405020304" pitchFamily="18" charset="0"/>
              </a:rPr>
              <a:t>: giảm suy nghĩ tiêu cực</a:t>
            </a: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a16="http://schemas.microsoft.com/office/drawing/2014/main" id="{76443459-FE35-9497-4624-DDC547674B47}"/>
              </a:ext>
            </a:extLst>
          </p:cNvPr>
          <p:cNvSpPr txBox="1"/>
          <p:nvPr/>
        </p:nvSpPr>
        <p:spPr>
          <a:xfrm>
            <a:off x="979758" y="3338278"/>
            <a:ext cx="7983941" cy="2554545"/>
          </a:xfrm>
          <a:prstGeom prst="rect">
            <a:avLst/>
          </a:prstGeom>
          <a:solidFill>
            <a:schemeClr val="bg1"/>
          </a:solidFill>
        </p:spPr>
        <p:txBody>
          <a:bodyPr wrap="square" rtlCol="0">
            <a:spAutoFit/>
          </a:bodyPr>
          <a:lstStyle/>
          <a:p>
            <a:pPr algn="just">
              <a:defRPr/>
            </a:pPr>
            <a:r>
              <a:rPr lang="vi-VN"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rgbClr val="FF0000"/>
                </a:solidFill>
                <a:latin typeface="Times New Roman" panose="02020603050405020304" pitchFamily="18" charset="0"/>
                <a:cs typeface="Times New Roman" panose="02020603050405020304" pitchFamily="18" charset="0"/>
              </a:rPr>
              <a:t> 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tác phẩm trên.</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2;p11"/>
          <p:cNvGrpSpPr/>
          <p:nvPr/>
        </p:nvGrpSpPr>
        <p:grpSpPr>
          <a:xfrm>
            <a:off x="4266626" y="1353609"/>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7835" y="1323817"/>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Có một người lính</a:t>
            </a:r>
          </a:p>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Đi 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Những 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a:solidFill>
                  <a:prstClr val="black"/>
                </a:solidFill>
                <a:latin typeface="Times New Roman" panose="02020603050405020304" pitchFamily="18" charset="0"/>
                <a:cs typeface="Times New Roman" panose="02020603050405020304" pitchFamily="18" charset="0"/>
              </a:rPr>
              <a:t>+ Núi xanh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a:solidFill>
                  <a:prstClr val="black"/>
                </a:solidFill>
                <a:latin typeface="Times New Roman" panose="02020603050405020304" pitchFamily="18" charset="0"/>
                <a:cs typeface="Times New Roman" panose="02020603050405020304" pitchFamily="18" charset="0"/>
              </a:rPr>
              <a:t>+ Máu lửa</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a16="http://schemas.microsoft.com/office/drawing/2014/main"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a16="http://schemas.microsoft.com/office/drawing/2014/main"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a16="http://schemas.microsoft.com/office/drawing/2014/main"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BCEB52-3324-8A8A-54FC-356BADE662F6}"/>
              </a:ext>
            </a:extLst>
          </p:cNvPr>
          <p:cNvSpPr txBox="1"/>
          <p:nvPr/>
        </p:nvSpPr>
        <p:spPr>
          <a:xfrm>
            <a:off x="1040234" y="795066"/>
            <a:ext cx="10137282" cy="5632311"/>
          </a:xfrm>
          <a:prstGeom prst="rect">
            <a:avLst/>
          </a:prstGeom>
          <a:solidFill>
            <a:schemeClr val="bg1"/>
          </a:solid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Covid- 19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để</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mát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cho</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nước</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Có</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sĩ</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đêm</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tận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tụy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bệnh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nhưng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cuối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rPr>
              <a:t> ở </a:t>
            </a:r>
            <a:r>
              <a:rPr lang="en-US" sz="3600" i="1" dirty="0" err="1">
                <a:solidFill>
                  <a:srgbClr val="000000"/>
                </a:solidFill>
                <a:latin typeface="Times New Roman" panose="02020603050405020304" pitchFamily="18" charset="0"/>
                <a:ea typeface="Times New Roman" panose="02020603050405020304" pitchFamily="18" charset="0"/>
              </a:rPr>
              <a:t>tuyến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đầu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hàng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chục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nghìn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mãi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ra</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Dẫu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biết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cơn</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bão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nào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cũng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qua, </a:t>
            </a:r>
            <a:r>
              <a:rPr lang="en-US" sz="3600" i="1" dirty="0" err="1">
                <a:solidFill>
                  <a:srgbClr val="333333"/>
                </a:solidFill>
                <a:latin typeface="Times New Roman" panose="02020603050405020304" pitchFamily="18" charset="0"/>
                <a:ea typeface="Times New Roman" panose="02020603050405020304" pitchFamily="18" charset="0"/>
              </a:rPr>
              <a:t>bầu</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trời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tươi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sáng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nhưng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sao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trong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tim</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cứ</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nhói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đau</a:t>
            </a:r>
            <a:r>
              <a:rPr lang="en-US" sz="3600" i="1" dirty="0">
                <a:solidFill>
                  <a:srgbClr val="333333"/>
                </a:solidFill>
                <a:latin typeface="Times New Roman" panose="02020603050405020304" pitchFamily="18" charset="0"/>
                <a:ea typeface="Times New Roman" panose="02020603050405020304" pitchFamily="18" charset="0"/>
              </a:rPr>
              <a: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may </a:t>
            </a:r>
            <a:r>
              <a:rPr lang="en-US" sz="3600" i="1" dirty="0" err="1">
                <a:solidFill>
                  <a:srgbClr val="000000"/>
                </a:solidFill>
                <a:latin typeface="Times New Roman" panose="02020603050405020304" pitchFamily="18" charset="0"/>
                <a:ea typeface="Times New Roman" panose="02020603050405020304" pitchFamily="18" charset="0"/>
              </a:rPr>
              <a:t>mắn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sót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tôi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trân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quý</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bình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4110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a16="http://schemas.microsoft.com/office/drawing/2014/main"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a16="http://schemas.microsoft.com/office/drawing/2014/main"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a16="http://schemas.microsoft.com/office/drawing/2014/main"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127339"/>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val="1412422887"/>
                    </a:ext>
                  </a:extLst>
                </a:gridCol>
                <a:gridCol w="3425588">
                  <a:extLst>
                    <a:ext uri="{9D8B030D-6E8A-4147-A177-3AD203B41FA5}">
                      <a16:colId xmlns:a16="http://schemas.microsoft.com/office/drawing/2014/main" val="2162959783"/>
                    </a:ext>
                  </a:extLst>
                </a:gridCol>
                <a:gridCol w="2074460">
                  <a:extLst>
                    <a:ext uri="{9D8B030D-6E8A-4147-A177-3AD203B41FA5}">
                      <a16:colId xmlns:a16="http://schemas.microsoft.com/office/drawing/2014/main" val="2896931747"/>
                    </a:ext>
                  </a:extLst>
                </a:gridCol>
                <a:gridCol w="3730096">
                  <a:extLst>
                    <a:ext uri="{9D8B030D-6E8A-4147-A177-3AD203B41FA5}">
                      <a16:colId xmlns:a16="http://schemas.microsoft.com/office/drawing/2014/main" val="307747320"/>
                    </a:ext>
                  </a:extLst>
                </a:gridCol>
              </a:tblGrid>
              <a:tr h="662648">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Ví</a:t>
                      </a:r>
                      <a:r>
                        <a:rPr lang="vi-VN" sz="3200" b="1" i="1" baseline="0" dirty="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val="3316213643"/>
                  </a:ext>
                </a:extLst>
              </a:tr>
              <a:tr h="1325295">
                <a:tc rowSpan="3">
                  <a:txBody>
                    <a:bodyPr/>
                    <a:lstStyle/>
                    <a:p>
                      <a:pPr algn="ctr"/>
                      <a:r>
                        <a:rPr lang="vi-VN" sz="3200" b="1" dirty="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Không</a:t>
                      </a:r>
                      <a:r>
                        <a:rPr lang="vi-VN" sz="3200" b="1" baseline="0" dirty="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Bỏ quên</a:t>
                      </a:r>
                      <a:r>
                        <a:rPr lang="vi-VN" sz="3200" b="1" baseline="0" dirty="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565208597"/>
                  </a:ext>
                </a:extLst>
              </a:tr>
            </a:tbl>
          </a:graphicData>
        </a:graphic>
      </p:graphicFrame>
      <p:sp>
        <p:nvSpPr>
          <p:cNvPr id="7" name="Rectangle 6">
            <a:extLst>
              <a:ext uri="{FF2B5EF4-FFF2-40B4-BE49-F238E27FC236}">
                <a16:creationId xmlns:a16="http://schemas.microsoft.com/office/drawing/2014/main"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a:solidFill>
                  <a:prstClr val="black"/>
                </a:solidFill>
                <a:latin typeface="Times New Roman" pitchFamily="18" charset="0"/>
                <a:ea typeface="Calibri" pitchFamily="34" charset="0"/>
                <a:cs typeface="Times New Roman" pitchFamily="18" charset="0"/>
              </a:rPr>
              <a:t>Đều chỉ cái c</a:t>
            </a:r>
            <a:r>
              <a:rPr lang="en-US" sz="3600" i="1" dirty="0" err="1">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Tránh</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a:solidFill>
                  <a:srgbClr val="000000"/>
                </a:solidFill>
                <a:ea typeface="Verdana" panose="020B0604030504040204" pitchFamily="34" charset="0"/>
                <a:cs typeface="Verdana" panose="020B0604030504040204" pitchFamily="34" charset="0"/>
              </a:rPr>
              <a:t>giữ phép lịch sự</a:t>
            </a:r>
          </a:p>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1076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F5B45B00-2389-4A0C-ABAF-69469C05CD1B}"/>
              </a:ext>
            </a:extLst>
          </p:cNvPr>
          <p:cNvSpPr/>
          <p:nvPr/>
        </p:nvSpPr>
        <p:spPr>
          <a:xfrm>
            <a:off x="3408538" y="2596555"/>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3CE57E9C-E1A2-4A08-A8F8-02E79B0F2115}"/>
              </a:ext>
            </a:extLst>
          </p:cNvPr>
          <p:cNvSpPr>
            <a:spLocks noChangeArrowheads="1"/>
          </p:cNvSpPr>
          <p:nvPr/>
        </p:nvSpPr>
        <p:spPr bwMode="auto">
          <a:xfrm>
            <a:off x="1648794" y="1738342"/>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en-US" sz="3200" i="1" dirty="0">
                <a:solidFill>
                  <a:prstClr val="black"/>
                </a:solidFill>
                <a:latin typeface="Times New Roman" pitchFamily="18" charset="0"/>
                <a:cs typeface="Times New Roman" pitchFamily="18" charset="0"/>
              </a:rPr>
              <a:t>2. </a:t>
            </a:r>
            <a:r>
              <a:rPr lang="en-US" sz="3200" i="1" dirty="0" err="1">
                <a:solidFill>
                  <a:prstClr val="black"/>
                </a:solidFill>
                <a:latin typeface="Times New Roman" pitchFamily="18" charset="0"/>
                <a:cs typeface="Times New Roman" pitchFamily="18" charset="0"/>
              </a:rPr>
              <a:t>Ghi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nhớ</a:t>
            </a:r>
            <a:endParaRPr lang="en-US" sz="3200" i="1" dirty="0">
              <a:solidFill>
                <a:prstClr val="black"/>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541" y="644691"/>
            <a:ext cx="8540360" cy="1725203"/>
          </a:xfrm>
          <a:prstGeom prst="rect">
            <a:avLst/>
          </a:prstGeom>
        </p:spPr>
      </p:pic>
      <p:sp>
        <p:nvSpPr>
          <p:cNvPr id="6" name="Text Box 2">
            <a:extLst>
              <a:ext uri="{FF2B5EF4-FFF2-40B4-BE49-F238E27FC236}">
                <a16:creationId xmlns:a16="http://schemas.microsoft.com/office/drawing/2014/main" id="{291858D5-C231-4BD5-A0B4-61C2010ABB86}"/>
              </a:ext>
            </a:extLst>
          </p:cNvPr>
          <p:cNvSpPr txBox="1">
            <a:spLocks noChangeArrowheads="1"/>
          </p:cNvSpPr>
          <p:nvPr/>
        </p:nvSpPr>
        <p:spPr bwMode="auto">
          <a:xfrm>
            <a:off x="914400" y="2209801"/>
            <a:ext cx="10515600" cy="4467826"/>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spcBef>
                <a:spcPct val="50000"/>
              </a:spcBef>
            </a:pPr>
            <a:r>
              <a:rPr lang="en-US" altLang="en-US" sz="2933" b="1" i="1" dirty="0" err="1">
                <a:solidFill>
                  <a:srgbClr val="000000">
                    <a:lumMod val="95000"/>
                    <a:lumOff val="5000"/>
                  </a:srgbClr>
                </a:solidFill>
              </a:rPr>
              <a:t>Trong</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buổi</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sinh</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hoạt</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lớp</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kiểm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điểm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bạn</a:t>
            </a:r>
            <a:r>
              <a:rPr lang="en-US" altLang="en-US" sz="2933" b="1" i="1" dirty="0">
                <a:solidFill>
                  <a:srgbClr val="000000">
                    <a:lumMod val="95000"/>
                    <a:lumOff val="5000"/>
                  </a:srgbClr>
                </a:solidFill>
              </a:rPr>
              <a:t> An vi </a:t>
            </a:r>
            <a:r>
              <a:rPr lang="en-US" altLang="en-US" sz="2933" b="1" i="1" dirty="0" err="1">
                <a:solidFill>
                  <a:srgbClr val="000000">
                    <a:lumMod val="95000"/>
                    <a:lumOff val="5000"/>
                  </a:srgbClr>
                </a:solidFill>
              </a:rPr>
              <a:t>phạm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quá</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nhiều</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lỗi</a:t>
            </a:r>
            <a:endParaRPr lang="en-US" altLang="en-US" sz="2933" b="1" i="1" dirty="0">
              <a:solidFill>
                <a:srgbClr val="000000">
                  <a:lumMod val="95000"/>
                  <a:lumOff val="5000"/>
                </a:srgbClr>
              </a:solidFill>
            </a:endParaRPr>
          </a:p>
          <a:p>
            <a:pPr marL="457189" indent="-457189" algn="just" defTabSz="457189">
              <a:spcBef>
                <a:spcPct val="50000"/>
              </a:spcBef>
              <a:buFontTx/>
              <a:buChar char="-"/>
            </a:pPr>
            <a:r>
              <a:rPr lang="en-US" altLang="en-US" sz="3000" b="1" i="1" dirty="0" err="1">
                <a:solidFill>
                  <a:srgbClr val="000000">
                    <a:lumMod val="95000"/>
                    <a:lumOff val="5000"/>
                  </a:srgbClr>
                </a:solidFill>
              </a:rPr>
              <a:t>Trang</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i="1" dirty="0">
                <a:solidFill>
                  <a:srgbClr val="000000">
                    <a:lumMod val="95000"/>
                    <a:lumOff val="5000"/>
                  </a:srgbClr>
                </a:solidFill>
              </a:rPr>
              <a:t>: Sao ý </a:t>
            </a:r>
            <a:r>
              <a:rPr lang="en-US" altLang="en-US" sz="3000" i="1" dirty="0" err="1">
                <a:solidFill>
                  <a:srgbClr val="000000">
                    <a:lumMod val="95000"/>
                    <a:lumOff val="5000"/>
                  </a:srgbClr>
                </a:solidFill>
              </a:rPr>
              <a:t>thức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tồi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tệ</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vậy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có</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biết</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làm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ảnh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hưởng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đến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lắm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không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đừng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như</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thế</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nữa</a:t>
            </a:r>
            <a:r>
              <a:rPr lang="en-US" altLang="en-US" sz="3000" i="1" dirty="0">
                <a:solidFill>
                  <a:srgbClr val="000000">
                    <a:lumMod val="95000"/>
                    <a:lumOff val="5000"/>
                  </a:srgbClr>
                </a:solidFill>
              </a:rPr>
              <a:t>!</a:t>
            </a:r>
          </a:p>
          <a:p>
            <a:pPr marL="457189" indent="-457189" algn="just" defTabSz="457189">
              <a:spcBef>
                <a:spcPct val="50000"/>
              </a:spcBef>
              <a:buFontTx/>
              <a:buChar char="-"/>
            </a:pPr>
            <a:r>
              <a:rPr lang="en-US" altLang="en-US" sz="3000" b="1" i="1" dirty="0" err="1">
                <a:solidFill>
                  <a:srgbClr val="000000">
                    <a:lumMod val="95000"/>
                    <a:lumOff val="5000"/>
                  </a:srgbClr>
                </a:solidFill>
              </a:rPr>
              <a:t>Hoa</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b="1" i="1" dirty="0">
                <a:solidFill>
                  <a:srgbClr val="000000">
                    <a:lumMod val="95000"/>
                    <a:lumOff val="5000"/>
                  </a:srgbClr>
                </a:solidFill>
              </a:rPr>
              <a:t>: </a:t>
            </a:r>
            <a:r>
              <a:rPr lang="en-US" altLang="en-US" sz="3000" i="1" dirty="0" err="1">
                <a:solidFill>
                  <a:srgbClr val="000000">
                    <a:lumMod val="95000"/>
                    <a:lumOff val="5000"/>
                  </a:srgbClr>
                </a:solidFill>
              </a:rPr>
              <a:t>Bạn</a:t>
            </a:r>
            <a:r>
              <a:rPr lang="en-US" altLang="en-US" sz="3000" i="1" dirty="0">
                <a:solidFill>
                  <a:srgbClr val="000000">
                    <a:lumMod val="95000"/>
                    <a:lumOff val="5000"/>
                  </a:srgbClr>
                </a:solidFill>
              </a:rPr>
              <a:t> An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này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nghiêm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túc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khi</a:t>
            </a:r>
            <a:r>
              <a:rPr lang="en-US" altLang="en-US" sz="3000" i="1" dirty="0">
                <a:solidFill>
                  <a:srgbClr val="000000">
                    <a:lumMod val="95000"/>
                    <a:lumOff val="5000"/>
                  </a:srgbClr>
                </a:solidFill>
              </a:rPr>
              <a:t> vi </a:t>
            </a:r>
            <a:r>
              <a:rPr lang="en-US" altLang="en-US" sz="3000" i="1" dirty="0" err="1">
                <a:solidFill>
                  <a:srgbClr val="000000">
                    <a:lumMod val="95000"/>
                    <a:lumOff val="5000"/>
                  </a:srgbClr>
                </a:solidFill>
              </a:rPr>
              <a:t>phạm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lỗi</a:t>
            </a:r>
            <a:r>
              <a:rPr lang="en-US" altLang="en-US" sz="3000" i="1" dirty="0">
                <a:solidFill>
                  <a:srgbClr val="000000">
                    <a:lumMod val="95000"/>
                    <a:lumOff val="5000"/>
                  </a:srgbClr>
                </a:solidFill>
              </a:rPr>
              <a:t> so </a:t>
            </a:r>
            <a:r>
              <a:rPr lang="en-US" altLang="en-US" sz="3000" i="1" dirty="0" err="1">
                <a:solidFill>
                  <a:srgbClr val="000000">
                    <a:lumMod val="95000"/>
                    <a:lumOff val="5000"/>
                  </a:srgbClr>
                </a:solidFill>
              </a:rPr>
              <a:t>với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quy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định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cố</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gắng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nỗ</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lực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trong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sau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để</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chúng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vươn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lên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dẫn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đầu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nhé</a:t>
            </a:r>
            <a:r>
              <a:rPr lang="en-US" altLang="en-US" sz="3000" i="1" dirty="0">
                <a:solidFill>
                  <a:srgbClr val="000000">
                    <a:lumMod val="95000"/>
                    <a:lumOff val="5000"/>
                  </a:srgbClr>
                </a:solidFill>
              </a:rPr>
              <a:t>!</a:t>
            </a:r>
          </a:p>
          <a:p>
            <a:pPr algn="just" defTabSz="457189">
              <a:spcBef>
                <a:spcPct val="50000"/>
              </a:spcBef>
            </a:pPr>
            <a:r>
              <a:rPr lang="en-US" altLang="en-US" sz="3000" b="1" i="1" dirty="0" err="1">
                <a:solidFill>
                  <a:srgbClr val="FF0000"/>
                </a:solidFill>
              </a:rPr>
              <a:t>Em</a:t>
            </a:r>
            <a:r>
              <a:rPr lang="en-US" altLang="en-US" sz="3000" b="1" i="1" dirty="0">
                <a:solidFill>
                  <a:srgbClr val="FF0000"/>
                </a:solidFill>
              </a:rPr>
              <a:t> </a:t>
            </a:r>
            <a:r>
              <a:rPr lang="en-US" altLang="en-US" sz="3000" b="1" i="1" dirty="0" err="1">
                <a:solidFill>
                  <a:srgbClr val="FF0000"/>
                </a:solidFill>
              </a:rPr>
              <a:t>đồng</a:t>
            </a:r>
            <a:r>
              <a:rPr lang="en-US" altLang="en-US" sz="3000" b="1" i="1" dirty="0">
                <a:solidFill>
                  <a:srgbClr val="FF0000"/>
                </a:solidFill>
              </a:rPr>
              <a:t> ý </a:t>
            </a:r>
            <a:r>
              <a:rPr lang="en-US" altLang="en-US" sz="3000" b="1" i="1" dirty="0" err="1">
                <a:solidFill>
                  <a:srgbClr val="FF0000"/>
                </a:solidFill>
              </a:rPr>
              <a:t>với</a:t>
            </a:r>
            <a:r>
              <a:rPr lang="en-US" altLang="en-US" sz="3000" b="1" i="1" dirty="0">
                <a:solidFill>
                  <a:srgbClr val="FF0000"/>
                </a:solidFill>
              </a:rPr>
              <a:t> </a:t>
            </a:r>
            <a:r>
              <a:rPr lang="en-US" altLang="en-US" sz="3000" b="1" i="1" dirty="0" err="1">
                <a:solidFill>
                  <a:srgbClr val="FF0000"/>
                </a:solidFill>
              </a:rPr>
              <a:t>cách</a:t>
            </a:r>
            <a:r>
              <a:rPr lang="en-US" altLang="en-US" sz="3000" b="1" i="1" dirty="0">
                <a:solidFill>
                  <a:srgbClr val="FF0000"/>
                </a:solidFill>
              </a:rPr>
              <a:t> </a:t>
            </a:r>
            <a:r>
              <a:rPr lang="en-US" altLang="en-US" sz="3000" b="1" i="1" dirty="0" err="1">
                <a:solidFill>
                  <a:srgbClr val="FF0000"/>
                </a:solidFill>
              </a:rPr>
              <a:t>nói</a:t>
            </a:r>
            <a:r>
              <a:rPr lang="en-US" altLang="en-US" sz="3000" b="1" i="1" dirty="0">
                <a:solidFill>
                  <a:srgbClr val="FF0000"/>
                </a:solidFill>
              </a:rPr>
              <a:t> </a:t>
            </a:r>
            <a:r>
              <a:rPr lang="en-US" altLang="en-US" sz="3000" b="1" i="1" dirty="0" err="1">
                <a:solidFill>
                  <a:srgbClr val="FF0000"/>
                </a:solidFill>
              </a:rPr>
              <a:t>nào</a:t>
            </a:r>
            <a:r>
              <a:rPr lang="en-US" altLang="en-US" sz="3000" b="1" i="1" dirty="0">
                <a:solidFill>
                  <a:srgbClr val="FF0000"/>
                </a:solidFill>
              </a:rPr>
              <a:t>? </a:t>
            </a:r>
            <a:r>
              <a:rPr lang="en-US" altLang="en-US" sz="3000" b="1" i="1" dirty="0" err="1">
                <a:solidFill>
                  <a:srgbClr val="FF0000"/>
                </a:solidFill>
              </a:rPr>
              <a:t>Tại</a:t>
            </a:r>
            <a:r>
              <a:rPr lang="en-US" altLang="en-US" sz="3000" b="1" i="1" dirty="0">
                <a:solidFill>
                  <a:srgbClr val="FF0000"/>
                </a:solidFill>
              </a:rPr>
              <a:t> </a:t>
            </a:r>
            <a:r>
              <a:rPr lang="en-US" altLang="en-US" sz="3000" b="1" i="1" dirty="0" err="1">
                <a:solidFill>
                  <a:srgbClr val="FF0000"/>
                </a:solidFill>
              </a:rPr>
              <a:t>sao</a:t>
            </a:r>
            <a:r>
              <a:rPr lang="en-US" altLang="en-US" sz="3000" b="1" i="1" dirty="0">
                <a:solidFill>
                  <a:srgbClr val="FF0000"/>
                </a:solidFill>
              </a:rPr>
              <a:t>?</a:t>
            </a:r>
          </a:p>
        </p:txBody>
      </p:sp>
    </p:spTree>
    <p:extLst>
      <p:ext uri="{BB962C8B-B14F-4D97-AF65-F5344CB8AC3E}">
        <p14:creationId xmlns:p14="http://schemas.microsoft.com/office/powerpoint/2010/main" val="37304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1109</Words>
  <Application>Microsoft Office PowerPoint</Application>
  <PresentationFormat>Widescreen</PresentationFormat>
  <Paragraphs>107</Paragraphs>
  <Slides>21</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.VnTime</vt:lpstr>
      <vt:lpstr>Arial</vt:lpstr>
      <vt:lpstr>Calibri</vt:lpstr>
      <vt:lpstr>Times New Roman</vt:lpstr>
      <vt:lpstr>Verdana</vt: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278</cp:revision>
  <dcterms:created xsi:type="dcterms:W3CDTF">2020-04-06T05:27:43Z</dcterms:created>
  <dcterms:modified xsi:type="dcterms:W3CDTF">2024-10-07T03:51:30Z</dcterms:modified>
</cp:coreProperties>
</file>