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0" r:id="rId2"/>
  </p:sldMasterIdLst>
  <p:notesMasterIdLst>
    <p:notesMasterId r:id="rId26"/>
  </p:notesMasterIdLst>
  <p:sldIdLst>
    <p:sldId id="614" r:id="rId3"/>
    <p:sldId id="615" r:id="rId4"/>
    <p:sldId id="616" r:id="rId5"/>
    <p:sldId id="617" r:id="rId6"/>
    <p:sldId id="618" r:id="rId7"/>
    <p:sldId id="619" r:id="rId8"/>
    <p:sldId id="642" r:id="rId9"/>
    <p:sldId id="643" r:id="rId10"/>
    <p:sldId id="644" r:id="rId11"/>
    <p:sldId id="620" r:id="rId12"/>
    <p:sldId id="621" r:id="rId13"/>
    <p:sldId id="622" r:id="rId14"/>
    <p:sldId id="623" r:id="rId15"/>
    <p:sldId id="624" r:id="rId16"/>
    <p:sldId id="625" r:id="rId17"/>
    <p:sldId id="626" r:id="rId18"/>
    <p:sldId id="627" r:id="rId19"/>
    <p:sldId id="628" r:id="rId20"/>
    <p:sldId id="630" r:id="rId21"/>
    <p:sldId id="629" r:id="rId22"/>
    <p:sldId id="631" r:id="rId23"/>
    <p:sldId id="632" r:id="rId24"/>
    <p:sldId id="640"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00"/>
    <a:srgbClr val="FF3300"/>
    <a:srgbClr val="FF0000"/>
    <a:srgbClr val="996633"/>
    <a:srgbClr val="5461DC"/>
    <a:srgbClr val="996600"/>
    <a:srgbClr val="CC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8364" autoAdjust="0"/>
  </p:normalViewPr>
  <p:slideViewPr>
    <p:cSldViewPr snapToGrid="0">
      <p:cViewPr varScale="1">
        <p:scale>
          <a:sx n="78" d="100"/>
          <a:sy n="78" d="100"/>
        </p:scale>
        <p:origin x="54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6E52E-F6DD-4392-9BBB-8C3A303437A7}" type="doc">
      <dgm:prSet loTypeId="urn:microsoft.com/office/officeart/2005/8/layout/matrix1" loCatId="matrix" qsTypeId="urn:microsoft.com/office/officeart/2005/8/quickstyle/simple1#37" qsCatId="simple" csTypeId="urn:microsoft.com/office/officeart/2005/8/colors/colorful4" csCatId="colorful" phldr="1"/>
      <dgm:spPr/>
      <dgm:t>
        <a:bodyPr/>
        <a:lstStyle/>
        <a:p>
          <a:endParaRPr lang="en-US"/>
        </a:p>
      </dgm:t>
    </dgm:pt>
    <dgm:pt modelId="{48318841-8823-4770-B51C-D6113E9441F7}">
      <dgm:prSet phldrT="[Text]" custT="1"/>
      <dgm:spPr/>
      <dgm:t>
        <a:bodyPr/>
        <a:lstStyle/>
        <a:p>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endParaRPr lang="en-US" sz="2400" b="1" dirty="0">
            <a:latin typeface="Times New Roman" panose="02020603050405020304" pitchFamily="18" charset="0"/>
            <a:cs typeface="Times New Roman" panose="02020603050405020304" pitchFamily="18" charset="0"/>
          </a:endParaRPr>
        </a:p>
      </dgm:t>
    </dgm:pt>
    <dgm:pt modelId="{ACE7C285-8E02-47E5-9CEC-EF2863B94BF9}" type="parTrans" cxnId="{C8EA4BA8-4D2F-4892-B404-23D8593F56D8}">
      <dgm:prSet/>
      <dgm:spPr/>
      <dgm:t>
        <a:bodyPr/>
        <a:lstStyle/>
        <a:p>
          <a:endParaRPr lang="en-US"/>
        </a:p>
      </dgm:t>
    </dgm:pt>
    <dgm:pt modelId="{1DCB90D8-A4DE-4287-B3CE-4B59D84278CB}" type="sibTrans" cxnId="{C8EA4BA8-4D2F-4892-B404-23D8593F56D8}">
      <dgm:prSet/>
      <dgm:spPr/>
      <dgm:t>
        <a:bodyPr/>
        <a:lstStyle/>
        <a:p>
          <a:endParaRPr lang="en-US"/>
        </a:p>
      </dgm:t>
    </dgm:pt>
    <dgm:pt modelId="{D6E3A9C5-07C4-4B5C-94D9-C116685D174E}">
      <dgm:prSet phldrT="[Text]" custT="1"/>
      <dgm:spPr>
        <a:solidFill>
          <a:schemeClr val="accent6">
            <a:lumMod val="50000"/>
          </a:schemeClr>
        </a:solidFill>
      </dgm:spPr>
      <dgm:t>
        <a:bodyPr/>
        <a:lstStyle/>
        <a:p>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Ngoại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p>
      </dgm:t>
    </dgm:pt>
    <dgm:pt modelId="{5B937942-0504-44E6-BECF-E864FAB7D6EB}" type="parTrans" cxnId="{3C4C7A0D-FF1B-41EC-8AB7-C46DE2BC78AB}">
      <dgm:prSet/>
      <dgm:spPr/>
      <dgm:t>
        <a:bodyPr/>
        <a:lstStyle/>
        <a:p>
          <a:endParaRPr lang="en-US"/>
        </a:p>
      </dgm:t>
    </dgm:pt>
    <dgm:pt modelId="{2BC8E0F7-5598-4AFF-9802-E0490F57197C}" type="sibTrans" cxnId="{3C4C7A0D-FF1B-41EC-8AB7-C46DE2BC78AB}">
      <dgm:prSet/>
      <dgm:spPr/>
      <dgm:t>
        <a:bodyPr/>
        <a:lstStyle/>
        <a:p>
          <a:endParaRPr lang="en-US"/>
        </a:p>
      </dgm:t>
    </dgm:pt>
    <dgm:pt modelId="{9979ADC3-5AB4-4330-BEAA-D51B52997DFF}">
      <dgm:prSet phldrT="[Text]" custT="1"/>
      <dgm:spPr>
        <a:solidFill>
          <a:schemeClr val="accent4">
            <a:lumMod val="50000"/>
          </a:schemeClr>
        </a:solidFill>
      </dgm:spPr>
      <dgm:t>
        <a:bodyPr/>
        <a:lstStyle/>
        <a:p>
          <a:endParaRPr lang="en-US" sz="2400"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Suy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874A9FDA-8025-4893-8286-A397E2BD7A3B}" type="parTrans" cxnId="{2AA1F989-E485-4A1C-B12A-3C046D86E765}">
      <dgm:prSet/>
      <dgm:spPr/>
      <dgm:t>
        <a:bodyPr/>
        <a:lstStyle/>
        <a:p>
          <a:endParaRPr lang="en-US"/>
        </a:p>
      </dgm:t>
    </dgm:pt>
    <dgm:pt modelId="{339684B9-A901-478F-A0C2-3A122A612C84}" type="sibTrans" cxnId="{2AA1F989-E485-4A1C-B12A-3C046D86E765}">
      <dgm:prSet/>
      <dgm:spPr/>
      <dgm:t>
        <a:bodyPr/>
        <a:lstStyle/>
        <a:p>
          <a:endParaRPr lang="en-US"/>
        </a:p>
      </dgm:t>
    </dgm:pt>
    <dgm:pt modelId="{CB8F9655-D63D-4975-8D7F-FFF6C27BC1B9}">
      <dgm:prSet phldrT="[Text]" custT="1"/>
      <dgm:spPr>
        <a:solidFill>
          <a:schemeClr val="accent2">
            <a:lumMod val="50000"/>
          </a:schemeClr>
        </a:solidFill>
      </dgm:spPr>
      <dgm:t>
        <a:bodyPr/>
        <a:lstStyle/>
        <a:p>
          <a:r>
            <a:rPr lang="en-US" sz="2400" b="1" dirty="0" err="1" smtClean="0">
              <a:latin typeface="Times New Roman" panose="02020603050405020304" pitchFamily="18" charset="0"/>
              <a:cs typeface="Times New Roman" panose="02020603050405020304" pitchFamily="18" charset="0"/>
            </a:rPr>
            <a:t>Lời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nói</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100E488A-0369-4A8C-83D3-BF7952547BAE}" type="parTrans" cxnId="{23AA94D6-160C-4C7B-805C-4CC9BA6BD9FF}">
      <dgm:prSet/>
      <dgm:spPr/>
      <dgm:t>
        <a:bodyPr/>
        <a:lstStyle/>
        <a:p>
          <a:endParaRPr lang="en-US"/>
        </a:p>
      </dgm:t>
    </dgm:pt>
    <dgm:pt modelId="{846BA163-647B-4055-AF1F-2E0082DCF497}" type="sibTrans" cxnId="{23AA94D6-160C-4C7B-805C-4CC9BA6BD9FF}">
      <dgm:prSet/>
      <dgm:spPr/>
      <dgm:t>
        <a:bodyPr/>
        <a:lstStyle/>
        <a:p>
          <a:endParaRPr lang="en-US"/>
        </a:p>
      </dgm:t>
    </dgm:pt>
    <dgm:pt modelId="{F9F665DE-757A-4D9C-8F5A-8CB1B087040F}">
      <dgm:prSet phldrT="[Text]" custT="1"/>
      <dgm:spPr>
        <a:solidFill>
          <a:schemeClr val="accent5">
            <a:lumMod val="50000"/>
          </a:schemeClr>
        </a:solidFill>
      </dgm:spPr>
      <dgm:t>
        <a:bodyPr/>
        <a:lstStyle/>
        <a:p>
          <a:r>
            <a:rPr lang="en-US" sz="2400" b="1" dirty="0" err="1" smtClean="0">
              <a:latin typeface="Times New Roman" panose="02020603050405020304" pitchFamily="18" charset="0"/>
              <a:cs typeface="Times New Roman" panose="02020603050405020304" pitchFamily="18" charset="0"/>
            </a:rPr>
            <a:t>Mối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4D4B15DF-BF87-494A-8368-FA49488CAA5D}" type="parTrans" cxnId="{BD0F8547-1BEF-4409-9E69-85668FDE167F}">
      <dgm:prSet/>
      <dgm:spPr/>
      <dgm:t>
        <a:bodyPr/>
        <a:lstStyle/>
        <a:p>
          <a:endParaRPr lang="en-US"/>
        </a:p>
      </dgm:t>
    </dgm:pt>
    <dgm:pt modelId="{3212F83F-F3CA-4980-BBA1-39F2971C1681}" type="sibTrans" cxnId="{BD0F8547-1BEF-4409-9E69-85668FDE167F}">
      <dgm:prSet/>
      <dgm:spPr/>
      <dgm:t>
        <a:bodyPr/>
        <a:lstStyle/>
        <a:p>
          <a:endParaRPr lang="en-US"/>
        </a:p>
      </dgm:t>
    </dgm:pt>
    <dgm:pt modelId="{8DE21424-B7A8-4CF1-976B-E8DFEF050350}" type="pres">
      <dgm:prSet presAssocID="{A876E52E-F6DD-4392-9BBB-8C3A303437A7}" presName="diagram" presStyleCnt="0">
        <dgm:presLayoutVars>
          <dgm:chMax val="1"/>
          <dgm:dir/>
          <dgm:animLvl val="ctr"/>
          <dgm:resizeHandles val="exact"/>
        </dgm:presLayoutVars>
      </dgm:prSet>
      <dgm:spPr/>
      <dgm:t>
        <a:bodyPr/>
        <a:lstStyle/>
        <a:p>
          <a:endParaRPr lang="en-US"/>
        </a:p>
      </dgm:t>
    </dgm:pt>
    <dgm:pt modelId="{AD0AE9F0-C09D-4408-98A9-20BB7B162931}" type="pres">
      <dgm:prSet presAssocID="{A876E52E-F6DD-4392-9BBB-8C3A303437A7}" presName="matrix" presStyleCnt="0"/>
      <dgm:spPr/>
    </dgm:pt>
    <dgm:pt modelId="{5DE6AA93-D80A-4146-AE71-991AD0DA5B0B}" type="pres">
      <dgm:prSet presAssocID="{A876E52E-F6DD-4392-9BBB-8C3A303437A7}" presName="tile1" presStyleLbl="node1" presStyleIdx="0" presStyleCnt="4"/>
      <dgm:spPr/>
      <dgm:t>
        <a:bodyPr/>
        <a:lstStyle/>
        <a:p>
          <a:endParaRPr lang="en-US"/>
        </a:p>
      </dgm:t>
    </dgm:pt>
    <dgm:pt modelId="{D2D176D7-9CEE-4242-BE27-071365D17078}" type="pres">
      <dgm:prSet presAssocID="{A876E52E-F6DD-4392-9BBB-8C3A303437A7}" presName="tile1text" presStyleLbl="node1" presStyleIdx="0" presStyleCnt="4">
        <dgm:presLayoutVars>
          <dgm:chMax val="0"/>
          <dgm:chPref val="0"/>
          <dgm:bulletEnabled val="1"/>
        </dgm:presLayoutVars>
      </dgm:prSet>
      <dgm:spPr/>
      <dgm:t>
        <a:bodyPr/>
        <a:lstStyle/>
        <a:p>
          <a:endParaRPr lang="en-US"/>
        </a:p>
      </dgm:t>
    </dgm:pt>
    <dgm:pt modelId="{EC67D603-E42C-4C1C-B6F4-48272B519060}" type="pres">
      <dgm:prSet presAssocID="{A876E52E-F6DD-4392-9BBB-8C3A303437A7}" presName="tile2" presStyleLbl="node1" presStyleIdx="1" presStyleCnt="4"/>
      <dgm:spPr/>
      <dgm:t>
        <a:bodyPr/>
        <a:lstStyle/>
        <a:p>
          <a:endParaRPr lang="en-US"/>
        </a:p>
      </dgm:t>
    </dgm:pt>
    <dgm:pt modelId="{47CBF247-65C4-4B2B-971B-C014F9D6C733}" type="pres">
      <dgm:prSet presAssocID="{A876E52E-F6DD-4392-9BBB-8C3A303437A7}" presName="tile2text" presStyleLbl="node1" presStyleIdx="1" presStyleCnt="4">
        <dgm:presLayoutVars>
          <dgm:chMax val="0"/>
          <dgm:chPref val="0"/>
          <dgm:bulletEnabled val="1"/>
        </dgm:presLayoutVars>
      </dgm:prSet>
      <dgm:spPr/>
      <dgm:t>
        <a:bodyPr/>
        <a:lstStyle/>
        <a:p>
          <a:endParaRPr lang="en-US"/>
        </a:p>
      </dgm:t>
    </dgm:pt>
    <dgm:pt modelId="{456A8B73-42A2-4717-BEB8-A546504C21F0}" type="pres">
      <dgm:prSet presAssocID="{A876E52E-F6DD-4392-9BBB-8C3A303437A7}" presName="tile3" presStyleLbl="node1" presStyleIdx="2" presStyleCnt="4"/>
      <dgm:spPr/>
      <dgm:t>
        <a:bodyPr/>
        <a:lstStyle/>
        <a:p>
          <a:endParaRPr lang="en-US"/>
        </a:p>
      </dgm:t>
    </dgm:pt>
    <dgm:pt modelId="{82C430EA-6399-420D-8AC3-9106129C2454}" type="pres">
      <dgm:prSet presAssocID="{A876E52E-F6DD-4392-9BBB-8C3A303437A7}" presName="tile3text" presStyleLbl="node1" presStyleIdx="2" presStyleCnt="4">
        <dgm:presLayoutVars>
          <dgm:chMax val="0"/>
          <dgm:chPref val="0"/>
          <dgm:bulletEnabled val="1"/>
        </dgm:presLayoutVars>
      </dgm:prSet>
      <dgm:spPr/>
      <dgm:t>
        <a:bodyPr/>
        <a:lstStyle/>
        <a:p>
          <a:endParaRPr lang="en-US"/>
        </a:p>
      </dgm:t>
    </dgm:pt>
    <dgm:pt modelId="{7FD0843C-5AF2-4D92-8035-03E95B274B7E}" type="pres">
      <dgm:prSet presAssocID="{A876E52E-F6DD-4392-9BBB-8C3A303437A7}" presName="tile4" presStyleLbl="node1" presStyleIdx="3" presStyleCnt="4"/>
      <dgm:spPr/>
      <dgm:t>
        <a:bodyPr/>
        <a:lstStyle/>
        <a:p>
          <a:endParaRPr lang="en-US"/>
        </a:p>
      </dgm:t>
    </dgm:pt>
    <dgm:pt modelId="{97439F27-6DE9-4E0B-8F08-CFEF48D7FCD5}" type="pres">
      <dgm:prSet presAssocID="{A876E52E-F6DD-4392-9BBB-8C3A303437A7}" presName="tile4text" presStyleLbl="node1" presStyleIdx="3" presStyleCnt="4">
        <dgm:presLayoutVars>
          <dgm:chMax val="0"/>
          <dgm:chPref val="0"/>
          <dgm:bulletEnabled val="1"/>
        </dgm:presLayoutVars>
      </dgm:prSet>
      <dgm:spPr/>
      <dgm:t>
        <a:bodyPr/>
        <a:lstStyle/>
        <a:p>
          <a:endParaRPr lang="en-US"/>
        </a:p>
      </dgm:t>
    </dgm:pt>
    <dgm:pt modelId="{3DA0E9AA-0829-4D46-9581-4B11785AF688}" type="pres">
      <dgm:prSet presAssocID="{A876E52E-F6DD-4392-9BBB-8C3A303437A7}" presName="centerTile" presStyleLbl="fgShp" presStyleIdx="0" presStyleCnt="1">
        <dgm:presLayoutVars>
          <dgm:chMax val="0"/>
          <dgm:chPref val="0"/>
        </dgm:presLayoutVars>
      </dgm:prSet>
      <dgm:spPr/>
      <dgm:t>
        <a:bodyPr/>
        <a:lstStyle/>
        <a:p>
          <a:endParaRPr lang="en-US"/>
        </a:p>
      </dgm:t>
    </dgm:pt>
  </dgm:ptLst>
  <dgm:cxnLst>
    <dgm:cxn modelId="{C3E7A3C1-F5BD-4198-9C3B-2916C3D42732}" type="presOf" srcId="{F9F665DE-757A-4D9C-8F5A-8CB1B087040F}" destId="{7FD0843C-5AF2-4D92-8035-03E95B274B7E}" srcOrd="0" destOrd="0" presId="urn:microsoft.com/office/officeart/2005/8/layout/matrix1"/>
    <dgm:cxn modelId="{624789DD-8D8C-4C12-8B40-C86BC5099754}" type="presOf" srcId="{CB8F9655-D63D-4975-8D7F-FFF6C27BC1B9}" destId="{456A8B73-42A2-4717-BEB8-A546504C21F0}" srcOrd="0" destOrd="0" presId="urn:microsoft.com/office/officeart/2005/8/layout/matrix1"/>
    <dgm:cxn modelId="{36083D68-80F9-4DB1-B977-57CC1431AFA4}" type="presOf" srcId="{CB8F9655-D63D-4975-8D7F-FFF6C27BC1B9}" destId="{82C430EA-6399-420D-8AC3-9106129C2454}" srcOrd="1" destOrd="0" presId="urn:microsoft.com/office/officeart/2005/8/layout/matrix1"/>
    <dgm:cxn modelId="{7BF33E15-12F5-4406-A8C4-8AF1962BCBCF}" type="presOf" srcId="{9979ADC3-5AB4-4330-BEAA-D51B52997DFF}" destId="{47CBF247-65C4-4B2B-971B-C014F9D6C733}" srcOrd="1" destOrd="0" presId="urn:microsoft.com/office/officeart/2005/8/layout/matrix1"/>
    <dgm:cxn modelId="{23AA94D6-160C-4C7B-805C-4CC9BA6BD9FF}" srcId="{48318841-8823-4770-B51C-D6113E9441F7}" destId="{CB8F9655-D63D-4975-8D7F-FFF6C27BC1B9}" srcOrd="2" destOrd="0" parTransId="{100E488A-0369-4A8C-83D3-BF7952547BAE}" sibTransId="{846BA163-647B-4055-AF1F-2E0082DCF497}"/>
    <dgm:cxn modelId="{62209ED8-5208-48BA-849A-9FA604F7E866}" type="presOf" srcId="{A876E52E-F6DD-4392-9BBB-8C3A303437A7}" destId="{8DE21424-B7A8-4CF1-976B-E8DFEF050350}" srcOrd="0" destOrd="0" presId="urn:microsoft.com/office/officeart/2005/8/layout/matrix1"/>
    <dgm:cxn modelId="{3C4C7A0D-FF1B-41EC-8AB7-C46DE2BC78AB}" srcId="{48318841-8823-4770-B51C-D6113E9441F7}" destId="{D6E3A9C5-07C4-4B5C-94D9-C116685D174E}" srcOrd="0" destOrd="0" parTransId="{5B937942-0504-44E6-BECF-E864FAB7D6EB}" sibTransId="{2BC8E0F7-5598-4AFF-9802-E0490F57197C}"/>
    <dgm:cxn modelId="{4B131750-2DAA-48A5-BE53-3C5784E40E42}" type="presOf" srcId="{48318841-8823-4770-B51C-D6113E9441F7}" destId="{3DA0E9AA-0829-4D46-9581-4B11785AF688}" srcOrd="0" destOrd="0" presId="urn:microsoft.com/office/officeart/2005/8/layout/matrix1"/>
    <dgm:cxn modelId="{FB88F5D9-176E-4C0B-BD07-8A53FD2094C3}" type="presOf" srcId="{D6E3A9C5-07C4-4B5C-94D9-C116685D174E}" destId="{D2D176D7-9CEE-4242-BE27-071365D17078}" srcOrd="1" destOrd="0" presId="urn:microsoft.com/office/officeart/2005/8/layout/matrix1"/>
    <dgm:cxn modelId="{BD0F8547-1BEF-4409-9E69-85668FDE167F}" srcId="{48318841-8823-4770-B51C-D6113E9441F7}" destId="{F9F665DE-757A-4D9C-8F5A-8CB1B087040F}" srcOrd="3" destOrd="0" parTransId="{4D4B15DF-BF87-494A-8368-FA49488CAA5D}" sibTransId="{3212F83F-F3CA-4980-BBA1-39F2971C1681}"/>
    <dgm:cxn modelId="{2AA1F989-E485-4A1C-B12A-3C046D86E765}" srcId="{48318841-8823-4770-B51C-D6113E9441F7}" destId="{9979ADC3-5AB4-4330-BEAA-D51B52997DFF}" srcOrd="1" destOrd="0" parTransId="{874A9FDA-8025-4893-8286-A397E2BD7A3B}" sibTransId="{339684B9-A901-478F-A0C2-3A122A612C84}"/>
    <dgm:cxn modelId="{D3FD668B-AD06-4567-B598-EED467AFBFC0}" type="presOf" srcId="{9979ADC3-5AB4-4330-BEAA-D51B52997DFF}" destId="{EC67D603-E42C-4C1C-B6F4-48272B519060}" srcOrd="0" destOrd="0" presId="urn:microsoft.com/office/officeart/2005/8/layout/matrix1"/>
    <dgm:cxn modelId="{1802853D-19F0-4BEB-A18E-01A069356E97}" type="presOf" srcId="{F9F665DE-757A-4D9C-8F5A-8CB1B087040F}" destId="{97439F27-6DE9-4E0B-8F08-CFEF48D7FCD5}" srcOrd="1" destOrd="0" presId="urn:microsoft.com/office/officeart/2005/8/layout/matrix1"/>
    <dgm:cxn modelId="{C8EA4BA8-4D2F-4892-B404-23D8593F56D8}" srcId="{A876E52E-F6DD-4392-9BBB-8C3A303437A7}" destId="{48318841-8823-4770-B51C-D6113E9441F7}" srcOrd="0" destOrd="0" parTransId="{ACE7C285-8E02-47E5-9CEC-EF2863B94BF9}" sibTransId="{1DCB90D8-A4DE-4287-B3CE-4B59D84278CB}"/>
    <dgm:cxn modelId="{102FE68D-706C-447F-BBA4-2C09B4A54021}" type="presOf" srcId="{D6E3A9C5-07C4-4B5C-94D9-C116685D174E}" destId="{5DE6AA93-D80A-4146-AE71-991AD0DA5B0B}" srcOrd="0" destOrd="0" presId="urn:microsoft.com/office/officeart/2005/8/layout/matrix1"/>
    <dgm:cxn modelId="{1A218F37-2D7C-4159-9BBF-E9B75C8BA09B}" type="presParOf" srcId="{8DE21424-B7A8-4CF1-976B-E8DFEF050350}" destId="{AD0AE9F0-C09D-4408-98A9-20BB7B162931}" srcOrd="0" destOrd="0" presId="urn:microsoft.com/office/officeart/2005/8/layout/matrix1"/>
    <dgm:cxn modelId="{3A04EE85-0064-461F-85BD-8985407A5699}" type="presParOf" srcId="{AD0AE9F0-C09D-4408-98A9-20BB7B162931}" destId="{5DE6AA93-D80A-4146-AE71-991AD0DA5B0B}" srcOrd="0" destOrd="0" presId="urn:microsoft.com/office/officeart/2005/8/layout/matrix1"/>
    <dgm:cxn modelId="{F7996E49-2255-4CF8-A406-895DBDA3DB36}" type="presParOf" srcId="{AD0AE9F0-C09D-4408-98A9-20BB7B162931}" destId="{D2D176D7-9CEE-4242-BE27-071365D17078}" srcOrd="1" destOrd="0" presId="urn:microsoft.com/office/officeart/2005/8/layout/matrix1"/>
    <dgm:cxn modelId="{CDD7900E-68C8-4A41-9C53-915DC94FF18E}" type="presParOf" srcId="{AD0AE9F0-C09D-4408-98A9-20BB7B162931}" destId="{EC67D603-E42C-4C1C-B6F4-48272B519060}" srcOrd="2" destOrd="0" presId="urn:microsoft.com/office/officeart/2005/8/layout/matrix1"/>
    <dgm:cxn modelId="{2245D1B5-5ADF-4329-BD66-72D96DA0B5BB}" type="presParOf" srcId="{AD0AE9F0-C09D-4408-98A9-20BB7B162931}" destId="{47CBF247-65C4-4B2B-971B-C014F9D6C733}" srcOrd="3" destOrd="0" presId="urn:microsoft.com/office/officeart/2005/8/layout/matrix1"/>
    <dgm:cxn modelId="{36377749-4EAE-4B20-B03B-A7C5D528539C}" type="presParOf" srcId="{AD0AE9F0-C09D-4408-98A9-20BB7B162931}" destId="{456A8B73-42A2-4717-BEB8-A546504C21F0}" srcOrd="4" destOrd="0" presId="urn:microsoft.com/office/officeart/2005/8/layout/matrix1"/>
    <dgm:cxn modelId="{3855476D-2B3F-4710-A766-8ECEC2849CCB}" type="presParOf" srcId="{AD0AE9F0-C09D-4408-98A9-20BB7B162931}" destId="{82C430EA-6399-420D-8AC3-9106129C2454}" srcOrd="5" destOrd="0" presId="urn:microsoft.com/office/officeart/2005/8/layout/matrix1"/>
    <dgm:cxn modelId="{BCCA4806-1E7D-4E06-BAE4-3D67E1F678CB}" type="presParOf" srcId="{AD0AE9F0-C09D-4408-98A9-20BB7B162931}" destId="{7FD0843C-5AF2-4D92-8035-03E95B274B7E}" srcOrd="6" destOrd="0" presId="urn:microsoft.com/office/officeart/2005/8/layout/matrix1"/>
    <dgm:cxn modelId="{9427B0F4-B74B-4B53-9B0A-4E3C392F61A8}" type="presParOf" srcId="{AD0AE9F0-C09D-4408-98A9-20BB7B162931}" destId="{97439F27-6DE9-4E0B-8F08-CFEF48D7FCD5}" srcOrd="7" destOrd="0" presId="urn:microsoft.com/office/officeart/2005/8/layout/matrix1"/>
    <dgm:cxn modelId="{EEA3AF96-3A42-4C87-A526-2B025BE41F3E}" type="presParOf" srcId="{8DE21424-B7A8-4CF1-976B-E8DFEF050350}" destId="{3DA0E9AA-0829-4D46-9581-4B11785AF688}"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AA93-D80A-4146-AE71-991AD0DA5B0B}">
      <dsp:nvSpPr>
        <dsp:cNvPr id="0" name=""/>
        <dsp:cNvSpPr/>
      </dsp:nvSpPr>
      <dsp:spPr>
        <a:xfrm rot="16200000">
          <a:off x="744862" y="-744862"/>
          <a:ext cx="2479231" cy="3968955"/>
        </a:xfrm>
        <a:prstGeom prst="round1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Ngoại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hình</a:t>
          </a:r>
          <a:endParaRPr lang="en-US" sz="2400" b="1"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p>
      </dsp:txBody>
      <dsp:txXfrm rot="5400000">
        <a:off x="-1" y="1"/>
        <a:ext cx="3968955" cy="1859423"/>
      </dsp:txXfrm>
    </dsp:sp>
    <dsp:sp modelId="{EC67D603-E42C-4C1C-B6F4-48272B519060}">
      <dsp:nvSpPr>
        <dsp:cNvPr id="0" name=""/>
        <dsp:cNvSpPr/>
      </dsp:nvSpPr>
      <dsp:spPr>
        <a:xfrm>
          <a:off x="3968955" y="0"/>
          <a:ext cx="3968955" cy="2479231"/>
        </a:xfrm>
        <a:prstGeom prst="round1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Suy</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nghĩ</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và</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hành</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động</a:t>
          </a:r>
          <a:endParaRPr lang="en-US" sz="2400" b="1"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968955" y="0"/>
        <a:ext cx="3968955" cy="1859423"/>
      </dsp:txXfrm>
    </dsp:sp>
    <dsp:sp modelId="{456A8B73-42A2-4717-BEB8-A546504C21F0}">
      <dsp:nvSpPr>
        <dsp:cNvPr id="0" name=""/>
        <dsp:cNvSpPr/>
      </dsp:nvSpPr>
      <dsp:spPr>
        <a:xfrm rot="10800000">
          <a:off x="0" y="2479231"/>
          <a:ext cx="3968955" cy="2479231"/>
        </a:xfrm>
        <a:prstGeom prst="round1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Lời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nói</a:t>
          </a:r>
          <a:endParaRPr lang="en-US" sz="2400" b="1"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rot="10800000">
        <a:off x="0" y="3099038"/>
        <a:ext cx="3968955" cy="1859423"/>
      </dsp:txXfrm>
    </dsp:sp>
    <dsp:sp modelId="{7FD0843C-5AF2-4D92-8035-03E95B274B7E}">
      <dsp:nvSpPr>
        <dsp:cNvPr id="0" name=""/>
        <dsp:cNvSpPr/>
      </dsp:nvSpPr>
      <dsp:spPr>
        <a:xfrm rot="5400000">
          <a:off x="4713817" y="1734369"/>
          <a:ext cx="2479231" cy="3968955"/>
        </a:xfrm>
        <a:prstGeom prst="round1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Mối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quan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hệ</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với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các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nhân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vật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khác</a:t>
          </a:r>
          <a:endParaRPr lang="en-US" sz="2400" b="1"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rot="-5400000">
        <a:off x="3968954" y="3099038"/>
        <a:ext cx="3968955" cy="1859423"/>
      </dsp:txXfrm>
    </dsp:sp>
    <dsp:sp modelId="{3DA0E9AA-0829-4D46-9581-4B11785AF688}">
      <dsp:nvSpPr>
        <dsp:cNvPr id="0" name=""/>
        <dsp:cNvSpPr/>
      </dsp:nvSpPr>
      <dsp:spPr>
        <a:xfrm>
          <a:off x="2778268" y="1859423"/>
          <a:ext cx="2381373" cy="1239615"/>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Nhân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vật</a:t>
          </a:r>
          <a:endParaRPr lang="en-US" sz="2400" b="1" kern="1200" dirty="0">
            <a:latin typeface="Times New Roman" panose="02020603050405020304" pitchFamily="18" charset="0"/>
            <a:cs typeface="Times New Roman" panose="02020603050405020304" pitchFamily="18" charset="0"/>
          </a:endParaRPr>
        </a:p>
      </dsp:txBody>
      <dsp:txXfrm>
        <a:off x="2838781" y="1919936"/>
        <a:ext cx="2260347" cy="111858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784822-D784-4989-8570-791A58C05BED}" type="datetimeFigureOut">
              <a:rPr lang="en-US"/>
              <a:pPr>
                <a:defRPr/>
              </a:pPr>
              <a:t>25/09/2023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793DA1-C4A8-461C-AC2F-B24DBE65E81E}" type="slidenum">
              <a:rPr lang="en-US"/>
              <a:pPr>
                <a:defRPr/>
              </a:pPr>
              <a:t>‹#›</a:t>
            </a:fld>
            <a:endParaRPr lang="en-US"/>
          </a:p>
        </p:txBody>
      </p:sp>
    </p:spTree>
    <p:extLst>
      <p:ext uri="{BB962C8B-B14F-4D97-AF65-F5344CB8AC3E}">
        <p14:creationId xmlns:p14="http://schemas.microsoft.com/office/powerpoint/2010/main" val="2880808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Slide Image Placeholder 1"/>
          <p:cNvSpPr>
            <a:spLocks noGrp="1" noRot="1" noChangeAspect="1"/>
          </p:cNvSpPr>
          <p:nvPr>
            <p:ph type="sldImg"/>
          </p:nvPr>
        </p:nvSpPr>
        <p:spPr bwMode="auto">
          <a:noFill/>
          <a:ln>
            <a:solidFill>
              <a:srgbClr val="000000"/>
            </a:solidFill>
            <a:miter lim="800000"/>
            <a:headEnd/>
            <a:tailEnd/>
          </a:ln>
        </p:spPr>
      </p:sp>
      <p:sp>
        <p:nvSpPr>
          <p:cNvPr id="508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8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605BE-D1E2-4A36-BD02-5CEB748EE78D}" type="slidenum">
              <a:rPr lang="en-US">
                <a:solidFill>
                  <a:srgbClr val="000000"/>
                </a:solidFill>
                <a:cs typeface="Arial" charset="0"/>
              </a:rPr>
              <a:pPr fontAlgn="base">
                <a:spcBef>
                  <a:spcPct val="0"/>
                </a:spcBef>
                <a:spcAft>
                  <a:spcPct val="0"/>
                </a:spcAft>
                <a:defRPr/>
              </a:pPr>
              <a:t>1</a:t>
            </a:fld>
            <a:endParaRPr lang="en-US">
              <a:solidFill>
                <a:srgbClr val="000000"/>
              </a:solidFill>
              <a:cs typeface="Arial" charset="0"/>
            </a:endParaRPr>
          </a:p>
        </p:txBody>
      </p:sp>
    </p:spTree>
    <p:extLst>
      <p:ext uri="{BB962C8B-B14F-4D97-AF65-F5344CB8AC3E}">
        <p14:creationId xmlns:p14="http://schemas.microsoft.com/office/powerpoint/2010/main" val="238240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Slide Image Placeholder 1"/>
          <p:cNvSpPr>
            <a:spLocks noGrp="1" noRot="1" noChangeAspect="1"/>
          </p:cNvSpPr>
          <p:nvPr>
            <p:ph type="sldImg"/>
          </p:nvPr>
        </p:nvSpPr>
        <p:spPr bwMode="auto">
          <a:noFill/>
          <a:ln>
            <a:solidFill>
              <a:srgbClr val="000000"/>
            </a:solidFill>
            <a:miter lim="800000"/>
            <a:headEnd/>
            <a:tailEnd/>
          </a:ln>
        </p:spPr>
      </p:sp>
      <p:sp>
        <p:nvSpPr>
          <p:cNvPr id="515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5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17AD0-3AE6-49BF-97B2-0396208ADAAF}" type="slidenum">
              <a:rPr lang="en-US">
                <a:solidFill>
                  <a:srgbClr val="000000"/>
                </a:solidFill>
                <a:cs typeface="Arial" charset="0"/>
              </a:rPr>
              <a:pPr fontAlgn="base">
                <a:spcBef>
                  <a:spcPct val="0"/>
                </a:spcBef>
                <a:spcAft>
                  <a:spcPct val="0"/>
                </a:spcAft>
                <a:defRPr/>
              </a:pPr>
              <a:t>2</a:t>
            </a:fld>
            <a:endParaRPr lang="en-US">
              <a:solidFill>
                <a:srgbClr val="000000"/>
              </a:solidFill>
              <a:cs typeface="Arial" charset="0"/>
            </a:endParaRPr>
          </a:p>
        </p:txBody>
      </p:sp>
    </p:spTree>
    <p:extLst>
      <p:ext uri="{BB962C8B-B14F-4D97-AF65-F5344CB8AC3E}">
        <p14:creationId xmlns:p14="http://schemas.microsoft.com/office/powerpoint/2010/main" val="39914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Slide Image Placeholder 1"/>
          <p:cNvSpPr>
            <a:spLocks noGrp="1" noRot="1" noChangeAspect="1"/>
          </p:cNvSpPr>
          <p:nvPr>
            <p:ph type="sldImg"/>
          </p:nvPr>
        </p:nvSpPr>
        <p:spPr bwMode="auto">
          <a:noFill/>
          <a:ln>
            <a:solidFill>
              <a:srgbClr val="000000"/>
            </a:solidFill>
            <a:miter lim="800000"/>
            <a:headEnd/>
            <a:tailEnd/>
          </a:ln>
        </p:spPr>
      </p:sp>
      <p:sp>
        <p:nvSpPr>
          <p:cNvPr id="517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7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45D0F-4B2A-4FFB-8A8F-E52EFF3C2D9B}" type="slidenum">
              <a:rPr lang="en-US">
                <a:solidFill>
                  <a:srgbClr val="000000"/>
                </a:solidFill>
                <a:cs typeface="Arial" charset="0"/>
              </a:rPr>
              <a:pPr fontAlgn="base">
                <a:spcBef>
                  <a:spcPct val="0"/>
                </a:spcBef>
                <a:spcAft>
                  <a:spcPct val="0"/>
                </a:spcAft>
                <a:defRPr/>
              </a:pPr>
              <a:t>3</a:t>
            </a:fld>
            <a:endParaRPr lang="en-US">
              <a:solidFill>
                <a:srgbClr val="000000"/>
              </a:solidFill>
              <a:cs typeface="Arial" charset="0"/>
            </a:endParaRPr>
          </a:p>
        </p:txBody>
      </p:sp>
    </p:spTree>
    <p:extLst>
      <p:ext uri="{BB962C8B-B14F-4D97-AF65-F5344CB8AC3E}">
        <p14:creationId xmlns:p14="http://schemas.microsoft.com/office/powerpoint/2010/main" val="60091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Slide Image Placeholder 1"/>
          <p:cNvSpPr>
            <a:spLocks noGrp="1" noRot="1" noChangeAspect="1"/>
          </p:cNvSpPr>
          <p:nvPr>
            <p:ph type="sldImg"/>
          </p:nvPr>
        </p:nvSpPr>
        <p:spPr bwMode="auto">
          <a:noFill/>
          <a:ln>
            <a:solidFill>
              <a:srgbClr val="000000"/>
            </a:solidFill>
            <a:miter lim="800000"/>
            <a:headEnd/>
            <a:tailEnd/>
          </a:ln>
        </p:spPr>
      </p:sp>
      <p:sp>
        <p:nvSpPr>
          <p:cNvPr id="519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9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8BABE-06B9-42CB-AF1F-4EB8B1B6887E}" type="slidenum">
              <a:rPr lang="en-US">
                <a:solidFill>
                  <a:srgbClr val="000000"/>
                </a:solidFill>
                <a:cs typeface="Arial" charset="0"/>
              </a:rPr>
              <a:pPr fontAlgn="base">
                <a:spcBef>
                  <a:spcPct val="0"/>
                </a:spcBef>
                <a:spcAft>
                  <a:spcPct val="0"/>
                </a:spcAft>
                <a:defRPr/>
              </a:pPr>
              <a:t>4</a:t>
            </a:fld>
            <a:endParaRPr lang="en-US">
              <a:solidFill>
                <a:srgbClr val="000000"/>
              </a:solidFill>
              <a:cs typeface="Arial" charset="0"/>
            </a:endParaRPr>
          </a:p>
        </p:txBody>
      </p:sp>
    </p:spTree>
    <p:extLst>
      <p:ext uri="{BB962C8B-B14F-4D97-AF65-F5344CB8AC3E}">
        <p14:creationId xmlns:p14="http://schemas.microsoft.com/office/powerpoint/2010/main" val="31415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Slide Image Placeholder 1"/>
          <p:cNvSpPr>
            <a:spLocks noGrp="1" noRot="1" noChangeAspect="1"/>
          </p:cNvSpPr>
          <p:nvPr>
            <p:ph type="sldImg"/>
          </p:nvPr>
        </p:nvSpPr>
        <p:spPr bwMode="auto">
          <a:noFill/>
          <a:ln>
            <a:solidFill>
              <a:srgbClr val="000000"/>
            </a:solidFill>
            <a:miter lim="800000"/>
            <a:headEnd/>
            <a:tailEnd/>
          </a:ln>
        </p:spPr>
      </p:sp>
      <p:sp>
        <p:nvSpPr>
          <p:cNvPr id="521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1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A40E6-3105-4348-904F-A68941D741E5}" type="slidenum">
              <a:rPr lang="en-US">
                <a:solidFill>
                  <a:srgbClr val="000000"/>
                </a:solidFill>
                <a:cs typeface="Arial" charset="0"/>
              </a:rPr>
              <a:pPr fontAlgn="base">
                <a:spcBef>
                  <a:spcPct val="0"/>
                </a:spcBef>
                <a:spcAft>
                  <a:spcPct val="0"/>
                </a:spcAft>
                <a:defRPr/>
              </a:pPr>
              <a:t>5</a:t>
            </a:fld>
            <a:endParaRPr lang="en-US">
              <a:solidFill>
                <a:srgbClr val="000000"/>
              </a:solidFill>
              <a:cs typeface="Arial" charset="0"/>
            </a:endParaRPr>
          </a:p>
        </p:txBody>
      </p:sp>
    </p:spTree>
    <p:extLst>
      <p:ext uri="{BB962C8B-B14F-4D97-AF65-F5344CB8AC3E}">
        <p14:creationId xmlns:p14="http://schemas.microsoft.com/office/powerpoint/2010/main" val="428413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Slide Image Placeholder 1"/>
          <p:cNvSpPr>
            <a:spLocks noGrp="1" noRot="1" noChangeAspect="1"/>
          </p:cNvSpPr>
          <p:nvPr>
            <p:ph type="sldImg"/>
          </p:nvPr>
        </p:nvSpPr>
        <p:spPr bwMode="auto">
          <a:noFill/>
          <a:ln>
            <a:solidFill>
              <a:srgbClr val="000000"/>
            </a:solidFill>
            <a:miter lim="800000"/>
            <a:headEnd/>
            <a:tailEnd/>
          </a:ln>
        </p:spPr>
      </p:sp>
      <p:sp>
        <p:nvSpPr>
          <p:cNvPr id="523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3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50667-51A7-4145-AB87-62BC887308DB}" type="slidenum">
              <a:rPr lang="en-US">
                <a:solidFill>
                  <a:srgbClr val="000000"/>
                </a:solidFill>
                <a:cs typeface="Arial" charset="0"/>
              </a:rPr>
              <a:pPr fontAlgn="base">
                <a:spcBef>
                  <a:spcPct val="0"/>
                </a:spcBef>
                <a:spcAft>
                  <a:spcPct val="0"/>
                </a:spcAft>
                <a:defRPr/>
              </a:pPr>
              <a:t>6</a:t>
            </a:fld>
            <a:endParaRPr lang="en-US">
              <a:solidFill>
                <a:srgbClr val="000000"/>
              </a:solidFill>
              <a:cs typeface="Arial" charset="0"/>
            </a:endParaRPr>
          </a:p>
        </p:txBody>
      </p:sp>
    </p:spTree>
    <p:extLst>
      <p:ext uri="{BB962C8B-B14F-4D97-AF65-F5344CB8AC3E}">
        <p14:creationId xmlns:p14="http://schemas.microsoft.com/office/powerpoint/2010/main" val="229779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Slide Image Placeholder 1"/>
          <p:cNvSpPr>
            <a:spLocks noGrp="1" noRot="1" noChangeAspect="1"/>
          </p:cNvSpPr>
          <p:nvPr>
            <p:ph type="sldImg"/>
          </p:nvPr>
        </p:nvSpPr>
        <p:spPr bwMode="auto">
          <a:noFill/>
          <a:ln>
            <a:solidFill>
              <a:srgbClr val="000000"/>
            </a:solidFill>
            <a:miter lim="800000"/>
            <a:headEnd/>
            <a:tailEnd/>
          </a:ln>
        </p:spPr>
      </p:sp>
      <p:sp>
        <p:nvSpPr>
          <p:cNvPr id="535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5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296F8-15C5-444B-A03C-1FD82914F0B9}" type="slidenum">
              <a:rPr lang="en-US">
                <a:cs typeface="Arial" charset="0"/>
              </a:rPr>
              <a:pPr fontAlgn="base">
                <a:spcBef>
                  <a:spcPct val="0"/>
                </a:spcBef>
                <a:spcAft>
                  <a:spcPct val="0"/>
                </a:spcAft>
                <a:defRPr/>
              </a:pPr>
              <a:t>20</a:t>
            </a:fld>
            <a:endParaRPr lang="en-US">
              <a:cs typeface="Arial" charset="0"/>
            </a:endParaRPr>
          </a:p>
        </p:txBody>
      </p:sp>
    </p:spTree>
    <p:extLst>
      <p:ext uri="{BB962C8B-B14F-4D97-AF65-F5344CB8AC3E}">
        <p14:creationId xmlns:p14="http://schemas.microsoft.com/office/powerpoint/2010/main" val="325575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Slide Image Placeholder 1"/>
          <p:cNvSpPr>
            <a:spLocks noGrp="1" noRot="1" noChangeAspect="1"/>
          </p:cNvSpPr>
          <p:nvPr>
            <p:ph type="sldImg"/>
          </p:nvPr>
        </p:nvSpPr>
        <p:spPr bwMode="auto">
          <a:noFill/>
          <a:ln>
            <a:solidFill>
              <a:srgbClr val="000000"/>
            </a:solidFill>
            <a:miter lim="800000"/>
            <a:headEnd/>
            <a:tailEnd/>
          </a:ln>
        </p:spPr>
      </p:sp>
      <p:sp>
        <p:nvSpPr>
          <p:cNvPr id="537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7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07516-F068-4F8E-8722-B3D7A9ECEB2B}" type="slidenum">
              <a:rPr lang="en-US">
                <a:solidFill>
                  <a:srgbClr val="000000"/>
                </a:solidFill>
                <a:cs typeface="Arial" charset="0"/>
              </a:rPr>
              <a:pPr fontAlgn="base">
                <a:spcBef>
                  <a:spcPct val="0"/>
                </a:spcBef>
                <a:spcAft>
                  <a:spcPct val="0"/>
                </a:spcAft>
                <a:defRPr/>
              </a:pPr>
              <a:t>21</a:t>
            </a:fld>
            <a:endParaRPr lang="en-US">
              <a:solidFill>
                <a:srgbClr val="000000"/>
              </a:solidFill>
              <a:cs typeface="Arial" charset="0"/>
            </a:endParaRPr>
          </a:p>
        </p:txBody>
      </p:sp>
    </p:spTree>
    <p:extLst>
      <p:ext uri="{BB962C8B-B14F-4D97-AF65-F5344CB8AC3E}">
        <p14:creationId xmlns:p14="http://schemas.microsoft.com/office/powerpoint/2010/main" val="279373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Slide Image Placeholder 1"/>
          <p:cNvSpPr>
            <a:spLocks noGrp="1" noRot="1" noChangeAspect="1"/>
          </p:cNvSpPr>
          <p:nvPr>
            <p:ph type="sldImg"/>
          </p:nvPr>
        </p:nvSpPr>
        <p:spPr bwMode="auto">
          <a:noFill/>
          <a:ln>
            <a:solidFill>
              <a:srgbClr val="000000"/>
            </a:solidFill>
            <a:miter lim="800000"/>
            <a:headEnd/>
            <a:tailEnd/>
          </a:ln>
        </p:spPr>
      </p:sp>
      <p:sp>
        <p:nvSpPr>
          <p:cNvPr id="539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9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43CC45-36CC-49A4-A247-8EB817453D9C}" type="slidenum">
              <a:rPr lang="en-US">
                <a:solidFill>
                  <a:srgbClr val="000000"/>
                </a:solidFill>
                <a:cs typeface="Arial" charset="0"/>
              </a:rPr>
              <a:pPr fontAlgn="base">
                <a:spcBef>
                  <a:spcPct val="0"/>
                </a:spcBef>
                <a:spcAft>
                  <a:spcPct val="0"/>
                </a:spcAft>
                <a:defRPr/>
              </a:pPr>
              <a:t>22</a:t>
            </a:fld>
            <a:endParaRPr lang="en-US">
              <a:solidFill>
                <a:srgbClr val="000000"/>
              </a:solidFill>
              <a:cs typeface="Arial" charset="0"/>
            </a:endParaRPr>
          </a:p>
        </p:txBody>
      </p:sp>
    </p:spTree>
    <p:extLst>
      <p:ext uri="{BB962C8B-B14F-4D97-AF65-F5344CB8AC3E}">
        <p14:creationId xmlns:p14="http://schemas.microsoft.com/office/powerpoint/2010/main" val="106687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592280-DE1A-4078-8A68-D8A6EAA3D04B}"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D1395B-2ADF-4903-8155-25AAED47DB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7AFAF-A8AD-451B-9446-43AB35E2B43F}"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E2E39B-421A-4579-BEAE-23681A7715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72B7D1-74D2-4A93-B0AB-B3D5CE2BB3B1}"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8DDA4-15D9-430D-9AB4-90512B1AC2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2CD71B-4DC0-4813-82F0-3CB74FBD1B84}"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896EC-639A-411D-8529-0E8C1D2649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67146-A6BA-409C-8948-5D02B98F2434}"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F4558-B830-4887-8BFC-B64ADAEC63A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495305E0-5222-4EA5-B8A7-4BF78B4192BB}"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EA734-1A8E-4F6F-B3CF-33905AC692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FE28F-6F45-40A0-8CB1-D73BC2069C47}" type="datetimeFigureOut">
              <a:rPr lang="en-US"/>
              <a:pPr>
                <a:defRPr/>
              </a:pPr>
              <a:t>25/09/2023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DC92E9-4D88-47DD-B397-670E74D1CF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30037F-B697-4E1C-AEB4-7FB1217955AF}" type="datetimeFigureOut">
              <a:rPr lang="en-US"/>
              <a:pPr>
                <a:defRPr/>
              </a:pPr>
              <a:t>25/09/2023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8355BD-499C-481F-89A5-5FF0578AE3A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146763-9A70-4AC9-921A-38886D65FFD8}" type="datetimeFigureOut">
              <a:rPr lang="en-US"/>
              <a:pPr>
                <a:defRPr/>
              </a:pPr>
              <a:t>25/09/2023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94991B-E9D3-447C-96DB-729E449A7FB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DB2D13-152A-4787-A47B-B1CE7DEDFE06}" type="datetimeFigureOut">
              <a:rPr lang="en-US"/>
              <a:pPr>
                <a:defRPr/>
              </a:pPr>
              <a:t>25/09/2023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DF9B76-C5E8-463A-9822-A0E287EFDD3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8EA1494-31C3-4D24-A7A0-476D958E8428}" type="datetimeFigureOut">
              <a:rPr lang="en-US"/>
              <a:pPr>
                <a:defRPr/>
              </a:pPr>
              <a:t>25/09/2023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97BD5-86F0-4A6E-AAD7-1E1CA41ABB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538633-5C79-4CCA-9743-4843DDC6CE95}"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12431-BC0E-492B-A3EC-363A1816809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1D4C834-D3B7-4505-825A-0E2A314670FC}" type="datetimeFigureOut">
              <a:rPr lang="en-US"/>
              <a:pPr>
                <a:defRPr/>
              </a:pPr>
              <a:t>25/09/2023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6F5076-8E21-408B-B97B-6BE48B20E26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2AF08C-CB67-47A9-97EA-A09E879EA640}"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45AEB-AFC4-41BB-81D7-1CF04E481C1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9F5BE8-B838-4AD6-931F-798609F516BE}"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83B833-D177-4F0E-B770-F3C32C934A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B233D2-DC8D-4A59-BC19-FCBAEF15BB9F}" type="datetimeFigureOut">
              <a:rPr lang="en-US"/>
              <a:pPr>
                <a:defRPr/>
              </a:pPr>
              <a:t>25/09/2023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D67BE-B856-49C7-91E1-67C7D40585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91FE47-D986-499D-A4A5-E613A7A8F953}" type="datetimeFigureOut">
              <a:rPr lang="en-US"/>
              <a:pPr>
                <a:defRPr/>
              </a:pPr>
              <a:t>25/09/2023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7B6AB-23BA-41E2-A1CD-86C3CFE70A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AD6E35-2A6D-44BC-98A9-D874E06AFFE5}" type="datetimeFigureOut">
              <a:rPr lang="en-US"/>
              <a:pPr>
                <a:defRPr/>
              </a:pPr>
              <a:t>25/09/2023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C0A37-633D-4791-8096-007F66AA3C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12BC09-FA55-4485-B601-A41A08C94D4D}" type="datetimeFigureOut">
              <a:rPr lang="en-US"/>
              <a:pPr>
                <a:defRPr/>
              </a:pPr>
              <a:t>25/09/2023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08EEBB-706A-47CA-9E35-11F52FBCDF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7AE93-3DFC-4AAE-A82B-904DEF5123ED}" type="datetimeFigureOut">
              <a:rPr lang="en-US"/>
              <a:pPr>
                <a:defRPr/>
              </a:pPr>
              <a:t>25/09/2023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C8A4AB-AFAD-4F00-9F0F-FF805AECA9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400D53-599D-4C79-A199-1B47ABB4CD4E}" type="datetimeFigureOut">
              <a:rPr lang="en-US"/>
              <a:pPr>
                <a:defRPr/>
              </a:pPr>
              <a:t>25/09/2023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CEB8F3-8179-41D7-9506-0678E4CCE2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49202F-981D-485E-89F8-9131D20C9BC3}" type="datetimeFigureOut">
              <a:rPr lang="en-US"/>
              <a:pPr>
                <a:defRPr/>
              </a:pPr>
              <a:t>25/09/2023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D621F9-5530-4CCA-B579-500EB4C19E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605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605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CFBEAAB7-E2C5-4EDC-8558-BB971E420476}" type="datetimeFigureOut">
              <a:rPr lang="en-US"/>
              <a:pPr>
                <a:defRPr/>
              </a:pPr>
              <a:t>25/09/2023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CCD4D574-2396-4B0A-B909-40F33A9F93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545A0FA-6EEC-417A-B3F5-9D35427C741C}" type="datetimeFigureOut">
              <a:rPr lang="en-US"/>
              <a:pPr>
                <a:defRPr/>
              </a:pPr>
              <a:t>25/09/2023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B81C671-02CB-4DB5-A9ED-1ADDFAC4E0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5" name="Pictur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07906" name="TextBox 4"/>
          <p:cNvSpPr txBox="1">
            <a:spLocks noChangeArrowheads="1"/>
          </p:cNvSpPr>
          <p:nvPr/>
        </p:nvSpPr>
        <p:spPr bwMode="auto">
          <a:xfrm>
            <a:off x="720116" y="340962"/>
            <a:ext cx="10562650" cy="1908215"/>
          </a:xfrm>
          <a:prstGeom prst="rect">
            <a:avLst/>
          </a:prstGeom>
          <a:noFill/>
          <a:ln w="9525">
            <a:noFill/>
            <a:miter lim="800000"/>
            <a:headEnd/>
            <a:tailEnd/>
          </a:ln>
        </p:spPr>
        <p:txBody>
          <a:bodyPr wrap="square">
            <a:spAutoFit/>
          </a:bodyPr>
          <a:lstStyle/>
          <a:p>
            <a:pPr algn="ctr"/>
            <a:r>
              <a:rPr lang="en-US" sz="4000" b="1" dirty="0" err="1" smtClean="0">
                <a:solidFill>
                  <a:srgbClr val="7030A0"/>
                </a:solidFill>
                <a:latin typeface="Times New Roman" pitchFamily="18" charset="0"/>
                <a:cs typeface="Times New Roman" pitchFamily="18" charset="0"/>
              </a:rPr>
              <a:t>Tiết</a:t>
            </a:r>
            <a:r>
              <a:rPr lang="en-US" sz="4000" b="1" dirty="0" smtClean="0">
                <a:solidFill>
                  <a:srgbClr val="7030A0"/>
                </a:solidFill>
                <a:latin typeface="Times New Roman" pitchFamily="18" charset="0"/>
                <a:cs typeface="Times New Roman" pitchFamily="18" charset="0"/>
              </a:rPr>
              <a:t> 11,12: </a:t>
            </a:r>
          </a:p>
          <a:p>
            <a:pPr algn="ctr"/>
            <a:r>
              <a:rPr lang="en-US" sz="2600" b="1" dirty="0" smtClean="0">
                <a:solidFill>
                  <a:srgbClr val="FF0000"/>
                </a:solidFill>
                <a:latin typeface="Times New Roman" pitchFamily="18" charset="0"/>
                <a:cs typeface="Times New Roman" pitchFamily="18" charset="0"/>
              </a:rPr>
              <a:t>HƯỚNG DẪN CÁCH VIẾT BÀI VĂN KỂ LẠI MỘT </a:t>
            </a:r>
            <a:r>
              <a:rPr lang="en-US" sz="2600" b="1" dirty="0">
                <a:solidFill>
                  <a:srgbClr val="FF0000"/>
                </a:solidFill>
                <a:latin typeface="Times New Roman" pitchFamily="18" charset="0"/>
                <a:cs typeface="Times New Roman" pitchFamily="18" charset="0"/>
              </a:rPr>
              <a:t>TRẢI </a:t>
            </a:r>
            <a:r>
              <a:rPr lang="en-US" sz="2600" b="1" dirty="0" smtClean="0">
                <a:solidFill>
                  <a:srgbClr val="FF0000"/>
                </a:solidFill>
                <a:latin typeface="Times New Roman" pitchFamily="18" charset="0"/>
                <a:cs typeface="Times New Roman" pitchFamily="18" charset="0"/>
              </a:rPr>
              <a:t>NGHIỆM CỦA EM</a:t>
            </a:r>
          </a:p>
          <a:p>
            <a:pPr algn="ct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Thực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hành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viết</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theo</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các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bước</a:t>
            </a:r>
            <a:r>
              <a:rPr lang="en-US" sz="2600" b="1" dirty="0" smtClean="0">
                <a:solidFill>
                  <a:srgbClr val="FF0000"/>
                </a:solidFill>
                <a:latin typeface="Times New Roman" pitchFamily="18" charset="0"/>
                <a:cs typeface="Times New Roman" pitchFamily="18" charset="0"/>
              </a:rPr>
              <a:t>)</a:t>
            </a:r>
            <a:endParaRPr lang="en-US" sz="2600" b="1" dirty="0">
              <a:solidFill>
                <a:srgbClr val="FF0000"/>
              </a:solidFill>
              <a:latin typeface="Times New Roman" pitchFamily="18" charset="0"/>
              <a:cs typeface="Times New Roman" pitchFamily="18" charset="0"/>
            </a:endParaRPr>
          </a:p>
        </p:txBody>
      </p:sp>
      <p:sp>
        <p:nvSpPr>
          <p:cNvPr id="507908" name="Rectangle 1"/>
          <p:cNvSpPr>
            <a:spLocks noChangeArrowheads="1"/>
          </p:cNvSpPr>
          <p:nvPr/>
        </p:nvSpPr>
        <p:spPr bwMode="auto">
          <a:xfrm>
            <a:off x="1098507" y="2503859"/>
            <a:ext cx="9812300" cy="2074414"/>
          </a:xfrm>
          <a:prstGeom prst="rect">
            <a:avLst/>
          </a:prstGeom>
          <a:noFill/>
          <a:ln w="9525">
            <a:noFill/>
            <a:miter lim="800000"/>
            <a:headEnd/>
            <a:tailEnd/>
          </a:ln>
        </p:spPr>
        <p:txBody>
          <a:bodyPr wrap="square">
            <a:spAutoFit/>
          </a:bodyPr>
          <a:lstStyle/>
          <a:p>
            <a:pPr>
              <a:lnSpc>
                <a:spcPct val="115000"/>
              </a:lnSpc>
              <a:tabLst>
                <a:tab pos="1385888" algn="l"/>
              </a:tabLst>
            </a:pPr>
            <a:r>
              <a:rPr lang="en-US" sz="2800" b="1" dirty="0" err="1" smtClean="0">
                <a:solidFill>
                  <a:srgbClr val="FF0000"/>
                </a:solidFill>
                <a:latin typeface="Times New Roman" pitchFamily="18" charset="0"/>
                <a:ea typeface="MS Mincho" pitchFamily="49" charset="-128"/>
              </a:rPr>
              <a:t>I.Đề</a:t>
            </a:r>
            <a:r>
              <a:rPr lang="en-US" sz="2800" b="1" dirty="0" smtClean="0">
                <a:solidFill>
                  <a:srgbClr val="FF0000"/>
                </a:solidFill>
                <a:latin typeface="Times New Roman" pitchFamily="18" charset="0"/>
                <a:ea typeface="MS Mincho" pitchFamily="49" charset="-128"/>
              </a:rPr>
              <a:t> </a:t>
            </a:r>
            <a:r>
              <a:rPr lang="en-US" sz="2800" b="1" dirty="0" err="1" smtClean="0">
                <a:solidFill>
                  <a:srgbClr val="FF0000"/>
                </a:solidFill>
                <a:latin typeface="Times New Roman" pitchFamily="18" charset="0"/>
                <a:ea typeface="MS Mincho" pitchFamily="49" charset="-128"/>
              </a:rPr>
              <a:t>bài</a:t>
            </a:r>
            <a:r>
              <a:rPr lang="en-US" sz="2800" b="1" dirty="0" smtClean="0">
                <a:solidFill>
                  <a:srgbClr val="FF0000"/>
                </a:solidFill>
                <a:latin typeface="Times New Roman" pitchFamily="18" charset="0"/>
                <a:ea typeface="MS Mincho" pitchFamily="49" charset="-128"/>
              </a:rPr>
              <a:t>:</a:t>
            </a:r>
          </a:p>
          <a:p>
            <a:pPr>
              <a:lnSpc>
                <a:spcPct val="115000"/>
              </a:lnSpc>
              <a:tabLst>
                <a:tab pos="1385888" algn="l"/>
              </a:tabLst>
            </a:pPr>
            <a:r>
              <a:rPr lang="en-US" sz="2800" b="1" dirty="0" err="1" smtClean="0">
                <a:latin typeface="Times New Roman" pitchFamily="18" charset="0"/>
                <a:ea typeface="MS Mincho" pitchFamily="49" charset="-128"/>
              </a:rPr>
              <a:t>Viết</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bài</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văn</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kể</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lại</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một</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trải</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nghiệm</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của</a:t>
            </a:r>
            <a:r>
              <a:rPr lang="en-US" sz="2800" b="1" dirty="0" smtClean="0">
                <a:latin typeface="Times New Roman" pitchFamily="18" charset="0"/>
                <a:ea typeface="MS Mincho" pitchFamily="49" charset="-128"/>
              </a:rPr>
              <a:t> </a:t>
            </a:r>
            <a:r>
              <a:rPr lang="en-US" sz="2800" b="1" dirty="0" err="1" smtClean="0">
                <a:latin typeface="Times New Roman" pitchFamily="18" charset="0"/>
                <a:ea typeface="MS Mincho" pitchFamily="49" charset="-128"/>
              </a:rPr>
              <a:t>em</a:t>
            </a:r>
            <a:r>
              <a:rPr lang="en-US" sz="2800" b="1" dirty="0" smtClean="0">
                <a:latin typeface="Times New Roman" pitchFamily="18" charset="0"/>
                <a:ea typeface="MS Mincho" pitchFamily="49" charset="-128"/>
              </a:rPr>
              <a:t>.</a:t>
            </a:r>
          </a:p>
          <a:p>
            <a:pPr>
              <a:lnSpc>
                <a:spcPct val="115000"/>
              </a:lnSpc>
              <a:tabLst>
                <a:tab pos="1385888" algn="l"/>
              </a:tabLst>
            </a:pPr>
            <a:r>
              <a:rPr lang="en-US" sz="2800" b="1" dirty="0" err="1" smtClean="0">
                <a:solidFill>
                  <a:srgbClr val="FF0000"/>
                </a:solidFill>
                <a:latin typeface="Times New Roman" pitchFamily="18" charset="0"/>
                <a:ea typeface="MS Mincho" pitchFamily="49" charset="-128"/>
              </a:rPr>
              <a:t>II.Thực</a:t>
            </a:r>
            <a:r>
              <a:rPr lang="en-US" sz="2800" b="1" dirty="0" smtClean="0">
                <a:solidFill>
                  <a:srgbClr val="FF0000"/>
                </a:solidFill>
                <a:latin typeface="Times New Roman" pitchFamily="18" charset="0"/>
                <a:ea typeface="MS Mincho" pitchFamily="49" charset="-128"/>
              </a:rPr>
              <a:t> </a:t>
            </a:r>
            <a:r>
              <a:rPr lang="en-US" sz="2800" b="1" dirty="0" err="1" smtClean="0">
                <a:solidFill>
                  <a:srgbClr val="FF0000"/>
                </a:solidFill>
                <a:latin typeface="Times New Roman" pitchFamily="18" charset="0"/>
                <a:ea typeface="MS Mincho" pitchFamily="49" charset="-128"/>
              </a:rPr>
              <a:t>hành</a:t>
            </a:r>
            <a:r>
              <a:rPr lang="en-US" sz="2800" b="1" dirty="0" smtClean="0">
                <a:solidFill>
                  <a:srgbClr val="FF0000"/>
                </a:solidFill>
                <a:latin typeface="Times New Roman" pitchFamily="18" charset="0"/>
                <a:ea typeface="MS Mincho" pitchFamily="49" charset="-128"/>
              </a:rPr>
              <a:t> </a:t>
            </a:r>
            <a:r>
              <a:rPr lang="en-US" sz="2800" b="1" dirty="0" err="1" smtClean="0">
                <a:solidFill>
                  <a:srgbClr val="FF0000"/>
                </a:solidFill>
                <a:latin typeface="Times New Roman" pitchFamily="18" charset="0"/>
                <a:ea typeface="MS Mincho" pitchFamily="49" charset="-128"/>
              </a:rPr>
              <a:t>viết</a:t>
            </a:r>
            <a:r>
              <a:rPr lang="en-US" sz="2800" b="1" dirty="0" smtClean="0">
                <a:solidFill>
                  <a:srgbClr val="FF0000"/>
                </a:solidFill>
                <a:latin typeface="Times New Roman" pitchFamily="18" charset="0"/>
                <a:ea typeface="MS Mincho" pitchFamily="49" charset="-128"/>
              </a:rPr>
              <a:t> </a:t>
            </a:r>
            <a:r>
              <a:rPr lang="en-US" sz="2800" b="1" dirty="0" err="1" smtClean="0">
                <a:solidFill>
                  <a:srgbClr val="FF0000"/>
                </a:solidFill>
                <a:latin typeface="Times New Roman" pitchFamily="18" charset="0"/>
                <a:ea typeface="MS Mincho" pitchFamily="49" charset="-128"/>
              </a:rPr>
              <a:t>theo</a:t>
            </a:r>
            <a:r>
              <a:rPr lang="en-US" sz="2800" b="1" dirty="0" smtClean="0">
                <a:solidFill>
                  <a:srgbClr val="FF0000"/>
                </a:solidFill>
                <a:latin typeface="Times New Roman" pitchFamily="18" charset="0"/>
                <a:ea typeface="MS Mincho" pitchFamily="49" charset="-128"/>
              </a:rPr>
              <a:t> </a:t>
            </a:r>
            <a:r>
              <a:rPr lang="en-US" sz="2800" b="1" dirty="0" err="1" smtClean="0">
                <a:solidFill>
                  <a:srgbClr val="FF0000"/>
                </a:solidFill>
                <a:latin typeface="Times New Roman" pitchFamily="18" charset="0"/>
                <a:ea typeface="MS Mincho" pitchFamily="49" charset="-128"/>
              </a:rPr>
              <a:t>các</a:t>
            </a:r>
            <a:r>
              <a:rPr lang="en-US" sz="2800" b="1" dirty="0" smtClean="0">
                <a:solidFill>
                  <a:srgbClr val="FF0000"/>
                </a:solidFill>
                <a:latin typeface="Times New Roman" pitchFamily="18" charset="0"/>
                <a:ea typeface="MS Mincho" pitchFamily="49" charset="-128"/>
              </a:rPr>
              <a:t> </a:t>
            </a:r>
            <a:r>
              <a:rPr lang="en-US" sz="2800" b="1" dirty="0" err="1" smtClean="0">
                <a:solidFill>
                  <a:srgbClr val="FF0000"/>
                </a:solidFill>
                <a:latin typeface="Times New Roman" pitchFamily="18" charset="0"/>
                <a:ea typeface="MS Mincho" pitchFamily="49" charset="-128"/>
              </a:rPr>
              <a:t>bước</a:t>
            </a:r>
            <a:endParaRPr lang="en-US" sz="2800" b="1" dirty="0" smtClean="0">
              <a:solidFill>
                <a:srgbClr val="FF0000"/>
              </a:solidFill>
              <a:latin typeface="Times New Roman" pitchFamily="18" charset="0"/>
              <a:ea typeface="MS Mincho" pitchFamily="49" charset="-128"/>
            </a:endParaRPr>
          </a:p>
          <a:p>
            <a:pPr>
              <a:lnSpc>
                <a:spcPct val="115000"/>
              </a:lnSpc>
              <a:tabLst>
                <a:tab pos="1385888" algn="l"/>
              </a:tabLst>
            </a:pPr>
            <a:r>
              <a:rPr lang="en-US" sz="2800" b="1" dirty="0" smtClean="0">
                <a:solidFill>
                  <a:srgbClr val="002060"/>
                </a:solidFill>
                <a:latin typeface="Times New Roman" pitchFamily="18" charset="0"/>
                <a:ea typeface="MS Mincho" pitchFamily="49" charset="-128"/>
                <a:cs typeface="Times New Roman" pitchFamily="18" charset="0"/>
              </a:rPr>
              <a:t>1. </a:t>
            </a:r>
            <a:r>
              <a:rPr lang="en-US" sz="2800" b="1" dirty="0" err="1" smtClean="0">
                <a:solidFill>
                  <a:srgbClr val="002060"/>
                </a:solidFill>
                <a:latin typeface="Times New Roman" pitchFamily="18" charset="0"/>
                <a:ea typeface="MS Mincho" pitchFamily="49" charset="-128"/>
                <a:cs typeface="Times New Roman" pitchFamily="18" charset="0"/>
              </a:rPr>
              <a:t>Trước</a:t>
            </a:r>
            <a:r>
              <a:rPr lang="en-US" sz="2800" b="1" dirty="0" smtClean="0">
                <a:solidFill>
                  <a:srgbClr val="002060"/>
                </a:solidFill>
                <a:latin typeface="Times New Roman" pitchFamily="18" charset="0"/>
                <a:ea typeface="MS Mincho" pitchFamily="49" charset="-128"/>
                <a:cs typeface="Times New Roman" pitchFamily="18" charset="0"/>
              </a:rPr>
              <a:t> </a:t>
            </a:r>
            <a:r>
              <a:rPr lang="en-US" sz="2800" b="1" dirty="0" err="1" smtClean="0">
                <a:solidFill>
                  <a:srgbClr val="002060"/>
                </a:solidFill>
                <a:latin typeface="Times New Roman" pitchFamily="18" charset="0"/>
                <a:ea typeface="MS Mincho" pitchFamily="49" charset="-128"/>
                <a:cs typeface="Times New Roman" pitchFamily="18" charset="0"/>
              </a:rPr>
              <a:t>khi</a:t>
            </a:r>
            <a:r>
              <a:rPr lang="en-US" sz="2800" b="1" dirty="0" smtClean="0">
                <a:solidFill>
                  <a:srgbClr val="002060"/>
                </a:solidFill>
                <a:latin typeface="Times New Roman" pitchFamily="18" charset="0"/>
                <a:ea typeface="MS Mincho" pitchFamily="49" charset="-128"/>
                <a:cs typeface="Times New Roman" pitchFamily="18" charset="0"/>
              </a:rPr>
              <a:t> </a:t>
            </a:r>
            <a:r>
              <a:rPr lang="en-US" sz="2800" b="1" dirty="0" err="1" smtClean="0">
                <a:solidFill>
                  <a:srgbClr val="002060"/>
                </a:solidFill>
                <a:latin typeface="Times New Roman" pitchFamily="18" charset="0"/>
                <a:ea typeface="MS Mincho" pitchFamily="49" charset="-128"/>
                <a:cs typeface="Times New Roman" pitchFamily="18" charset="0"/>
              </a:rPr>
              <a:t>viết</a:t>
            </a:r>
            <a:r>
              <a:rPr lang="en-US" sz="2800" b="1" dirty="0" smtClean="0">
                <a:solidFill>
                  <a:srgbClr val="002060"/>
                </a:solidFill>
                <a:latin typeface="Times New Roman" pitchFamily="18" charset="0"/>
                <a:ea typeface="MS Mincho" pitchFamily="49" charset="-128"/>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7906">
                                            <p:txEl>
                                              <p:pRg st="0" end="0"/>
                                            </p:txEl>
                                          </p:spTgt>
                                        </p:tgtEl>
                                        <p:attrNameLst>
                                          <p:attrName>style.visibility</p:attrName>
                                        </p:attrNameLst>
                                      </p:cBhvr>
                                      <p:to>
                                        <p:strVal val="visible"/>
                                      </p:to>
                                    </p:set>
                                    <p:animEffect transition="in" filter="circle(in)">
                                      <p:cBhvr>
                                        <p:cTn id="7" dur="2000"/>
                                        <p:tgtEl>
                                          <p:spTgt spid="50790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07906">
                                            <p:txEl>
                                              <p:pRg st="1" end="1"/>
                                            </p:txEl>
                                          </p:spTgt>
                                        </p:tgtEl>
                                        <p:attrNameLst>
                                          <p:attrName>style.visibility</p:attrName>
                                        </p:attrNameLst>
                                      </p:cBhvr>
                                      <p:to>
                                        <p:strVal val="visible"/>
                                      </p:to>
                                    </p:set>
                                    <p:animEffect transition="in" filter="circle(in)">
                                      <p:cBhvr>
                                        <p:cTn id="10" dur="2000"/>
                                        <p:tgtEl>
                                          <p:spTgt spid="50790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07906">
                                            <p:txEl>
                                              <p:pRg st="2" end="2"/>
                                            </p:txEl>
                                          </p:spTgt>
                                        </p:tgtEl>
                                        <p:attrNameLst>
                                          <p:attrName>style.visibility</p:attrName>
                                        </p:attrNameLst>
                                      </p:cBhvr>
                                      <p:to>
                                        <p:strVal val="visible"/>
                                      </p:to>
                                    </p:set>
                                    <p:animEffect transition="in" filter="circle(in)">
                                      <p:cBhvr>
                                        <p:cTn id="13" dur="2000"/>
                                        <p:tgtEl>
                                          <p:spTgt spid="50790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07908">
                                            <p:txEl>
                                              <p:pRg st="0" end="0"/>
                                            </p:txEl>
                                          </p:spTgt>
                                        </p:tgtEl>
                                        <p:attrNameLst>
                                          <p:attrName>style.visibility</p:attrName>
                                        </p:attrNameLst>
                                      </p:cBhvr>
                                      <p:to>
                                        <p:strVal val="visible"/>
                                      </p:to>
                                    </p:set>
                                    <p:animEffect transition="in" filter="wipe(down)">
                                      <p:cBhvr>
                                        <p:cTn id="18" dur="500"/>
                                        <p:tgtEl>
                                          <p:spTgt spid="50790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07908">
                                            <p:txEl>
                                              <p:pRg st="1" end="1"/>
                                            </p:txEl>
                                          </p:spTgt>
                                        </p:tgtEl>
                                        <p:attrNameLst>
                                          <p:attrName>style.visibility</p:attrName>
                                        </p:attrNameLst>
                                      </p:cBhvr>
                                      <p:to>
                                        <p:strVal val="visible"/>
                                      </p:to>
                                    </p:set>
                                    <p:animEffect transition="in" filter="barn(inVertical)">
                                      <p:cBhvr>
                                        <p:cTn id="23" dur="500"/>
                                        <p:tgtEl>
                                          <p:spTgt spid="50790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07908">
                                            <p:txEl>
                                              <p:pRg st="2" end="2"/>
                                            </p:txEl>
                                          </p:spTgt>
                                        </p:tgtEl>
                                        <p:attrNameLst>
                                          <p:attrName>style.visibility</p:attrName>
                                        </p:attrNameLst>
                                      </p:cBhvr>
                                      <p:to>
                                        <p:strVal val="visible"/>
                                      </p:to>
                                    </p:set>
                                    <p:animEffect transition="in" filter="wipe(down)">
                                      <p:cBhvr>
                                        <p:cTn id="28" dur="500"/>
                                        <p:tgtEl>
                                          <p:spTgt spid="50790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07908">
                                            <p:txEl>
                                              <p:pRg st="3" end="3"/>
                                            </p:txEl>
                                          </p:spTgt>
                                        </p:tgtEl>
                                        <p:attrNameLst>
                                          <p:attrName>style.visibility</p:attrName>
                                        </p:attrNameLst>
                                      </p:cBhvr>
                                      <p:to>
                                        <p:strVal val="visible"/>
                                      </p:to>
                                    </p:set>
                                    <p:anim calcmode="lin" valueType="num">
                                      <p:cBhvr additive="base">
                                        <p:cTn id="33" dur="500" fill="hold"/>
                                        <p:tgtEl>
                                          <p:spTgt spid="50790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0790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89" name="Picture 1"/>
          <p:cNvPicPr>
            <a:picLocks noChangeAspect="1"/>
          </p:cNvPicPr>
          <p:nvPr/>
        </p:nvPicPr>
        <p:blipFill>
          <a:blip r:embed="rId2"/>
          <a:srcRect/>
          <a:stretch>
            <a:fillRect/>
          </a:stretch>
        </p:blipFill>
        <p:spPr bwMode="auto">
          <a:xfrm>
            <a:off x="327025" y="296863"/>
            <a:ext cx="11491913" cy="6208712"/>
          </a:xfrm>
          <a:prstGeom prst="rect">
            <a:avLst/>
          </a:prstGeom>
          <a:noFill/>
          <a:ln w="9525">
            <a:noFill/>
            <a:miter lim="800000"/>
            <a:headEnd/>
            <a:tailEnd/>
          </a:ln>
        </p:spPr>
      </p:pic>
      <p:sp>
        <p:nvSpPr>
          <p:cNvPr id="4" name="Rectangle 3"/>
          <p:cNvSpPr/>
          <p:nvPr/>
        </p:nvSpPr>
        <p:spPr>
          <a:xfrm>
            <a:off x="3441358" y="203201"/>
            <a:ext cx="5670528" cy="923330"/>
          </a:xfrm>
          <a:prstGeom prst="rect">
            <a:avLst/>
          </a:prstGeom>
          <a:noFill/>
        </p:spPr>
        <p:txBody>
          <a:bodyPr>
            <a:spAutoFit/>
          </a:bodyPr>
          <a:lstStyle/>
          <a:p>
            <a:pPr algn="ctr" fontAlgn="auto">
              <a:spcBef>
                <a:spcPts val="0"/>
              </a:spcBef>
              <a:spcAft>
                <a:spcPts val="0"/>
              </a:spcAft>
              <a:defRPr/>
            </a:pPr>
            <a:r>
              <a:rPr lang="en-US" sz="5400" b="1" dirty="0">
                <a:ln w="12700" cmpd="sng">
                  <a:solidFill>
                    <a:srgbClr val="FFC000"/>
                  </a:solidFill>
                  <a:prstDash val="solid"/>
                </a:ln>
                <a:solidFill>
                  <a:srgbClr val="7030A0"/>
                </a:solidFill>
                <a:latin typeface="Calibri" panose="020F0502020204030204"/>
                <a:cs typeface="+mn-cs"/>
              </a:rPr>
              <a:t>NÓI VÀ NGHE</a:t>
            </a:r>
          </a:p>
        </p:txBody>
      </p:sp>
      <p:sp>
        <p:nvSpPr>
          <p:cNvPr id="7" name="Rectangle 6"/>
          <p:cNvSpPr/>
          <p:nvPr/>
        </p:nvSpPr>
        <p:spPr>
          <a:xfrm>
            <a:off x="1382162" y="3727786"/>
            <a:ext cx="10108729" cy="923330"/>
          </a:xfrm>
          <a:prstGeom prst="rect">
            <a:avLst/>
          </a:prstGeom>
          <a:noFill/>
        </p:spPr>
        <p:txBody>
          <a:bodyPr wrap="none">
            <a:spAutoFit/>
          </a:bodyPr>
          <a:lstStyle/>
          <a:p>
            <a:pPr algn="ctr" fontAlgn="auto">
              <a:spcBef>
                <a:spcPts val="0"/>
              </a:spcBef>
              <a:spcAft>
                <a:spcPts val="0"/>
              </a:spcAft>
              <a:defRPr/>
            </a:pPr>
            <a:r>
              <a:rPr lang="en-US" sz="54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cs typeface="+mn-cs"/>
              </a:rPr>
              <a:t>KỂ LẠI MỘT TRẢI NGHIỆM CỦA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126" y="147288"/>
            <a:ext cx="5670528" cy="769441"/>
          </a:xfrm>
          <a:prstGeom prst="rect">
            <a:avLst/>
          </a:prstGeom>
          <a:noFill/>
        </p:spPr>
        <p:txBody>
          <a:bodyPr>
            <a:spAutoFit/>
          </a:bodyPr>
          <a:lstStyle/>
          <a:p>
            <a:pPr algn="ctr" fontAlgn="auto">
              <a:spcBef>
                <a:spcPts val="0"/>
              </a:spcBef>
              <a:spcAft>
                <a:spcPts val="0"/>
              </a:spcAft>
              <a:defRPr/>
            </a:pPr>
            <a:r>
              <a:rPr lang="en-US" sz="4400" b="1" dirty="0">
                <a:ln w="12700" cmpd="sng">
                  <a:solidFill>
                    <a:srgbClr val="FFC000"/>
                  </a:solidFill>
                  <a:prstDash val="solid"/>
                </a:ln>
                <a:solidFill>
                  <a:srgbClr val="7030A0"/>
                </a:solidFill>
                <a:latin typeface="Times New Roman" panose="02020603050405020304" pitchFamily="18" charset="0"/>
                <a:cs typeface="Times New Roman" panose="02020603050405020304" pitchFamily="18" charset="0"/>
              </a:rPr>
              <a:t>NÓI VÀ NGHE</a:t>
            </a:r>
          </a:p>
        </p:txBody>
      </p:sp>
      <p:pic>
        <p:nvPicPr>
          <p:cNvPr id="4" name="Picture 3"/>
          <p:cNvPicPr>
            <a:picLocks noChangeAspect="1"/>
          </p:cNvPicPr>
          <p:nvPr/>
        </p:nvPicPr>
        <p:blipFill>
          <a:blip r:embed="rId2"/>
          <a:srcRect/>
          <a:stretch>
            <a:fillRect/>
          </a:stretch>
        </p:blipFill>
        <p:spPr bwMode="auto">
          <a:xfrm>
            <a:off x="338138" y="2289175"/>
            <a:ext cx="7315200" cy="4387850"/>
          </a:xfrm>
          <a:prstGeom prst="rect">
            <a:avLst/>
          </a:prstGeom>
          <a:noFill/>
          <a:ln w="9525">
            <a:noFill/>
            <a:miter lim="800000"/>
            <a:headEnd/>
            <a:tailEnd/>
          </a:ln>
        </p:spPr>
      </p:pic>
      <p:sp>
        <p:nvSpPr>
          <p:cNvPr id="6" name="Rectangle 5"/>
          <p:cNvSpPr>
            <a:spLocks noChangeArrowheads="1"/>
          </p:cNvSpPr>
          <p:nvPr/>
        </p:nvSpPr>
        <p:spPr bwMode="auto">
          <a:xfrm>
            <a:off x="1692275" y="2776538"/>
            <a:ext cx="4608513" cy="1870075"/>
          </a:xfrm>
          <a:prstGeom prst="rect">
            <a:avLst/>
          </a:prstGeom>
          <a:noFill/>
          <a:ln w="9525">
            <a:noFill/>
            <a:miter lim="800000"/>
            <a:headEnd/>
            <a:tailEnd/>
          </a:ln>
        </p:spPr>
        <p:txBody>
          <a:bodyPr wrap="none">
            <a:spAutoFit/>
          </a:bodyPr>
          <a:lstStyle/>
          <a:p>
            <a:pPr algn="ctr">
              <a:lnSpc>
                <a:spcPct val="107000"/>
              </a:lnSpc>
              <a:tabLst>
                <a:tab pos="1385888" algn="l"/>
              </a:tabLst>
            </a:pPr>
            <a:r>
              <a:rPr lang="en-US" sz="3600">
                <a:solidFill>
                  <a:srgbClr val="0D0D0D"/>
                </a:solidFill>
                <a:latin typeface="Times New Roman" pitchFamily="18" charset="0"/>
                <a:ea typeface="MS Mincho" pitchFamily="49" charset="-128"/>
              </a:rPr>
              <a:t>Nghe và xem một đoạn </a:t>
            </a:r>
          </a:p>
          <a:p>
            <a:pPr algn="ctr">
              <a:lnSpc>
                <a:spcPct val="107000"/>
              </a:lnSpc>
              <a:tabLst>
                <a:tab pos="1385888" algn="l"/>
              </a:tabLst>
            </a:pPr>
            <a:r>
              <a:rPr lang="en-US" sz="3600">
                <a:solidFill>
                  <a:srgbClr val="0D0D0D"/>
                </a:solidFill>
                <a:latin typeface="Times New Roman" pitchFamily="18" charset="0"/>
                <a:ea typeface="MS Mincho" pitchFamily="49" charset="-128"/>
              </a:rPr>
              <a:t>video (có tiếng và hình)</a:t>
            </a:r>
          </a:p>
          <a:p>
            <a:pPr algn="ctr">
              <a:lnSpc>
                <a:spcPct val="107000"/>
              </a:lnSpc>
              <a:tabLst>
                <a:tab pos="1385888" algn="l"/>
              </a:tabLst>
            </a:pPr>
            <a:r>
              <a:rPr lang="en-US" sz="3600">
                <a:solidFill>
                  <a:srgbClr val="0D0D0D"/>
                </a:solidFill>
                <a:latin typeface="Times New Roman" pitchFamily="18" charset="0"/>
                <a:ea typeface="MS Mincho" pitchFamily="49" charset="-128"/>
              </a:rPr>
              <a:t> kể một câu chuyện.</a:t>
            </a:r>
            <a:endParaRPr lang="en-US" sz="3600">
              <a:solidFill>
                <a:srgbClr val="000000"/>
              </a:solidFill>
              <a:latin typeface="Times New Roman" pitchFamily="18" charset="0"/>
              <a:cs typeface="Times New Roman" pitchFamily="18" charset="0"/>
            </a:endParaRPr>
          </a:p>
        </p:txBody>
      </p:sp>
      <p:pic>
        <p:nvPicPr>
          <p:cNvPr id="7" name="Picture 6"/>
          <p:cNvPicPr>
            <a:picLocks noChangeAspect="1"/>
          </p:cNvPicPr>
          <p:nvPr/>
        </p:nvPicPr>
        <p:blipFill>
          <a:blip r:embed="rId3"/>
          <a:srcRect/>
          <a:stretch>
            <a:fillRect/>
          </a:stretch>
        </p:blipFill>
        <p:spPr bwMode="auto">
          <a:xfrm>
            <a:off x="6757988" y="4646613"/>
            <a:ext cx="3382962" cy="2030412"/>
          </a:xfrm>
          <a:prstGeom prst="rect">
            <a:avLst/>
          </a:prstGeom>
          <a:noFill/>
          <a:ln w="9525">
            <a:noFill/>
            <a:miter lim="800000"/>
            <a:headEnd/>
            <a:tailEnd/>
          </a:ln>
        </p:spPr>
      </p:pic>
      <p:sp>
        <p:nvSpPr>
          <p:cNvPr id="8" name="Oval 7"/>
          <p:cNvSpPr/>
          <p:nvPr/>
        </p:nvSpPr>
        <p:spPr>
          <a:xfrm>
            <a:off x="8342313" y="2979738"/>
            <a:ext cx="3409950" cy="1839912"/>
          </a:xfrm>
          <a:prstGeom prst="ellipse">
            <a:avLst/>
          </a:prstGeom>
          <a:solidFill>
            <a:schemeClr val="accent4">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có</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nhận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xét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gì</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giọng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kể</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ngôi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kể</a:t>
            </a:r>
            <a:r>
              <a:rPr lang="en-US" sz="2800" dirty="0">
                <a:solidFill>
                  <a:srgbClr val="0D0D0D"/>
                </a:solidFill>
                <a:latin typeface="Times New Roman" panose="02020603050405020304" pitchFamily="18" charset="0"/>
                <a:ea typeface="MS Mincho"/>
              </a:rPr>
              <a:t>?</a:t>
            </a:r>
            <a:endParaRPr lang="en-US" sz="2800" dirty="0">
              <a:solidFill>
                <a:prstClr val="white"/>
              </a:solidFill>
            </a:endParaRPr>
          </a:p>
        </p:txBody>
      </p:sp>
      <p:sp>
        <p:nvSpPr>
          <p:cNvPr id="525318" name="Rectangle 2"/>
          <p:cNvSpPr>
            <a:spLocks noChangeArrowheads="1"/>
          </p:cNvSpPr>
          <p:nvPr/>
        </p:nvSpPr>
        <p:spPr bwMode="auto">
          <a:xfrm>
            <a:off x="2868613" y="1060450"/>
            <a:ext cx="6489700" cy="523875"/>
          </a:xfrm>
          <a:prstGeom prst="rect">
            <a:avLst/>
          </a:prstGeom>
          <a:noFill/>
          <a:ln w="9525">
            <a:noFill/>
            <a:miter lim="800000"/>
            <a:headEnd/>
            <a:tailEnd/>
          </a:ln>
        </p:spPr>
        <p:txBody>
          <a:bodyPr wrap="none">
            <a:spAutoFit/>
          </a:bodyPr>
          <a:lstStyle/>
          <a:p>
            <a:r>
              <a:rPr lang="en-US" sz="2800" b="1">
                <a:solidFill>
                  <a:srgbClr val="0070C0"/>
                </a:solidFill>
                <a:latin typeface="Times New Roman" pitchFamily="18" charset="0"/>
                <a:ea typeface="MS Mincho" pitchFamily="49" charset="-128"/>
              </a:rPr>
              <a:t>KỂ LẠI MỘT TRẢI NGHIỆM CỦA EM</a:t>
            </a:r>
            <a:endParaRPr lang="en-US"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701" y="2907265"/>
            <a:ext cx="1505670" cy="646331"/>
          </a:xfrm>
          <a:prstGeom prst="rect">
            <a:avLst/>
          </a:prstGeom>
          <a:solidFill>
            <a:schemeClr val="accent2">
              <a:lumMod val="20000"/>
              <a:lumOff val="80000"/>
            </a:schemeClr>
          </a:solidFill>
        </p:spPr>
        <p:txBody>
          <a:bodyPr wrap="none">
            <a:spAutoFit/>
          </a:bodyPr>
          <a:lstStyle/>
          <a:p>
            <a:pPr algn="ctr" fontAlgn="auto">
              <a:spcBef>
                <a:spcPts val="0"/>
              </a:spcBef>
              <a:spcAft>
                <a:spcPts val="0"/>
              </a:spcAft>
              <a:defRPr/>
            </a:pPr>
            <a:r>
              <a:rPr lang="en-US" sz="3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cs typeface="+mn-cs"/>
              </a:rPr>
              <a:t>VIDEO </a:t>
            </a:r>
          </a:p>
        </p:txBody>
      </p:sp>
      <p:pic>
        <p:nvPicPr>
          <p:cNvPr id="526338" name="Picture 5"/>
          <p:cNvPicPr>
            <a:picLocks noChangeAspect="1"/>
          </p:cNvPicPr>
          <p:nvPr/>
        </p:nvPicPr>
        <p:blipFill>
          <a:blip r:embed="rId2"/>
          <a:srcRect/>
          <a:stretch>
            <a:fillRect/>
          </a:stretch>
        </p:blipFill>
        <p:spPr bwMode="auto">
          <a:xfrm>
            <a:off x="1800225" y="0"/>
            <a:ext cx="10125075" cy="710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126" y="147288"/>
            <a:ext cx="5670528" cy="769441"/>
          </a:xfrm>
          <a:prstGeom prst="rect">
            <a:avLst/>
          </a:prstGeom>
          <a:noFill/>
        </p:spPr>
        <p:txBody>
          <a:bodyPr>
            <a:spAutoFit/>
          </a:bodyPr>
          <a:lstStyle/>
          <a:p>
            <a:pPr algn="ctr" fontAlgn="auto">
              <a:spcBef>
                <a:spcPts val="0"/>
              </a:spcBef>
              <a:spcAft>
                <a:spcPts val="0"/>
              </a:spcAft>
              <a:defRPr/>
            </a:pPr>
            <a:r>
              <a:rPr lang="en-US" sz="4400" b="1" dirty="0">
                <a:ln w="12700" cmpd="sng">
                  <a:solidFill>
                    <a:srgbClr val="FFC000"/>
                  </a:solidFill>
                  <a:prstDash val="solid"/>
                </a:ln>
                <a:solidFill>
                  <a:srgbClr val="7030A0"/>
                </a:solidFill>
                <a:latin typeface="Times New Roman" panose="02020603050405020304" pitchFamily="18" charset="0"/>
                <a:cs typeface="Times New Roman" panose="02020603050405020304" pitchFamily="18" charset="0"/>
              </a:rPr>
              <a:t>NÓI VÀ NGHE</a:t>
            </a:r>
          </a:p>
        </p:txBody>
      </p:sp>
      <p:sp>
        <p:nvSpPr>
          <p:cNvPr id="527362" name="Rectangle 2"/>
          <p:cNvSpPr>
            <a:spLocks noChangeArrowheads="1"/>
          </p:cNvSpPr>
          <p:nvPr/>
        </p:nvSpPr>
        <p:spPr bwMode="auto">
          <a:xfrm>
            <a:off x="185738" y="915988"/>
            <a:ext cx="3981450"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1. Chuẩn bị nội dung nói</a:t>
            </a:r>
            <a:endParaRPr lang="en-US" sz="2800">
              <a:solidFill>
                <a:srgbClr val="000000"/>
              </a:solidFill>
              <a:latin typeface="Times New Roman" pitchFamily="18" charset="0"/>
              <a:cs typeface="Times New Roman" pitchFamily="18" charset="0"/>
            </a:endParaRPr>
          </a:p>
        </p:txBody>
      </p:sp>
      <p:sp>
        <p:nvSpPr>
          <p:cNvPr id="9" name="Rectangle 8"/>
          <p:cNvSpPr>
            <a:spLocks noChangeArrowheads="1"/>
          </p:cNvSpPr>
          <p:nvPr/>
        </p:nvSpPr>
        <p:spPr bwMode="auto">
          <a:xfrm>
            <a:off x="185738" y="1439863"/>
            <a:ext cx="10710862"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Bước 1: Người nghe, mục đích, không gian và thời gia nói</a:t>
            </a:r>
            <a:r>
              <a:rPr lang="en-US" sz="2800">
                <a:solidFill>
                  <a:srgbClr val="0D0D0D"/>
                </a:solidFill>
                <a:latin typeface="Times New Roman" pitchFamily="18" charset="0"/>
                <a:ea typeface="MS Mincho" pitchFamily="49" charset="-128"/>
              </a:rPr>
              <a:t> (trình bày).</a:t>
            </a:r>
            <a:endParaRPr lang="en-US" sz="2800">
              <a:solidFill>
                <a:srgbClr val="000000"/>
              </a:solidFill>
              <a:latin typeface="Times New Roman" pitchFamily="18" charset="0"/>
              <a:cs typeface="Times New Roman" pitchFamily="18" charset="0"/>
            </a:endParaRPr>
          </a:p>
        </p:txBody>
      </p:sp>
      <p:pic>
        <p:nvPicPr>
          <p:cNvPr id="10" name="Picture 9"/>
          <p:cNvPicPr>
            <a:picLocks noChangeAspect="1"/>
          </p:cNvPicPr>
          <p:nvPr/>
        </p:nvPicPr>
        <p:blipFill>
          <a:blip r:embed="rId2"/>
          <a:srcRect/>
          <a:stretch>
            <a:fillRect/>
          </a:stretch>
        </p:blipFill>
        <p:spPr bwMode="auto">
          <a:xfrm>
            <a:off x="2176463" y="2047875"/>
            <a:ext cx="8189912" cy="4383088"/>
          </a:xfrm>
          <a:prstGeom prst="rect">
            <a:avLst/>
          </a:prstGeom>
          <a:noFill/>
          <a:ln w="9525">
            <a:noFill/>
            <a:miter lim="800000"/>
            <a:headEnd/>
            <a:tailEnd/>
          </a:ln>
        </p:spPr>
      </p:pic>
      <p:sp>
        <p:nvSpPr>
          <p:cNvPr id="11" name="Rectangle 10"/>
          <p:cNvSpPr>
            <a:spLocks noChangeArrowheads="1"/>
          </p:cNvSpPr>
          <p:nvPr/>
        </p:nvSpPr>
        <p:spPr bwMode="auto">
          <a:xfrm>
            <a:off x="3278188" y="2486025"/>
            <a:ext cx="6400800" cy="1939925"/>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ea typeface="MS Mincho" pitchFamily="49" charset="-128"/>
              </a:rPr>
              <a:t>- Bài nói nhằm mục đích gì?</a:t>
            </a:r>
            <a:endParaRPr lang="en-US" sz="2400">
              <a:solidFill>
                <a:srgbClr val="000000"/>
              </a:solidFill>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Người nghe là ai?</a:t>
            </a:r>
            <a:endParaRPr lang="en-US" sz="2400">
              <a:solidFill>
                <a:srgbClr val="000000"/>
              </a:solidFill>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Em chọn không gian nào để thực hiện bài nói (trình bày)?</a:t>
            </a:r>
            <a:endParaRPr lang="en-US" sz="2400">
              <a:solidFill>
                <a:srgbClr val="000000"/>
              </a:solidFill>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Em dự định trình bày trong bao nhiêu phút?</a:t>
            </a:r>
            <a:endParaRPr lang="en-US" sz="2400">
              <a:solidFill>
                <a:srgbClr val="000000"/>
              </a:solidFill>
              <a:latin typeface="Times New Roman" pitchFamily="18" charset="0"/>
              <a:cs typeface="Times New Roman" pitchFamily="18" charset="0"/>
            </a:endParaRPr>
          </a:p>
        </p:txBody>
      </p:sp>
      <p:pic>
        <p:nvPicPr>
          <p:cNvPr id="12" name="Picture 11"/>
          <p:cNvPicPr>
            <a:picLocks noChangeAspect="1"/>
          </p:cNvPicPr>
          <p:nvPr/>
        </p:nvPicPr>
        <p:blipFill>
          <a:blip r:embed="rId3"/>
          <a:srcRect/>
          <a:stretch>
            <a:fillRect/>
          </a:stretch>
        </p:blipFill>
        <p:spPr bwMode="auto">
          <a:xfrm>
            <a:off x="92075" y="4486275"/>
            <a:ext cx="3186113" cy="2030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126" y="147288"/>
            <a:ext cx="5670528" cy="769441"/>
          </a:xfrm>
          <a:prstGeom prst="rect">
            <a:avLst/>
          </a:prstGeom>
          <a:noFill/>
        </p:spPr>
        <p:txBody>
          <a:bodyPr>
            <a:spAutoFit/>
          </a:bodyPr>
          <a:lstStyle/>
          <a:p>
            <a:pPr algn="ctr" fontAlgn="auto">
              <a:spcBef>
                <a:spcPts val="0"/>
              </a:spcBef>
              <a:spcAft>
                <a:spcPts val="0"/>
              </a:spcAft>
              <a:defRPr/>
            </a:pPr>
            <a:r>
              <a:rPr lang="en-US" sz="4400" b="1" dirty="0">
                <a:ln w="12700" cmpd="sng">
                  <a:solidFill>
                    <a:srgbClr val="FFC000"/>
                  </a:solidFill>
                  <a:prstDash val="solid"/>
                </a:ln>
                <a:solidFill>
                  <a:srgbClr val="7030A0"/>
                </a:solidFill>
                <a:latin typeface="Times New Roman" panose="02020603050405020304" pitchFamily="18" charset="0"/>
                <a:cs typeface="Times New Roman" panose="02020603050405020304" pitchFamily="18" charset="0"/>
              </a:rPr>
              <a:t>NÓI VÀ NGHE</a:t>
            </a:r>
          </a:p>
        </p:txBody>
      </p:sp>
      <p:sp>
        <p:nvSpPr>
          <p:cNvPr id="528386" name="Rectangle 2"/>
          <p:cNvSpPr>
            <a:spLocks noChangeArrowheads="1"/>
          </p:cNvSpPr>
          <p:nvPr/>
        </p:nvSpPr>
        <p:spPr bwMode="auto">
          <a:xfrm>
            <a:off x="185738" y="915988"/>
            <a:ext cx="3981450"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1. Chuẩn bị nội dung nói</a:t>
            </a:r>
            <a:endParaRPr lang="en-US" sz="2800">
              <a:solidFill>
                <a:srgbClr val="000000"/>
              </a:solidFill>
              <a:latin typeface="Times New Roman" pitchFamily="18" charset="0"/>
              <a:cs typeface="Times New Roman" pitchFamily="18" charset="0"/>
            </a:endParaRPr>
          </a:p>
        </p:txBody>
      </p:sp>
      <p:sp>
        <p:nvSpPr>
          <p:cNvPr id="9" name="Rectangle 8"/>
          <p:cNvSpPr>
            <a:spLocks noChangeArrowheads="1"/>
          </p:cNvSpPr>
          <p:nvPr/>
        </p:nvSpPr>
        <p:spPr bwMode="auto">
          <a:xfrm>
            <a:off x="185738" y="1439863"/>
            <a:ext cx="10710862"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Bước 1: Người nghe, mục đích, không gian và thời gia nói</a:t>
            </a:r>
            <a:r>
              <a:rPr lang="en-US" sz="2800">
                <a:solidFill>
                  <a:srgbClr val="0D0D0D"/>
                </a:solidFill>
                <a:latin typeface="Times New Roman" pitchFamily="18" charset="0"/>
                <a:ea typeface="MS Mincho" pitchFamily="49" charset="-128"/>
              </a:rPr>
              <a:t> (trình bày).</a:t>
            </a:r>
            <a:endParaRPr lang="en-US" sz="2800">
              <a:solidFill>
                <a:srgbClr val="000000"/>
              </a:solidFill>
              <a:latin typeface="Times New Roman" pitchFamily="18" charset="0"/>
              <a:cs typeface="Times New Roman" pitchFamily="18" charset="0"/>
            </a:endParaRPr>
          </a:p>
        </p:txBody>
      </p:sp>
      <p:sp>
        <p:nvSpPr>
          <p:cNvPr id="4" name="Rectangle 3"/>
          <p:cNvSpPr>
            <a:spLocks noChangeArrowheads="1"/>
          </p:cNvSpPr>
          <p:nvPr/>
        </p:nvSpPr>
        <p:spPr bwMode="auto">
          <a:xfrm>
            <a:off x="185738" y="1963738"/>
            <a:ext cx="5002212" cy="522287"/>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Bước 2: Chuẩn bị nội dung nói </a:t>
            </a:r>
            <a:endParaRPr lang="en-US" sz="2800">
              <a:solidFill>
                <a:srgbClr val="000000"/>
              </a:solidFill>
              <a:latin typeface="Times New Roman" pitchFamily="18" charset="0"/>
              <a:cs typeface="Times New Roman" pitchFamily="18" charset="0"/>
            </a:endParaRPr>
          </a:p>
        </p:txBody>
      </p:sp>
      <p:sp>
        <p:nvSpPr>
          <p:cNvPr id="13" name="Rectangle 12"/>
          <p:cNvSpPr>
            <a:spLocks noChangeArrowheads="1"/>
          </p:cNvSpPr>
          <p:nvPr/>
        </p:nvSpPr>
        <p:spPr bwMode="auto">
          <a:xfrm>
            <a:off x="185738" y="2486025"/>
            <a:ext cx="9520237" cy="954088"/>
          </a:xfrm>
          <a:prstGeom prst="rect">
            <a:avLst/>
          </a:prstGeom>
          <a:noFill/>
          <a:ln w="9525">
            <a:noFill/>
            <a:miter lim="800000"/>
            <a:headEnd/>
            <a:tailEnd/>
          </a:ln>
        </p:spPr>
        <p:txBody>
          <a:bodyPr>
            <a:spAutoFit/>
          </a:bodyPr>
          <a:lstStyle/>
          <a:p>
            <a:r>
              <a:rPr lang="en-US" sz="2800" b="1">
                <a:solidFill>
                  <a:srgbClr val="0D0D0D"/>
                </a:solidFill>
                <a:latin typeface="Times New Roman" pitchFamily="18" charset="0"/>
                <a:ea typeface="MS Mincho" pitchFamily="49" charset="-128"/>
              </a:rPr>
              <a:t>- Xác định đề tài: </a:t>
            </a:r>
            <a:endParaRPr lang="en-US" sz="2800">
              <a:solidFill>
                <a:srgbClr val="000000"/>
              </a:solidFill>
              <a:latin typeface="Times New Roman" pitchFamily="18" charset="0"/>
              <a:cs typeface="Times New Roman" pitchFamily="18" charset="0"/>
            </a:endParaRPr>
          </a:p>
          <a:p>
            <a:r>
              <a:rPr lang="en-US" sz="2800" b="1">
                <a:solidFill>
                  <a:srgbClr val="000000"/>
                </a:solidFill>
                <a:latin typeface="Times New Roman" pitchFamily="18" charset="0"/>
                <a:ea typeface="MS Mincho" pitchFamily="49" charset="-128"/>
              </a:rPr>
              <a:t>- Các ý cần phải nói và sắp xếp theo trình tự phù hợp:</a:t>
            </a:r>
            <a:endParaRPr lang="en-US" sz="28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1000"/>
                                        <p:tgtEl>
                                          <p:spTgt spid="13">
                                            <p:txEl>
                                              <p:pRg st="1" end="1"/>
                                            </p:txEl>
                                          </p:spTgt>
                                        </p:tgtEl>
                                      </p:cBhvr>
                                    </p:animEffect>
                                    <p:anim calcmode="lin" valueType="num">
                                      <p:cBhvr>
                                        <p:cTn id="2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Rectangle 2"/>
          <p:cNvSpPr>
            <a:spLocks noChangeArrowheads="1"/>
          </p:cNvSpPr>
          <p:nvPr/>
        </p:nvSpPr>
        <p:spPr bwMode="auto">
          <a:xfrm>
            <a:off x="185738" y="341313"/>
            <a:ext cx="3981450"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1. Chuẩn bị nội dung nói</a:t>
            </a:r>
            <a:endParaRPr lang="en-US" sz="2800">
              <a:solidFill>
                <a:srgbClr val="000000"/>
              </a:solidFill>
              <a:latin typeface="Times New Roman" pitchFamily="18" charset="0"/>
              <a:cs typeface="Times New Roman" pitchFamily="18" charset="0"/>
            </a:endParaRPr>
          </a:p>
        </p:txBody>
      </p:sp>
      <p:sp>
        <p:nvSpPr>
          <p:cNvPr id="9" name="Rectangle 8"/>
          <p:cNvSpPr>
            <a:spLocks noChangeArrowheads="1"/>
          </p:cNvSpPr>
          <p:nvPr/>
        </p:nvSpPr>
        <p:spPr bwMode="auto">
          <a:xfrm>
            <a:off x="185738" y="865188"/>
            <a:ext cx="10710862"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Bước 1: Người nghe, mục đích, không gian và thời gia nói</a:t>
            </a:r>
            <a:r>
              <a:rPr lang="en-US" sz="2800">
                <a:solidFill>
                  <a:srgbClr val="0D0D0D"/>
                </a:solidFill>
                <a:latin typeface="Times New Roman" pitchFamily="18" charset="0"/>
                <a:ea typeface="MS Mincho" pitchFamily="49" charset="-128"/>
              </a:rPr>
              <a:t> (trình bày).</a:t>
            </a:r>
            <a:endParaRPr lang="en-US" sz="2800">
              <a:solidFill>
                <a:srgbClr val="000000"/>
              </a:solidFill>
              <a:latin typeface="Times New Roman" pitchFamily="18" charset="0"/>
              <a:cs typeface="Times New Roman" pitchFamily="18" charset="0"/>
            </a:endParaRPr>
          </a:p>
        </p:txBody>
      </p:sp>
      <p:sp>
        <p:nvSpPr>
          <p:cNvPr id="8" name="Rectangle 7"/>
          <p:cNvSpPr>
            <a:spLocks noChangeArrowheads="1"/>
          </p:cNvSpPr>
          <p:nvPr/>
        </p:nvSpPr>
        <p:spPr bwMode="auto">
          <a:xfrm>
            <a:off x="185738" y="1389063"/>
            <a:ext cx="5002212" cy="522287"/>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Bước 2: Chuẩn bị nội dung nói </a:t>
            </a:r>
            <a:endParaRPr lang="en-US" sz="2800">
              <a:solidFill>
                <a:srgbClr val="000000"/>
              </a:solidFill>
              <a:latin typeface="Times New Roman" pitchFamily="18" charset="0"/>
              <a:cs typeface="Times New Roman" pitchFamily="18" charset="0"/>
            </a:endParaRPr>
          </a:p>
        </p:txBody>
      </p:sp>
      <p:sp>
        <p:nvSpPr>
          <p:cNvPr id="4" name="Rectangle 3"/>
          <p:cNvSpPr>
            <a:spLocks noChangeArrowheads="1"/>
          </p:cNvSpPr>
          <p:nvPr/>
        </p:nvSpPr>
        <p:spPr bwMode="auto">
          <a:xfrm>
            <a:off x="185738" y="1911350"/>
            <a:ext cx="5080000" cy="523875"/>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ea typeface="MS Mincho" pitchFamily="49" charset="-128"/>
              </a:rPr>
              <a:t>Bước 3: Luyện tập và trình bày.</a:t>
            </a:r>
            <a:endParaRPr lang="en-US" sz="2800">
              <a:solidFill>
                <a:srgbClr val="000000"/>
              </a:solidFill>
              <a:latin typeface="Times New Roman" pitchFamily="18" charset="0"/>
              <a:cs typeface="Times New Roman" pitchFamily="18" charset="0"/>
            </a:endParaRPr>
          </a:p>
        </p:txBody>
      </p:sp>
      <p:pic>
        <p:nvPicPr>
          <p:cNvPr id="1026" name="Picture 2" descr="6 MẸO LUYỆN NÓI TIẾNG ANH GIAO TIẾP KHÔNG CẦN PARTNER"/>
          <p:cNvPicPr>
            <a:picLocks noChangeAspect="1" noChangeArrowheads="1"/>
          </p:cNvPicPr>
          <p:nvPr/>
        </p:nvPicPr>
        <p:blipFill>
          <a:blip r:embed="rId2"/>
          <a:srcRect/>
          <a:stretch>
            <a:fillRect/>
          </a:stretch>
        </p:blipFill>
        <p:spPr bwMode="auto">
          <a:xfrm>
            <a:off x="4584700" y="2957513"/>
            <a:ext cx="2913063" cy="2535237"/>
          </a:xfrm>
          <a:prstGeom prst="rect">
            <a:avLst/>
          </a:prstGeom>
          <a:noFill/>
          <a:ln w="9525">
            <a:noFill/>
            <a:miter lim="800000"/>
            <a:headEnd/>
            <a:tailEnd/>
          </a:ln>
        </p:spPr>
      </p:pic>
      <p:sp>
        <p:nvSpPr>
          <p:cNvPr id="6" name="Right Arrow 5"/>
          <p:cNvSpPr/>
          <p:nvPr/>
        </p:nvSpPr>
        <p:spPr>
          <a:xfrm>
            <a:off x="417513" y="2435225"/>
            <a:ext cx="4167187" cy="352742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err="1">
                <a:solidFill>
                  <a:srgbClr val="70AD47">
                    <a:lumMod val="50000"/>
                  </a:srgbClr>
                </a:solidFill>
                <a:latin typeface="Times New Roman" panose="02020603050405020304" pitchFamily="18" charset="0"/>
                <a:ea typeface="MS Mincho"/>
              </a:rPr>
              <a:t>Để</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trình</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bày</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tốt</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em</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hãy</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luyện</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tập</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trước</a:t>
            </a:r>
            <a:r>
              <a:rPr lang="en-US" sz="2400" dirty="0">
                <a:solidFill>
                  <a:srgbClr val="70AD47">
                    <a:lumMod val="50000"/>
                  </a:srgbClr>
                </a:solidFill>
                <a:latin typeface="Times New Roman" panose="02020603050405020304" pitchFamily="18" charset="0"/>
                <a:ea typeface="MS Mincho"/>
              </a:rPr>
              <a:t> ( </a:t>
            </a:r>
            <a:r>
              <a:rPr lang="en-US" sz="2400" dirty="0" err="1">
                <a:solidFill>
                  <a:srgbClr val="70AD47">
                    <a:lumMod val="50000"/>
                  </a:srgbClr>
                </a:solidFill>
                <a:latin typeface="Times New Roman" panose="02020603050405020304" pitchFamily="18" charset="0"/>
                <a:ea typeface="MS Mincho"/>
              </a:rPr>
              <a:t>trình</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bày</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một</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mình</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hoặc</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trước</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bạn</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bè</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người</a:t>
            </a:r>
            <a:r>
              <a:rPr lang="en-US" sz="2400" dirty="0">
                <a:solidFill>
                  <a:srgbClr val="70AD47">
                    <a:lumMod val="50000"/>
                  </a:srgbClr>
                </a:solidFill>
                <a:latin typeface="Times New Roman" panose="02020603050405020304" pitchFamily="18" charset="0"/>
                <a:ea typeface="MS Mincho"/>
              </a:rPr>
              <a:t> </a:t>
            </a:r>
            <a:r>
              <a:rPr lang="en-US" sz="2400" dirty="0" err="1">
                <a:solidFill>
                  <a:srgbClr val="70AD47">
                    <a:lumMod val="50000"/>
                  </a:srgbClr>
                </a:solidFill>
                <a:latin typeface="Times New Roman" panose="02020603050405020304" pitchFamily="18" charset="0"/>
                <a:ea typeface="MS Mincho"/>
              </a:rPr>
              <a:t>thân</a:t>
            </a:r>
            <a:r>
              <a:rPr lang="en-US" sz="2400" dirty="0">
                <a:solidFill>
                  <a:srgbClr val="70AD47">
                    <a:lumMod val="50000"/>
                  </a:srgbClr>
                </a:solidFill>
                <a:latin typeface="Times New Roman" panose="02020603050405020304" pitchFamily="18" charset="0"/>
                <a:ea typeface="MS Mincho"/>
              </a:rPr>
              <a:t>)</a:t>
            </a:r>
            <a:endParaRPr lang="en-US" sz="2400" dirty="0">
              <a:solidFill>
                <a:srgbClr val="70AD47">
                  <a:lumMod val="50000"/>
                </a:srgbClr>
              </a:solidFill>
              <a:latin typeface="Times New Roman" panose="02020603050405020304" pitchFamily="18" charset="0"/>
              <a:ea typeface="Times New Roman" panose="02020603050405020304" pitchFamily="18" charset="0"/>
            </a:endParaRPr>
          </a:p>
        </p:txBody>
      </p:sp>
      <p:sp>
        <p:nvSpPr>
          <p:cNvPr id="7" name="Left Arrow 6"/>
          <p:cNvSpPr/>
          <p:nvPr/>
        </p:nvSpPr>
        <p:spPr>
          <a:xfrm>
            <a:off x="7497763" y="2435225"/>
            <a:ext cx="4324350" cy="3187700"/>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err="1">
                <a:solidFill>
                  <a:srgbClr val="70AD47">
                    <a:lumMod val="50000"/>
                  </a:srgbClr>
                </a:solidFill>
                <a:latin typeface="Times New Roman" panose="02020603050405020304" pitchFamily="18" charset="0"/>
                <a:ea typeface="MS Mincho"/>
              </a:rPr>
              <a:t>Cách</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nói</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tự</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nhiên</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gần</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gũi</a:t>
            </a:r>
            <a:r>
              <a:rPr lang="en-US" sz="2800" dirty="0">
                <a:solidFill>
                  <a:srgbClr val="70AD47">
                    <a:lumMod val="50000"/>
                  </a:srgbClr>
                </a:solidFill>
                <a:latin typeface="Times New Roman" panose="02020603050405020304" pitchFamily="18" charset="0"/>
                <a:ea typeface="MS Mincho"/>
              </a:rPr>
              <a:t>, chia </a:t>
            </a:r>
            <a:r>
              <a:rPr lang="en-US" sz="2800" dirty="0" err="1">
                <a:solidFill>
                  <a:srgbClr val="70AD47">
                    <a:lumMod val="50000"/>
                  </a:srgbClr>
                </a:solidFill>
                <a:latin typeface="Times New Roman" panose="02020603050405020304" pitchFamily="18" charset="0"/>
                <a:ea typeface="MS Mincho"/>
              </a:rPr>
              <a:t>sẻ</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giãi</a:t>
            </a:r>
            <a:r>
              <a:rPr lang="en-US" sz="2800" dirty="0">
                <a:solidFill>
                  <a:srgbClr val="70AD47">
                    <a:lumMod val="50000"/>
                  </a:srgbClr>
                </a:solidFill>
                <a:latin typeface="Times New Roman" panose="02020603050405020304" pitchFamily="18" charset="0"/>
                <a:ea typeface="MS Mincho"/>
              </a:rPr>
              <a:t> </a:t>
            </a:r>
            <a:r>
              <a:rPr lang="en-US" sz="2800" dirty="0" err="1">
                <a:solidFill>
                  <a:srgbClr val="70AD47">
                    <a:lumMod val="50000"/>
                  </a:srgbClr>
                </a:solidFill>
                <a:latin typeface="Times New Roman" panose="02020603050405020304" pitchFamily="18" charset="0"/>
                <a:ea typeface="MS Mincho"/>
              </a:rPr>
              <a:t>bày</a:t>
            </a:r>
            <a:r>
              <a:rPr lang="en-US" sz="2800" dirty="0">
                <a:solidFill>
                  <a:srgbClr val="70AD47">
                    <a:lumMod val="50000"/>
                  </a:srgbClr>
                </a:solidFill>
                <a:latin typeface="Times New Roman" panose="02020603050405020304" pitchFamily="18" charset="0"/>
                <a:ea typeface="MS Mincho"/>
              </a:rPr>
              <a:t>.</a:t>
            </a:r>
            <a:endParaRPr lang="en-US" sz="2800" dirty="0">
              <a:solidFill>
                <a:srgbClr val="70AD47">
                  <a:lumMod val="50000"/>
                </a:srgbClr>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4"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3"/>
          <p:cNvSpPr>
            <a:spLocks noChangeArrowheads="1"/>
          </p:cNvSpPr>
          <p:nvPr/>
        </p:nvSpPr>
        <p:spPr bwMode="auto">
          <a:xfrm>
            <a:off x="244475" y="144463"/>
            <a:ext cx="4365625" cy="522287"/>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ea typeface="MS Mincho" pitchFamily="49" charset="-128"/>
              </a:rPr>
              <a:t>Bước 4: Trao đổi, đánh giá.</a:t>
            </a:r>
            <a:endParaRPr lang="en-US" sz="2800">
              <a:solidFill>
                <a:srgbClr val="000000"/>
              </a:solidFill>
              <a:latin typeface="Times New Roman" pitchFamily="18" charset="0"/>
              <a:cs typeface="Times New Roman" pitchFamily="18" charset="0"/>
            </a:endParaRPr>
          </a:p>
        </p:txBody>
      </p:sp>
      <p:graphicFrame>
        <p:nvGraphicFramePr>
          <p:cNvPr id="530465" name="Group 33"/>
          <p:cNvGraphicFramePr>
            <a:graphicFrameLocks noGrp="1"/>
          </p:cNvGraphicFramePr>
          <p:nvPr/>
        </p:nvGraphicFramePr>
        <p:xfrm>
          <a:off x="927100" y="1528763"/>
          <a:ext cx="10398125" cy="3657600"/>
        </p:xfrm>
        <a:graphic>
          <a:graphicData uri="http://schemas.openxmlformats.org/drawingml/2006/table">
            <a:tbl>
              <a:tblPr/>
              <a:tblGrid>
                <a:gridCol w="7250113">
                  <a:extLst>
                    <a:ext uri="{9D8B030D-6E8A-4147-A177-3AD203B41FA5}">
                      <a16:colId xmlns:a16="http://schemas.microsoft.com/office/drawing/2014/main" val="20000"/>
                    </a:ext>
                  </a:extLst>
                </a:gridCol>
                <a:gridCol w="3148012">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MS Mincho" pitchFamily="49" charset="-128"/>
                          <a:cs typeface="Arial" charset="0"/>
                        </a:rPr>
                        <a:t>Nội dung kiểm tra</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MS Mincho" pitchFamily="49" charset="-128"/>
                          <a:cs typeface="Arial" charset="0"/>
                        </a:rPr>
                        <a:t>Đạt/</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MS Mincho" pitchFamily="49" charset="-128"/>
                          <a:cs typeface="Arial" charset="0"/>
                        </a:rPr>
                        <a:t>chưa đạt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Bài nói có đủ các phần  mở bài, thân bài, kết bài.</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99"/>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Pts val="1400"/>
                        <a:buFontTx/>
                        <a:buNone/>
                        <a:tabLst/>
                      </a:pPr>
                      <a:r>
                        <a:rPr kumimoji="0" lang="en-US" altLang="ja-JP" sz="2400" b="0" i="0" u="none" strike="noStrike" cap="none" normalizeH="0" baseline="0" smtClean="0">
                          <a:ln>
                            <a:noFill/>
                          </a:ln>
                          <a:solidFill>
                            <a:schemeClr val="tx1"/>
                          </a:solidFill>
                          <a:effectLst/>
                          <a:latin typeface="Calibri" pitchFamily="34" charset="0"/>
                          <a:ea typeface="ＭＳ Ｐゴシック" charset="-128"/>
                        </a:rPr>
                        <a:t> Người kể trình bày chi tiết các sự việc xảy ra. </a:t>
                      </a:r>
                      <a:endParaRPr kumimoji="0" lang="en-US" sz="2400" b="0"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Calibri" pitchFamily="34" charset="0"/>
                          <a:ea typeface="ＭＳ Ｐゴシック" charset="-128"/>
                        </a:rPr>
                        <a:t>Các sự việc được kể theo trình tự thời gian. </a:t>
                      </a:r>
                      <a:endParaRPr kumimoji="0" lang="en-US" sz="2400" b="0"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Calibri" pitchFamily="34" charset="0"/>
                          <a:ea typeface="ＭＳ Ｐゴシック" charset="-128"/>
                        </a:rPr>
                        <a:t>Các hành động của nhân vật được kể đầy đủ. </a:t>
                      </a:r>
                      <a:endParaRPr kumimoji="0" lang="en-US" sz="2400" b="0" i="0" u="none" strike="noStrike" cap="none" normalizeH="0" baseline="0" smtClean="0">
                        <a:ln>
                          <a:noFill/>
                        </a:ln>
                        <a:solidFill>
                          <a:schemeClr val="tx1"/>
                        </a:solidFill>
                        <a:effectLst/>
                        <a:latin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ECE"/>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Người kể dùng ngôi thứ nhất để kể lại câu chuyện.</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Người kể thể hiện cảm xúc phù hợp với nội dung được kể.</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D0D0D"/>
                          </a:solidFill>
                          <a:effectLst/>
                          <a:latin typeface="Times New Roman" pitchFamily="18" charset="0"/>
                          <a:ea typeface="MS Mincho" pitchFamily="49" charset="-128"/>
                          <a:cs typeface="Arial" charset="0"/>
                        </a:rPr>
                        <a:t>Lí giải được sự quan trọng, ý nghĩa của vấn đề được nói.</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MS Mincho" pitchFamily="49" charset="-128"/>
                          <a:cs typeface="Arial" charset="0"/>
                        </a:rPr>
                        <a:t> </a:t>
                      </a:r>
                      <a:endParaRPr kumimoji="0" lang="en-US" sz="2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val="10007"/>
                  </a:ext>
                </a:extLst>
              </a:tr>
            </a:tbl>
          </a:graphicData>
        </a:graphic>
      </p:graphicFrame>
      <p:sp>
        <p:nvSpPr>
          <p:cNvPr id="530463" name="Rectangle 5"/>
          <p:cNvSpPr>
            <a:spLocks noChangeArrowheads="1"/>
          </p:cNvSpPr>
          <p:nvPr/>
        </p:nvSpPr>
        <p:spPr bwMode="auto">
          <a:xfrm>
            <a:off x="3975100" y="779463"/>
            <a:ext cx="4302125"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ea typeface="MS Mincho" pitchFamily="49" charset="-128"/>
              </a:rPr>
              <a:t>* </a:t>
            </a:r>
            <a:r>
              <a:rPr lang="en-US" sz="2800" b="1">
                <a:solidFill>
                  <a:srgbClr val="FF0000"/>
                </a:solidFill>
                <a:latin typeface="Times New Roman" pitchFamily="18" charset="0"/>
                <a:ea typeface="MS Mincho" pitchFamily="49" charset="-128"/>
              </a:rPr>
              <a:t>Bảng tự kiểm tra bài nói</a:t>
            </a:r>
            <a:r>
              <a:rPr lang="en-US" sz="2800" b="1">
                <a:solidFill>
                  <a:srgbClr val="000000"/>
                </a:solidFill>
                <a:latin typeface="Times New Roman" pitchFamily="18" charset="0"/>
                <a:ea typeface="MS Mincho" pitchFamily="49" charset="-128"/>
              </a:rPr>
              <a:t>.</a:t>
            </a:r>
            <a:endParaRPr lang="en-US" sz="28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8126" y="147288"/>
            <a:ext cx="5670528" cy="769441"/>
          </a:xfrm>
          <a:prstGeom prst="rect">
            <a:avLst/>
          </a:prstGeom>
          <a:noFill/>
        </p:spPr>
        <p:txBody>
          <a:bodyPr>
            <a:spAutoFit/>
          </a:bodyPr>
          <a:lstStyle/>
          <a:p>
            <a:pPr algn="ctr" fontAlgn="auto">
              <a:spcBef>
                <a:spcPts val="0"/>
              </a:spcBef>
              <a:spcAft>
                <a:spcPts val="0"/>
              </a:spcAft>
              <a:defRPr/>
            </a:pPr>
            <a:r>
              <a:rPr lang="en-US" sz="4400" b="1" dirty="0">
                <a:ln w="12700" cmpd="sng">
                  <a:solidFill>
                    <a:srgbClr val="FFC000"/>
                  </a:solidFill>
                  <a:prstDash val="solid"/>
                </a:ln>
                <a:solidFill>
                  <a:srgbClr val="7030A0"/>
                </a:solidFill>
                <a:latin typeface="Times New Roman" panose="02020603050405020304" pitchFamily="18" charset="0"/>
                <a:cs typeface="Times New Roman" panose="02020603050405020304" pitchFamily="18" charset="0"/>
              </a:rPr>
              <a:t>NÓI VÀ NGHE</a:t>
            </a:r>
          </a:p>
        </p:txBody>
      </p:sp>
      <p:sp>
        <p:nvSpPr>
          <p:cNvPr id="531458" name="Rectangle 4"/>
          <p:cNvSpPr>
            <a:spLocks noChangeArrowheads="1"/>
          </p:cNvSpPr>
          <p:nvPr/>
        </p:nvSpPr>
        <p:spPr bwMode="auto">
          <a:xfrm>
            <a:off x="752475" y="776288"/>
            <a:ext cx="3983038" cy="522287"/>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1. Chuẩn bị nội dung nói</a:t>
            </a:r>
            <a:endParaRPr lang="en-US" sz="2800">
              <a:solidFill>
                <a:srgbClr val="000000"/>
              </a:solidFill>
              <a:latin typeface="Times New Roman" pitchFamily="18" charset="0"/>
              <a:cs typeface="Times New Roman" pitchFamily="18" charset="0"/>
            </a:endParaRPr>
          </a:p>
        </p:txBody>
      </p:sp>
      <p:sp>
        <p:nvSpPr>
          <p:cNvPr id="6" name="Rectangle 5"/>
          <p:cNvSpPr>
            <a:spLocks noChangeArrowheads="1"/>
          </p:cNvSpPr>
          <p:nvPr/>
        </p:nvSpPr>
        <p:spPr bwMode="auto">
          <a:xfrm>
            <a:off x="752475" y="1179513"/>
            <a:ext cx="3195638"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2. Trình bày bài nói</a:t>
            </a:r>
            <a:endParaRPr lang="en-US" sz="2800">
              <a:solidFill>
                <a:srgbClr val="000000"/>
              </a:solidFill>
              <a:latin typeface="Times New Roman" pitchFamily="18" charset="0"/>
              <a:cs typeface="Times New Roman" pitchFamily="18" charset="0"/>
            </a:endParaRPr>
          </a:p>
        </p:txBody>
      </p:sp>
      <p:sp>
        <p:nvSpPr>
          <p:cNvPr id="7" name="Rectangle 6"/>
          <p:cNvSpPr>
            <a:spLocks noChangeArrowheads="1"/>
          </p:cNvSpPr>
          <p:nvPr/>
        </p:nvSpPr>
        <p:spPr bwMode="auto">
          <a:xfrm>
            <a:off x="752475" y="1584325"/>
            <a:ext cx="3070225" cy="523875"/>
          </a:xfrm>
          <a:prstGeom prst="rect">
            <a:avLst/>
          </a:prstGeom>
          <a:noFill/>
          <a:ln w="9525">
            <a:noFill/>
            <a:miter lim="800000"/>
            <a:headEnd/>
            <a:tailEnd/>
          </a:ln>
        </p:spPr>
        <p:txBody>
          <a:bodyPr wrap="none">
            <a:spAutoFit/>
          </a:bodyPr>
          <a:lstStyle/>
          <a:p>
            <a:r>
              <a:rPr lang="en-US" sz="2800" b="1">
                <a:solidFill>
                  <a:srgbClr val="0D0D0D"/>
                </a:solidFill>
                <a:latin typeface="Times New Roman" pitchFamily="18" charset="0"/>
                <a:ea typeface="MS Mincho" pitchFamily="49" charset="-128"/>
              </a:rPr>
              <a:t>3. Đánh giá bài nói</a:t>
            </a:r>
            <a:endParaRPr lang="en-US" sz="28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1"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32482" name="Rectangle 4"/>
          <p:cNvSpPr>
            <a:spLocks noChangeArrowheads="1"/>
          </p:cNvSpPr>
          <p:nvPr/>
        </p:nvSpPr>
        <p:spPr bwMode="auto">
          <a:xfrm>
            <a:off x="973138" y="1328738"/>
            <a:ext cx="4437062" cy="522287"/>
          </a:xfrm>
          <a:prstGeom prst="rect">
            <a:avLst/>
          </a:prstGeom>
          <a:noFill/>
          <a:ln w="9525">
            <a:noFill/>
            <a:miter lim="800000"/>
            <a:headEnd/>
            <a:tailEnd/>
          </a:ln>
        </p:spPr>
        <p:txBody>
          <a:bodyPr wrap="none">
            <a:spAutoFit/>
          </a:bodyPr>
          <a:lstStyle/>
          <a:p>
            <a:r>
              <a:rPr lang="en-US" sz="2800" b="1">
                <a:solidFill>
                  <a:srgbClr val="0070C0"/>
                </a:solidFill>
                <a:latin typeface="Times New Roman" pitchFamily="18" charset="0"/>
                <a:cs typeface="Times New Roman" pitchFamily="18" charset="0"/>
              </a:rPr>
              <a:t>CỦNG CỐ VÀ MỞ RỘNG </a:t>
            </a:r>
            <a:endParaRPr lang="en-US" sz="2800">
              <a:solidFill>
                <a:srgbClr val="0070C0"/>
              </a:solidFill>
              <a:latin typeface="Calibri" pitchFamily="34" charset="0"/>
            </a:endParaRPr>
          </a:p>
        </p:txBody>
      </p:sp>
      <p:sp>
        <p:nvSpPr>
          <p:cNvPr id="532483" name="Rectangle 7"/>
          <p:cNvSpPr>
            <a:spLocks noChangeArrowheads="1"/>
          </p:cNvSpPr>
          <p:nvPr/>
        </p:nvSpPr>
        <p:spPr bwMode="auto">
          <a:xfrm>
            <a:off x="1981200" y="1851025"/>
            <a:ext cx="8475663" cy="4013200"/>
          </a:xfrm>
          <a:prstGeom prst="rect">
            <a:avLst/>
          </a:prstGeom>
          <a:noFill/>
          <a:ln w="9525">
            <a:noFill/>
            <a:miter lim="800000"/>
            <a:headEnd/>
            <a:tailEnd/>
          </a:ln>
        </p:spPr>
        <p:txBody>
          <a:bodyPr>
            <a:spAutoFit/>
          </a:bodyPr>
          <a:lstStyle/>
          <a:p>
            <a:pPr>
              <a:lnSpc>
                <a:spcPct val="130000"/>
              </a:lnSpc>
              <a:spcBef>
                <a:spcPts val="300"/>
              </a:spcBef>
              <a:spcAft>
                <a:spcPts val="300"/>
              </a:spcAft>
              <a:tabLst>
                <a:tab pos="152400" algn="l"/>
              </a:tabLst>
            </a:pPr>
            <a:r>
              <a:rPr lang="en-US" sz="2800">
                <a:solidFill>
                  <a:srgbClr val="385723"/>
                </a:solidFill>
                <a:latin typeface="Times New Roman" pitchFamily="18" charset="0"/>
                <a:cs typeface="Times New Roman" pitchFamily="18" charset="0"/>
              </a:rPr>
              <a:t>Các em ạ, việc đọc đối với mỗi chúng ta là vô cùng quan trọng, đọc giúp chúng ta mở mang hiểu biết, trau dồi vốn ngôn ngữ, hoàn thiện tâm hồn. Các em đã tự đọc được những câu chuyện nào, những bài thơ nào rồi nhỉ. Sau khi thầy/ cô đã hướng dẫn các em cách khai thác từng thể loại truyện, thơ...Tiết học hôm nay, chúng ta cùng chia sẻ về kết quả của việc đọc mở rộng ở nhà nhé!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5" name="Picture 1"/>
          <p:cNvPicPr>
            <a:picLocks noChangeAspect="1"/>
          </p:cNvPicPr>
          <p:nvPr/>
        </p:nvPicPr>
        <p:blipFill>
          <a:blip r:embed="rId2"/>
          <a:srcRect/>
          <a:stretch>
            <a:fillRect/>
          </a:stretch>
        </p:blipFill>
        <p:spPr bwMode="auto">
          <a:xfrm>
            <a:off x="0" y="0"/>
            <a:ext cx="12192000" cy="7019925"/>
          </a:xfrm>
          <a:prstGeom prst="rect">
            <a:avLst/>
          </a:prstGeom>
          <a:noFill/>
          <a:ln w="9525">
            <a:noFill/>
            <a:miter lim="800000"/>
            <a:headEnd/>
            <a:tailEnd/>
          </a:ln>
        </p:spPr>
      </p:pic>
      <p:sp>
        <p:nvSpPr>
          <p:cNvPr id="533506" name="Rectangle 5"/>
          <p:cNvSpPr>
            <a:spLocks noChangeArrowheads="1"/>
          </p:cNvSpPr>
          <p:nvPr/>
        </p:nvSpPr>
        <p:spPr bwMode="auto">
          <a:xfrm>
            <a:off x="3370263" y="133350"/>
            <a:ext cx="4979987" cy="523875"/>
          </a:xfrm>
          <a:prstGeom prst="rect">
            <a:avLst/>
          </a:prstGeom>
          <a:noFill/>
          <a:ln w="9525">
            <a:noFill/>
            <a:miter lim="800000"/>
            <a:headEnd/>
            <a:tailEnd/>
          </a:ln>
        </p:spPr>
        <p:txBody>
          <a:bodyPr wrap="none">
            <a:spAutoFit/>
          </a:bodyPr>
          <a:lstStyle/>
          <a:p>
            <a:pPr algn="just"/>
            <a:r>
              <a:rPr lang="en-US" sz="2800" b="1">
                <a:solidFill>
                  <a:srgbClr val="002060"/>
                </a:solidFill>
                <a:latin typeface="Times New Roman" pitchFamily="18" charset="0"/>
                <a:cs typeface="Times New Roman" pitchFamily="18" charset="0"/>
              </a:rPr>
              <a:t>HOẠT ĐỘNG 4: VẬN DỤNG. </a:t>
            </a:r>
            <a:endParaRPr lang="en-US" sz="2800">
              <a:solidFill>
                <a:srgbClr val="002060"/>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1885950" y="1377950"/>
          <a:ext cx="9034463" cy="3907536"/>
        </p:xfrm>
        <a:graphic>
          <a:graphicData uri="http://schemas.openxmlformats.org/drawingml/2006/table">
            <a:tbl>
              <a:tblPr/>
              <a:tblGrid>
                <a:gridCol w="2287588">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3714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85723"/>
                          </a:solidFill>
                          <a:effectLst/>
                          <a:latin typeface="Times New Roman" pitchFamily="18" charset="0"/>
                          <a:ea typeface="MS Mincho" pitchFamily="49" charset="-128"/>
                          <a:cs typeface="Arial" charset="0"/>
                        </a:rPr>
                        <a:t>- Đối với văn bản truyện:</a:t>
                      </a:r>
                      <a:endParaRPr kumimoji="0" lang="en-US" sz="2800" b="1" i="0" u="none" strike="noStrike" cap="none" normalizeH="0" baseline="0" smtClean="0">
                        <a:ln>
                          <a:noFill/>
                        </a:ln>
                        <a:solidFill>
                          <a:srgbClr val="385723"/>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385723"/>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000" b="0" i="0" u="none" strike="noStrike" cap="none" normalizeH="0" baseline="0" smtClean="0">
                          <a:ln>
                            <a:noFill/>
                          </a:ln>
                          <a:solidFill>
                            <a:srgbClr val="385723"/>
                          </a:solidFill>
                          <a:effectLst/>
                          <a:latin typeface="Times New Roman" pitchFamily="18" charset="0"/>
                          <a:ea typeface="MS Mincho" pitchFamily="49" charset="-128"/>
                          <a:cs typeface="Times New Roman" pitchFamily="18" charset="0"/>
                        </a:rPr>
                        <a:t>+ Người kể chuyện là 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000" b="0" i="0" u="none" strike="noStrike" cap="none" normalizeH="0" baseline="0" smtClean="0">
                          <a:ln>
                            <a:noFill/>
                          </a:ln>
                          <a:solidFill>
                            <a:srgbClr val="385723"/>
                          </a:solidFill>
                          <a:effectLst/>
                          <a:latin typeface="Times New Roman" pitchFamily="18" charset="0"/>
                          <a:cs typeface="Times New Roman" pitchFamily="18" charset="0"/>
                        </a:rPr>
                        <a:t>+ Chỉ một số đặc điểm giúp em nhận biết đó là truyện đồng thoại.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000" b="0" i="0" u="none" strike="noStrike" cap="none" normalizeH="0" baseline="0" smtClean="0">
                          <a:ln>
                            <a:noFill/>
                          </a:ln>
                          <a:solidFill>
                            <a:srgbClr val="385723"/>
                          </a:solidFill>
                          <a:effectLst/>
                          <a:latin typeface="Times New Roman" pitchFamily="18" charset="0"/>
                          <a:cs typeface="Times New Roman" pitchFamily="18" charset="0"/>
                        </a:rPr>
                        <a:t>+ Nhân vật: Câu chuyện có mấy nhân vật? Nhân vật trong câu chuyện gồm những ai? Ai là nhân vật chính?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85723"/>
                          </a:solidFill>
                          <a:effectLst/>
                          <a:latin typeface="Times New Roman" pitchFamily="18" charset="0"/>
                          <a:cs typeface="Times New Roman" pitchFamily="18" charset="0"/>
                        </a:rPr>
                        <a:t>+ Liệt kê chi tiết tiêu biểu để tác giả miêu tả  đặc điểm nhân vật thông qua các yếu tố miêu tả ngoại hình, hành động suy nghĩ, mối quan hệ với các nhân vật khác, lời nói.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800" b="1" i="0" u="none" strike="noStrike" cap="none" normalizeH="0" baseline="0" smtClean="0">
                          <a:ln>
                            <a:noFill/>
                          </a:ln>
                          <a:solidFill>
                            <a:srgbClr val="385723"/>
                          </a:solidFill>
                          <a:effectLst/>
                          <a:latin typeface="Times New Roman" pitchFamily="18" charset="0"/>
                          <a:cs typeface="Times New Roman" pitchFamily="18" charset="0"/>
                        </a:rPr>
                        <a:t>- Cảm nhận về đặc điểm của nhân vật?</a:t>
                      </a:r>
                      <a:endParaRPr kumimoji="0" lang="en-US" sz="2400" b="1" i="0" u="none" strike="noStrike" cap="none" normalizeH="0" baseline="0" smtClean="0">
                        <a:ln>
                          <a:noFill/>
                        </a:ln>
                        <a:solidFill>
                          <a:srgbClr val="385723"/>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2" name="Cloud 11"/>
          <p:cNvSpPr/>
          <p:nvPr/>
        </p:nvSpPr>
        <p:spPr>
          <a:xfrm>
            <a:off x="2881313" y="1609725"/>
            <a:ext cx="5957887" cy="258921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TextBox 12"/>
          <p:cNvSpPr txBox="1">
            <a:spLocks noChangeArrowheads="1"/>
          </p:cNvSpPr>
          <p:nvPr/>
        </p:nvSpPr>
        <p:spPr bwMode="auto">
          <a:xfrm>
            <a:off x="3975100" y="2211388"/>
            <a:ext cx="4241800" cy="1385887"/>
          </a:xfrm>
          <a:prstGeom prst="rect">
            <a:avLst/>
          </a:prstGeom>
          <a:noFill/>
          <a:ln w="9525">
            <a:noFill/>
            <a:miter lim="800000"/>
            <a:headEnd/>
            <a:tailEnd/>
          </a:ln>
        </p:spPr>
        <p:txBody>
          <a:bodyPr>
            <a:spAutoFit/>
          </a:bodyPr>
          <a:lstStyle/>
          <a:p>
            <a:r>
              <a:rPr lang="en-US" sz="2800" i="1">
                <a:solidFill>
                  <a:srgbClr val="000000"/>
                </a:solidFill>
                <a:latin typeface="Times New Roman" pitchFamily="18" charset="0"/>
                <a:cs typeface="Times New Roman" pitchFamily="18" charset="0"/>
              </a:rPr>
              <a:t>Thảo luận nhóm trong thời gian 5 phút,trả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49" name="Pictur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14050" name="Rectangle 1"/>
          <p:cNvSpPr>
            <a:spLocks noChangeArrowheads="1"/>
          </p:cNvSpPr>
          <p:nvPr/>
        </p:nvSpPr>
        <p:spPr bwMode="auto">
          <a:xfrm>
            <a:off x="896938" y="312738"/>
            <a:ext cx="2838149" cy="523220"/>
          </a:xfrm>
          <a:prstGeom prst="rect">
            <a:avLst/>
          </a:prstGeom>
          <a:noFill/>
          <a:ln w="9525">
            <a:noFill/>
            <a:miter lim="800000"/>
            <a:headEnd/>
            <a:tailEnd/>
          </a:ln>
        </p:spPr>
        <p:txBody>
          <a:bodyPr wrap="none">
            <a:spAutoFit/>
          </a:bodyPr>
          <a:lstStyle/>
          <a:p>
            <a:r>
              <a:rPr lang="en-US" sz="2800" b="1" dirty="0">
                <a:solidFill>
                  <a:srgbClr val="0D0D0D"/>
                </a:solidFill>
                <a:latin typeface="Times New Roman" pitchFamily="18" charset="0"/>
                <a:ea typeface="MS Mincho" pitchFamily="49" charset="-128"/>
              </a:rPr>
              <a:t>1</a:t>
            </a:r>
            <a:r>
              <a:rPr lang="en-US" sz="2800" b="1" dirty="0" smtClean="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Trước</a:t>
            </a:r>
            <a:r>
              <a:rPr lang="en-US" sz="2800" b="1" dirty="0" smtClean="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khi</a:t>
            </a:r>
            <a:r>
              <a:rPr lang="en-US" sz="2800" b="1" dirty="0" smtClean="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viết</a:t>
            </a:r>
            <a:r>
              <a:rPr lang="en-US" sz="2800" b="1" dirty="0" smtClean="0">
                <a:solidFill>
                  <a:srgbClr val="0D0D0D"/>
                </a:solidFill>
                <a:latin typeface="Times New Roman" pitchFamily="18" charset="0"/>
                <a:ea typeface="MS Mincho" pitchFamily="49" charset="-128"/>
              </a:rPr>
              <a:t>:</a:t>
            </a:r>
            <a:endParaRPr lang="en-US" sz="2800" dirty="0">
              <a:latin typeface="Times New Roman" pitchFamily="18" charset="0"/>
              <a:cs typeface="Calibri" pitchFamily="34" charset="0"/>
            </a:endParaRPr>
          </a:p>
        </p:txBody>
      </p:sp>
      <p:sp>
        <p:nvSpPr>
          <p:cNvPr id="514051" name="Rectangle 2"/>
          <p:cNvSpPr>
            <a:spLocks noChangeArrowheads="1"/>
          </p:cNvSpPr>
          <p:nvPr/>
        </p:nvSpPr>
        <p:spPr bwMode="auto">
          <a:xfrm>
            <a:off x="896938" y="836613"/>
            <a:ext cx="10695794" cy="1569660"/>
          </a:xfrm>
          <a:prstGeom prst="rect">
            <a:avLst/>
          </a:prstGeom>
          <a:noFill/>
          <a:ln w="9525">
            <a:noFill/>
            <a:miter lim="800000"/>
            <a:headEnd/>
            <a:tailEnd/>
          </a:ln>
        </p:spPr>
        <p:txBody>
          <a:bodyPr wrap="square">
            <a:spAutoFit/>
          </a:bodyPr>
          <a:lstStyle/>
          <a:p>
            <a:r>
              <a:rPr lang="en-US" sz="2400" b="1" dirty="0" err="1">
                <a:solidFill>
                  <a:srgbClr val="385723"/>
                </a:solidFill>
                <a:latin typeface="Times New Roman" pitchFamily="18" charset="0"/>
                <a:ea typeface="MS Mincho" pitchFamily="49" charset="-128"/>
              </a:rPr>
              <a:t>Bước</a:t>
            </a:r>
            <a:r>
              <a:rPr lang="en-US" sz="2400" b="1" dirty="0">
                <a:solidFill>
                  <a:srgbClr val="385723"/>
                </a:solidFill>
                <a:latin typeface="Times New Roman" pitchFamily="18" charset="0"/>
                <a:ea typeface="MS Mincho" pitchFamily="49" charset="-128"/>
              </a:rPr>
              <a:t> 1: </a:t>
            </a:r>
            <a:r>
              <a:rPr lang="en-US" sz="2400" b="1" dirty="0" err="1">
                <a:solidFill>
                  <a:srgbClr val="385723"/>
                </a:solidFill>
                <a:latin typeface="Times New Roman" pitchFamily="18" charset="0"/>
                <a:ea typeface="MS Mincho" pitchFamily="49" charset="-128"/>
              </a:rPr>
              <a:t>Chọn</a:t>
            </a:r>
            <a:r>
              <a:rPr lang="en-US" sz="2400" b="1" dirty="0">
                <a:solidFill>
                  <a:srgbClr val="385723"/>
                </a:solidFill>
                <a:latin typeface="Times New Roman" pitchFamily="18" charset="0"/>
                <a:ea typeface="MS Mincho" pitchFamily="49" charset="-128"/>
              </a:rPr>
              <a:t> </a:t>
            </a:r>
            <a:r>
              <a:rPr lang="en-US" sz="2400" b="1" dirty="0" err="1">
                <a:solidFill>
                  <a:srgbClr val="385723"/>
                </a:solidFill>
                <a:latin typeface="Times New Roman" pitchFamily="18" charset="0"/>
                <a:ea typeface="MS Mincho" pitchFamily="49" charset="-128"/>
              </a:rPr>
              <a:t>lựa</a:t>
            </a:r>
            <a:r>
              <a:rPr lang="en-US" sz="2400" b="1" dirty="0">
                <a:solidFill>
                  <a:srgbClr val="385723"/>
                </a:solidFill>
                <a:latin typeface="Times New Roman" pitchFamily="18" charset="0"/>
                <a:ea typeface="MS Mincho" pitchFamily="49" charset="-128"/>
              </a:rPr>
              <a:t> </a:t>
            </a:r>
            <a:r>
              <a:rPr lang="en-US" sz="2400" b="1" dirty="0" err="1">
                <a:solidFill>
                  <a:srgbClr val="385723"/>
                </a:solidFill>
                <a:latin typeface="Times New Roman" pitchFamily="18" charset="0"/>
                <a:ea typeface="MS Mincho" pitchFamily="49" charset="-128"/>
              </a:rPr>
              <a:t>đề</a:t>
            </a:r>
            <a:r>
              <a:rPr lang="en-US" sz="2400" b="1" dirty="0">
                <a:solidFill>
                  <a:srgbClr val="385723"/>
                </a:solidFill>
                <a:latin typeface="Times New Roman" pitchFamily="18" charset="0"/>
                <a:ea typeface="MS Mincho" pitchFamily="49" charset="-128"/>
              </a:rPr>
              <a:t> </a:t>
            </a:r>
            <a:r>
              <a:rPr lang="en-US" sz="2400" b="1" dirty="0" err="1" smtClean="0">
                <a:solidFill>
                  <a:srgbClr val="385723"/>
                </a:solidFill>
                <a:latin typeface="Times New Roman" pitchFamily="18" charset="0"/>
                <a:ea typeface="MS Mincho" pitchFamily="49" charset="-128"/>
              </a:rPr>
              <a:t>tài</a:t>
            </a:r>
            <a:r>
              <a:rPr lang="en-US" sz="2400" b="1" dirty="0">
                <a:solidFill>
                  <a:srgbClr val="385723"/>
                </a:solidFill>
                <a:latin typeface="Times New Roman" pitchFamily="18" charset="0"/>
                <a:ea typeface="MS Mincho" pitchFamily="49" charset="-128"/>
                <a:sym typeface="Wingdings" panose="05000000000000000000" pitchFamily="2" charset="2"/>
              </a:rPr>
              <a:t> </a:t>
            </a:r>
            <a:r>
              <a:rPr lang="en-US" sz="2400" b="1" dirty="0" smtClean="0">
                <a:solidFill>
                  <a:srgbClr val="7030A0"/>
                </a:solidFill>
                <a:latin typeface="Times New Roman" pitchFamily="18" charset="0"/>
                <a:ea typeface="MS Mincho" pitchFamily="49" charset="-128"/>
                <a:sym typeface="Wingdings" panose="05000000000000000000" pitchFamily="2" charset="2"/>
              </a:rPr>
              <a:t>( </a:t>
            </a:r>
            <a:r>
              <a:rPr lang="en-US" sz="2400" b="1" dirty="0" err="1" smtClean="0">
                <a:solidFill>
                  <a:srgbClr val="7030A0"/>
                </a:solidFill>
                <a:latin typeface="Times New Roman" pitchFamily="18" charset="0"/>
                <a:ea typeface="MS Mincho" pitchFamily="49" charset="-128"/>
                <a:sym typeface="Wingdings" panose="05000000000000000000" pitchFamily="2" charset="2"/>
              </a:rPr>
              <a:t>một</a:t>
            </a:r>
            <a:r>
              <a:rPr lang="en-US" sz="2400" b="1" dirty="0" smtClean="0">
                <a:solidFill>
                  <a:srgbClr val="7030A0"/>
                </a:solidFill>
                <a:latin typeface="Times New Roman" pitchFamily="18" charset="0"/>
                <a:ea typeface="MS Mincho" pitchFamily="49" charset="-128"/>
                <a:sym typeface="Wingdings" panose="05000000000000000000" pitchFamily="2" charset="2"/>
              </a:rPr>
              <a:t> </a:t>
            </a:r>
            <a:r>
              <a:rPr lang="en-US" sz="2400" b="1" dirty="0" err="1" smtClean="0">
                <a:solidFill>
                  <a:srgbClr val="7030A0"/>
                </a:solidFill>
                <a:latin typeface="Times New Roman" pitchFamily="18" charset="0"/>
                <a:ea typeface="MS Mincho" pitchFamily="49" charset="-128"/>
                <a:sym typeface="Wingdings" panose="05000000000000000000" pitchFamily="2" charset="2"/>
              </a:rPr>
              <a:t>trải</a:t>
            </a:r>
            <a:r>
              <a:rPr lang="en-US" sz="2400" b="1" dirty="0" smtClean="0">
                <a:solidFill>
                  <a:srgbClr val="7030A0"/>
                </a:solidFill>
                <a:latin typeface="Times New Roman" pitchFamily="18" charset="0"/>
                <a:ea typeface="MS Mincho" pitchFamily="49" charset="-128"/>
                <a:sym typeface="Wingdings" panose="05000000000000000000" pitchFamily="2" charset="2"/>
              </a:rPr>
              <a:t> </a:t>
            </a:r>
            <a:r>
              <a:rPr lang="en-US" sz="2400" b="1" dirty="0" err="1" smtClean="0">
                <a:solidFill>
                  <a:srgbClr val="7030A0"/>
                </a:solidFill>
                <a:latin typeface="Times New Roman" pitchFamily="18" charset="0"/>
                <a:ea typeface="MS Mincho" pitchFamily="49" charset="-128"/>
                <a:sym typeface="Wingdings" panose="05000000000000000000" pitchFamily="2" charset="2"/>
              </a:rPr>
              <a:t>nghiệm</a:t>
            </a:r>
            <a:r>
              <a:rPr lang="en-US" sz="2400" b="1" dirty="0" smtClean="0">
                <a:solidFill>
                  <a:srgbClr val="7030A0"/>
                </a:solidFill>
                <a:latin typeface="Times New Roman" pitchFamily="18" charset="0"/>
                <a:ea typeface="MS Mincho" pitchFamily="49" charset="-128"/>
                <a:sym typeface="Wingdings" panose="05000000000000000000" pitchFamily="2" charset="2"/>
              </a:rPr>
              <a:t> </a:t>
            </a:r>
            <a:r>
              <a:rPr lang="en-US" sz="2400" b="1" dirty="0" err="1" smtClean="0">
                <a:solidFill>
                  <a:srgbClr val="7030A0"/>
                </a:solidFill>
                <a:latin typeface="Times New Roman" pitchFamily="18" charset="0"/>
                <a:ea typeface="MS Mincho" pitchFamily="49" charset="-128"/>
                <a:sym typeface="Wingdings" panose="05000000000000000000" pitchFamily="2" charset="2"/>
              </a:rPr>
              <a:t>vui</a:t>
            </a:r>
            <a:r>
              <a:rPr lang="en-US" sz="2400" b="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vẻ:chuyến</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đi</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có</a:t>
            </a:r>
            <a:r>
              <a:rPr lang="en-US" sz="2400" b="1" i="1" dirty="0" smtClean="0">
                <a:solidFill>
                  <a:srgbClr val="7030A0"/>
                </a:solidFill>
                <a:latin typeface="Times New Roman" pitchFamily="18" charset="0"/>
                <a:ea typeface="MS Mincho" pitchFamily="49" charset="-128"/>
                <a:sym typeface="Wingdings" panose="05000000000000000000" pitchFamily="2" charset="2"/>
              </a:rPr>
              <a:t> ý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nghĩa</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bữa</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tiệc</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sinh</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nhật</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một</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việc</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làm</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i="1" dirty="0" err="1" smtClean="0">
                <a:solidFill>
                  <a:srgbClr val="7030A0"/>
                </a:solidFill>
                <a:latin typeface="Times New Roman" pitchFamily="18" charset="0"/>
                <a:ea typeface="MS Mincho" pitchFamily="49" charset="-128"/>
                <a:sym typeface="Wingdings" panose="05000000000000000000" pitchFamily="2" charset="2"/>
              </a:rPr>
              <a:t>tốt</a:t>
            </a:r>
            <a:r>
              <a:rPr lang="en-US" sz="2400" b="1" i="1" dirty="0" smtClean="0">
                <a:solidFill>
                  <a:srgbClr val="7030A0"/>
                </a:solidFill>
                <a:latin typeface="Times New Roman" pitchFamily="18" charset="0"/>
                <a:ea typeface="MS Mincho" pitchFamily="49" charset="-128"/>
                <a:sym typeface="Wingdings" panose="05000000000000000000" pitchFamily="2" charset="2"/>
              </a:rPr>
              <a:t> </a:t>
            </a:r>
            <a:r>
              <a:rPr lang="en-US" sz="2400" b="1" dirty="0" smtClean="0">
                <a:solidFill>
                  <a:srgbClr val="7030A0"/>
                </a:solidFill>
                <a:latin typeface="Times New Roman" pitchFamily="18" charset="0"/>
                <a:ea typeface="MS Mincho" pitchFamily="49" charset="-128"/>
                <a:sym typeface="Wingdings" panose="05000000000000000000" pitchFamily="2" charset="2"/>
              </a:rPr>
              <a:t>hay </a:t>
            </a:r>
            <a:r>
              <a:rPr lang="en-US" sz="2400" b="1" dirty="0" err="1" smtClean="0">
                <a:solidFill>
                  <a:srgbClr val="C00000"/>
                </a:solidFill>
                <a:latin typeface="Times New Roman" pitchFamily="18" charset="0"/>
                <a:ea typeface="MS Mincho" pitchFamily="49" charset="-128"/>
                <a:sym typeface="Wingdings" panose="05000000000000000000" pitchFamily="2" charset="2"/>
              </a:rPr>
              <a:t>một</a:t>
            </a:r>
            <a:r>
              <a:rPr lang="en-US" sz="2400" b="1" dirty="0" smtClean="0">
                <a:solidFill>
                  <a:srgbClr val="C00000"/>
                </a:solidFill>
                <a:latin typeface="Times New Roman" pitchFamily="18" charset="0"/>
                <a:ea typeface="MS Mincho" pitchFamily="49" charset="-128"/>
                <a:sym typeface="Wingdings" panose="05000000000000000000" pitchFamily="2" charset="2"/>
              </a:rPr>
              <a:t> </a:t>
            </a:r>
            <a:r>
              <a:rPr lang="en-US" sz="2400" b="1" dirty="0" err="1" smtClean="0">
                <a:solidFill>
                  <a:srgbClr val="C00000"/>
                </a:solidFill>
                <a:latin typeface="Times New Roman" pitchFamily="18" charset="0"/>
                <a:ea typeface="MS Mincho" pitchFamily="49" charset="-128"/>
                <a:sym typeface="Wingdings" panose="05000000000000000000" pitchFamily="2" charset="2"/>
              </a:rPr>
              <a:t>trải</a:t>
            </a:r>
            <a:r>
              <a:rPr lang="en-US" sz="2400" b="1" dirty="0" smtClean="0">
                <a:solidFill>
                  <a:srgbClr val="C00000"/>
                </a:solidFill>
                <a:latin typeface="Times New Roman" pitchFamily="18" charset="0"/>
                <a:ea typeface="MS Mincho" pitchFamily="49" charset="-128"/>
                <a:sym typeface="Wingdings" panose="05000000000000000000" pitchFamily="2" charset="2"/>
              </a:rPr>
              <a:t> </a:t>
            </a:r>
            <a:r>
              <a:rPr lang="en-US" sz="2400" b="1" dirty="0" err="1" smtClean="0">
                <a:solidFill>
                  <a:srgbClr val="C00000"/>
                </a:solidFill>
                <a:latin typeface="Times New Roman" pitchFamily="18" charset="0"/>
                <a:ea typeface="MS Mincho" pitchFamily="49" charset="-128"/>
                <a:sym typeface="Wingdings" panose="05000000000000000000" pitchFamily="2" charset="2"/>
              </a:rPr>
              <a:t>nghiệm</a:t>
            </a:r>
            <a:r>
              <a:rPr lang="en-US" sz="2400" b="1" dirty="0" smtClean="0">
                <a:solidFill>
                  <a:srgbClr val="C00000"/>
                </a:solidFill>
                <a:latin typeface="Times New Roman" pitchFamily="18" charset="0"/>
                <a:ea typeface="MS Mincho" pitchFamily="49" charset="-128"/>
                <a:sym typeface="Wingdings" panose="05000000000000000000" pitchFamily="2" charset="2"/>
              </a:rPr>
              <a:t> </a:t>
            </a:r>
            <a:r>
              <a:rPr lang="en-US" sz="2400" b="1" dirty="0" err="1" smtClean="0">
                <a:solidFill>
                  <a:srgbClr val="C00000"/>
                </a:solidFill>
                <a:latin typeface="Times New Roman" pitchFamily="18" charset="0"/>
                <a:ea typeface="MS Mincho" pitchFamily="49" charset="-128"/>
                <a:sym typeface="Wingdings" panose="05000000000000000000" pitchFamily="2" charset="2"/>
              </a:rPr>
              <a:t>buồn</a:t>
            </a:r>
            <a:r>
              <a:rPr lang="en-US" sz="2400" b="1" dirty="0" smtClean="0">
                <a:solidFill>
                  <a:srgbClr val="C00000"/>
                </a:solidFill>
                <a:latin typeface="Times New Roman" pitchFamily="18" charset="0"/>
                <a:ea typeface="MS Mincho" pitchFamily="49" charset="-128"/>
                <a:sym typeface="Wingdings" panose="05000000000000000000" pitchFamily="2" charset="2"/>
              </a:rPr>
              <a:t>: </a:t>
            </a:r>
            <a:r>
              <a:rPr lang="en-US" sz="2400" b="1" i="1" dirty="0" smtClean="0">
                <a:solidFill>
                  <a:srgbClr val="C00000"/>
                </a:solidFill>
                <a:latin typeface="Times New Roman" pitchFamily="18" charset="0"/>
                <a:ea typeface="MS Mincho" pitchFamily="49" charset="-128"/>
                <a:sym typeface="Wingdings" panose="05000000000000000000" pitchFamily="2" charset="2"/>
              </a:rPr>
              <a:t>chia </a:t>
            </a:r>
            <a:r>
              <a:rPr lang="en-US" sz="2400" b="1" i="1" dirty="0" err="1" smtClean="0">
                <a:solidFill>
                  <a:srgbClr val="C00000"/>
                </a:solidFill>
                <a:latin typeface="Times New Roman" pitchFamily="18" charset="0"/>
                <a:ea typeface="MS Mincho" pitchFamily="49" charset="-128"/>
                <a:sym typeface="Wingdings" panose="05000000000000000000" pitchFamily="2" charset="2"/>
              </a:rPr>
              <a:t>tay</a:t>
            </a:r>
            <a:r>
              <a:rPr lang="en-US" sz="2400" b="1" i="1" dirty="0" smtClean="0">
                <a:solidFill>
                  <a:srgbClr val="C00000"/>
                </a:solidFill>
                <a:latin typeface="Times New Roman" pitchFamily="18" charset="0"/>
                <a:ea typeface="MS Mincho" pitchFamily="49" charset="-128"/>
                <a:sym typeface="Wingdings" panose="05000000000000000000" pitchFamily="2" charset="2"/>
              </a:rPr>
              <a:t> </a:t>
            </a:r>
            <a:r>
              <a:rPr lang="en-US" sz="2400" b="1" i="1" dirty="0" err="1" smtClean="0">
                <a:solidFill>
                  <a:srgbClr val="FF0000"/>
                </a:solidFill>
                <a:latin typeface="Times New Roman" pitchFamily="18" charset="0"/>
                <a:ea typeface="MS Mincho" pitchFamily="49" charset="-128"/>
                <a:sym typeface="Wingdings" panose="05000000000000000000" pitchFamily="2" charset="2"/>
              </a:rPr>
              <a:t>bạn,một</a:t>
            </a:r>
            <a:r>
              <a:rPr lang="en-US" sz="2400" b="1" i="1" dirty="0" smtClean="0">
                <a:solidFill>
                  <a:srgbClr val="FF0000"/>
                </a:solidFill>
                <a:latin typeface="Times New Roman" pitchFamily="18" charset="0"/>
                <a:ea typeface="MS Mincho" pitchFamily="49" charset="-128"/>
                <a:sym typeface="Wingdings" panose="05000000000000000000" pitchFamily="2" charset="2"/>
              </a:rPr>
              <a:t> </a:t>
            </a:r>
            <a:r>
              <a:rPr lang="en-US" sz="2400" b="1" i="1" dirty="0" err="1" smtClean="0">
                <a:solidFill>
                  <a:srgbClr val="FF0000"/>
                </a:solidFill>
                <a:latin typeface="Times New Roman" pitchFamily="18" charset="0"/>
                <a:ea typeface="MS Mincho" pitchFamily="49" charset="-128"/>
                <a:sym typeface="Wingdings" panose="05000000000000000000" pitchFamily="2" charset="2"/>
              </a:rPr>
              <a:t>lần</a:t>
            </a:r>
            <a:r>
              <a:rPr lang="en-US" sz="2400" b="1" i="1" dirty="0" smtClean="0">
                <a:solidFill>
                  <a:srgbClr val="FF0000"/>
                </a:solidFill>
                <a:latin typeface="Times New Roman" pitchFamily="18" charset="0"/>
                <a:ea typeface="MS Mincho" pitchFamily="49" charset="-128"/>
                <a:sym typeface="Wingdings" panose="05000000000000000000" pitchFamily="2" charset="2"/>
              </a:rPr>
              <a:t> </a:t>
            </a:r>
            <a:r>
              <a:rPr lang="en-US" sz="2400" b="1" i="1" dirty="0" err="1" smtClean="0">
                <a:solidFill>
                  <a:srgbClr val="FF0000"/>
                </a:solidFill>
                <a:latin typeface="Times New Roman" pitchFamily="18" charset="0"/>
                <a:ea typeface="MS Mincho" pitchFamily="49" charset="-128"/>
                <a:sym typeface="Wingdings" panose="05000000000000000000" pitchFamily="2" charset="2"/>
              </a:rPr>
              <a:t>mắc</a:t>
            </a:r>
            <a:r>
              <a:rPr lang="en-US" sz="2400" b="1" i="1" dirty="0" smtClean="0">
                <a:solidFill>
                  <a:srgbClr val="FF0000"/>
                </a:solidFill>
                <a:latin typeface="Times New Roman" pitchFamily="18" charset="0"/>
                <a:ea typeface="MS Mincho" pitchFamily="49" charset="-128"/>
                <a:sym typeface="Wingdings" panose="05000000000000000000" pitchFamily="2" charset="2"/>
              </a:rPr>
              <a:t> </a:t>
            </a:r>
            <a:r>
              <a:rPr lang="en-US" sz="2400" b="1" i="1" dirty="0" err="1" smtClean="0">
                <a:solidFill>
                  <a:srgbClr val="FF0000"/>
                </a:solidFill>
                <a:latin typeface="Times New Roman" pitchFamily="18" charset="0"/>
                <a:ea typeface="MS Mincho" pitchFamily="49" charset="-128"/>
                <a:sym typeface="Wingdings" panose="05000000000000000000" pitchFamily="2" charset="2"/>
              </a:rPr>
              <a:t>lỗi</a:t>
            </a:r>
            <a:r>
              <a:rPr lang="en-US" sz="2400" b="1" i="1" dirty="0" err="1" smtClean="0">
                <a:solidFill>
                  <a:srgbClr val="002060"/>
                </a:solidFill>
                <a:latin typeface="Times New Roman" pitchFamily="18" charset="0"/>
                <a:ea typeface="MS Mincho" pitchFamily="49" charset="-128"/>
                <a:sym typeface="Wingdings" panose="05000000000000000000" pitchFamily="2" charset="2"/>
              </a:rPr>
              <a:t>;</a:t>
            </a:r>
            <a:r>
              <a:rPr lang="en-US" sz="2400" b="1" dirty="0" err="1" smtClean="0">
                <a:solidFill>
                  <a:srgbClr val="002060"/>
                </a:solidFill>
                <a:latin typeface="Times New Roman" pitchFamily="18" charset="0"/>
                <a:ea typeface="MS Mincho" pitchFamily="49" charset="-128"/>
                <a:sym typeface="Wingdings" panose="05000000000000000000" pitchFamily="2" charset="2"/>
              </a:rPr>
              <a:t>trải</a:t>
            </a:r>
            <a:r>
              <a:rPr lang="en-US" sz="2400" b="1" dirty="0" smtClean="0">
                <a:solidFill>
                  <a:srgbClr val="002060"/>
                </a:solidFill>
                <a:latin typeface="Times New Roman" pitchFamily="18" charset="0"/>
                <a:ea typeface="MS Mincho" pitchFamily="49" charset="-128"/>
                <a:sym typeface="Wingdings" panose="05000000000000000000" pitchFamily="2" charset="2"/>
              </a:rPr>
              <a:t> </a:t>
            </a:r>
            <a:r>
              <a:rPr lang="en-US" sz="2400" b="1" dirty="0" err="1" smtClean="0">
                <a:solidFill>
                  <a:srgbClr val="002060"/>
                </a:solidFill>
                <a:latin typeface="Times New Roman" pitchFamily="18" charset="0"/>
                <a:ea typeface="MS Mincho" pitchFamily="49" charset="-128"/>
                <a:sym typeface="Wingdings" panose="05000000000000000000" pitchFamily="2" charset="2"/>
              </a:rPr>
              <a:t>nghiệm</a:t>
            </a:r>
            <a:r>
              <a:rPr lang="en-US" sz="2400" b="1" dirty="0" smtClean="0">
                <a:solidFill>
                  <a:srgbClr val="002060"/>
                </a:solidFill>
                <a:latin typeface="Times New Roman" pitchFamily="18" charset="0"/>
                <a:ea typeface="MS Mincho" pitchFamily="49" charset="-128"/>
                <a:sym typeface="Wingdings" panose="05000000000000000000" pitchFamily="2" charset="2"/>
              </a:rPr>
              <a:t> </a:t>
            </a:r>
            <a:r>
              <a:rPr lang="en-US" sz="2400" b="1" dirty="0" err="1" smtClean="0">
                <a:solidFill>
                  <a:srgbClr val="002060"/>
                </a:solidFill>
                <a:latin typeface="Times New Roman" pitchFamily="18" charset="0"/>
                <a:ea typeface="MS Mincho" pitchFamily="49" charset="-128"/>
                <a:sym typeface="Wingdings" panose="05000000000000000000" pitchFamily="2" charset="2"/>
              </a:rPr>
              <a:t>khiến</a:t>
            </a:r>
            <a:r>
              <a:rPr lang="en-US" sz="2400" b="1" dirty="0" smtClean="0">
                <a:solidFill>
                  <a:srgbClr val="002060"/>
                </a:solidFill>
                <a:latin typeface="Times New Roman" pitchFamily="18" charset="0"/>
                <a:ea typeface="MS Mincho" pitchFamily="49" charset="-128"/>
                <a:sym typeface="Wingdings" panose="05000000000000000000" pitchFamily="2" charset="2"/>
              </a:rPr>
              <a:t> </a:t>
            </a:r>
            <a:r>
              <a:rPr lang="en-US" sz="2400" b="1" dirty="0" err="1" smtClean="0">
                <a:solidFill>
                  <a:srgbClr val="002060"/>
                </a:solidFill>
                <a:latin typeface="Times New Roman" pitchFamily="18" charset="0"/>
                <a:ea typeface="MS Mincho" pitchFamily="49" charset="-128"/>
                <a:sym typeface="Wingdings" panose="05000000000000000000" pitchFamily="2" charset="2"/>
              </a:rPr>
              <a:t>em</a:t>
            </a:r>
            <a:r>
              <a:rPr lang="en-US" sz="2400" b="1" dirty="0" smtClean="0">
                <a:solidFill>
                  <a:srgbClr val="002060"/>
                </a:solidFill>
                <a:latin typeface="Times New Roman" pitchFamily="18" charset="0"/>
                <a:ea typeface="MS Mincho" pitchFamily="49" charset="-128"/>
                <a:sym typeface="Wingdings" panose="05000000000000000000" pitchFamily="2" charset="2"/>
              </a:rPr>
              <a:t> </a:t>
            </a:r>
            <a:r>
              <a:rPr lang="en-US" sz="2400" b="1" dirty="0" err="1" smtClean="0">
                <a:solidFill>
                  <a:srgbClr val="002060"/>
                </a:solidFill>
                <a:latin typeface="Times New Roman" pitchFamily="18" charset="0"/>
                <a:ea typeface="MS Mincho" pitchFamily="49" charset="-128"/>
                <a:sym typeface="Wingdings" panose="05000000000000000000" pitchFamily="2" charset="2"/>
              </a:rPr>
              <a:t>thay</a:t>
            </a:r>
            <a:r>
              <a:rPr lang="en-US" sz="2400" b="1" dirty="0" smtClean="0">
                <a:solidFill>
                  <a:srgbClr val="002060"/>
                </a:solidFill>
                <a:latin typeface="Times New Roman" pitchFamily="18" charset="0"/>
                <a:ea typeface="MS Mincho" pitchFamily="49" charset="-128"/>
                <a:sym typeface="Wingdings" panose="05000000000000000000" pitchFamily="2" charset="2"/>
              </a:rPr>
              <a:t> </a:t>
            </a:r>
            <a:r>
              <a:rPr lang="en-US" sz="2400" b="1" dirty="0" err="1" smtClean="0">
                <a:solidFill>
                  <a:srgbClr val="002060"/>
                </a:solidFill>
                <a:latin typeface="Times New Roman" pitchFamily="18" charset="0"/>
                <a:ea typeface="MS Mincho" pitchFamily="49" charset="-128"/>
                <a:sym typeface="Wingdings" panose="05000000000000000000" pitchFamily="2" charset="2"/>
              </a:rPr>
              <a:t>đổi</a:t>
            </a:r>
            <a:r>
              <a:rPr lang="en-US" sz="2400" b="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một</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hành</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trình</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khám</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phá</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một</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lần</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thất</a:t>
            </a:r>
            <a:r>
              <a:rPr lang="en-US" sz="2400" b="1" i="1" dirty="0" smtClean="0">
                <a:solidFill>
                  <a:srgbClr val="002060"/>
                </a:solidFill>
                <a:latin typeface="Times New Roman" pitchFamily="18" charset="0"/>
                <a:ea typeface="MS Mincho" pitchFamily="49" charset="-128"/>
                <a:sym typeface="Wingdings" panose="05000000000000000000" pitchFamily="2" charset="2"/>
              </a:rPr>
              <a:t> </a:t>
            </a:r>
            <a:r>
              <a:rPr lang="en-US" sz="2400" b="1" i="1" dirty="0" err="1" smtClean="0">
                <a:solidFill>
                  <a:srgbClr val="002060"/>
                </a:solidFill>
                <a:latin typeface="Times New Roman" pitchFamily="18" charset="0"/>
                <a:ea typeface="MS Mincho" pitchFamily="49" charset="-128"/>
                <a:sym typeface="Wingdings" panose="05000000000000000000" pitchFamily="2" charset="2"/>
              </a:rPr>
              <a:t>bại</a:t>
            </a:r>
            <a:r>
              <a:rPr lang="en-US" sz="2400" b="1" i="1" dirty="0" smtClean="0">
                <a:solidFill>
                  <a:srgbClr val="002060"/>
                </a:solidFill>
                <a:latin typeface="Times New Roman" pitchFamily="18" charset="0"/>
                <a:ea typeface="MS Mincho" pitchFamily="49" charset="-128"/>
                <a:sym typeface="Wingdings" panose="05000000000000000000" pitchFamily="2" charset="2"/>
              </a:rPr>
              <a:t>…</a:t>
            </a:r>
            <a:r>
              <a:rPr lang="en-US" sz="2400" b="1" i="1" dirty="0" smtClean="0">
                <a:solidFill>
                  <a:srgbClr val="7030A0"/>
                </a:solidFill>
                <a:latin typeface="Times New Roman" pitchFamily="18" charset="0"/>
                <a:ea typeface="MS Mincho" pitchFamily="49" charset="-128"/>
                <a:sym typeface="Wingdings" panose="05000000000000000000" pitchFamily="2" charset="2"/>
              </a:rPr>
              <a:t>)</a:t>
            </a:r>
            <a:endParaRPr lang="en-US" sz="2400" i="1" dirty="0">
              <a:solidFill>
                <a:srgbClr val="7030A0"/>
              </a:solidFill>
              <a:latin typeface="Times New Roman" pitchFamily="18" charset="0"/>
              <a:cs typeface="Calibri" pitchFamily="34" charset="0"/>
            </a:endParaRPr>
          </a:p>
          <a:p>
            <a:r>
              <a:rPr lang="en-US" sz="2400" b="1" dirty="0">
                <a:solidFill>
                  <a:srgbClr val="385723"/>
                </a:solidFill>
                <a:latin typeface="Times New Roman" pitchFamily="18" charset="0"/>
                <a:ea typeface="MS Mincho" pitchFamily="49" charset="-128"/>
              </a:rPr>
              <a:t>B</a:t>
            </a:r>
            <a:r>
              <a:rPr lang="vi-VN" sz="2400" b="1" dirty="0">
                <a:solidFill>
                  <a:srgbClr val="385723"/>
                </a:solidFill>
                <a:latin typeface="Times New Roman" pitchFamily="18" charset="0"/>
                <a:ea typeface="MS Mincho" pitchFamily="49" charset="-128"/>
              </a:rPr>
              <a:t>ước 2:</a:t>
            </a:r>
            <a:r>
              <a:rPr lang="vi-VN" sz="2400" dirty="0">
                <a:solidFill>
                  <a:srgbClr val="385723"/>
                </a:solidFill>
                <a:latin typeface="Times New Roman" pitchFamily="18" charset="0"/>
                <a:cs typeface="Calibri" pitchFamily="34" charset="0"/>
              </a:rPr>
              <a:t> </a:t>
            </a:r>
            <a:r>
              <a:rPr lang="vi-VN" sz="2400" b="1" dirty="0">
                <a:solidFill>
                  <a:srgbClr val="385723"/>
                </a:solidFill>
                <a:latin typeface="Times New Roman" pitchFamily="18" charset="0"/>
                <a:cs typeface="Calibri" pitchFamily="34" charset="0"/>
              </a:rPr>
              <a:t>Tìm ý </a:t>
            </a:r>
            <a:r>
              <a:rPr lang="en-US" sz="2400" b="1" dirty="0">
                <a:solidFill>
                  <a:srgbClr val="385723"/>
                </a:solidFill>
                <a:latin typeface="Times New Roman" pitchFamily="18" charset="0"/>
                <a:cs typeface="Calibri" pitchFamily="34" charset="0"/>
              </a:rPr>
              <a:t>( </a:t>
            </a:r>
            <a:r>
              <a:rPr lang="en-US" sz="2400" b="1" dirty="0" err="1">
                <a:solidFill>
                  <a:srgbClr val="385723"/>
                </a:solidFill>
                <a:latin typeface="Times New Roman" pitchFamily="18" charset="0"/>
                <a:cs typeface="Calibri" pitchFamily="34" charset="0"/>
              </a:rPr>
              <a:t>điền</a:t>
            </a:r>
            <a:r>
              <a:rPr lang="en-US" sz="2400" b="1" dirty="0">
                <a:solidFill>
                  <a:srgbClr val="385723"/>
                </a:solidFill>
                <a:latin typeface="Times New Roman" pitchFamily="18" charset="0"/>
                <a:cs typeface="Calibri" pitchFamily="34" charset="0"/>
              </a:rPr>
              <a:t> </a:t>
            </a:r>
            <a:r>
              <a:rPr lang="en-US" sz="2400" b="1" dirty="0" err="1">
                <a:solidFill>
                  <a:srgbClr val="385723"/>
                </a:solidFill>
                <a:latin typeface="Times New Roman" pitchFamily="18" charset="0"/>
                <a:cs typeface="Calibri" pitchFamily="34" charset="0"/>
              </a:rPr>
              <a:t>phiếu</a:t>
            </a:r>
            <a:r>
              <a:rPr lang="en-US" sz="2400" b="1" dirty="0">
                <a:solidFill>
                  <a:srgbClr val="385723"/>
                </a:solidFill>
                <a:latin typeface="Times New Roman" pitchFamily="18" charset="0"/>
                <a:cs typeface="Calibri" pitchFamily="34" charset="0"/>
              </a:rPr>
              <a:t> </a:t>
            </a:r>
            <a:r>
              <a:rPr lang="en-US" sz="2400" b="1" dirty="0" err="1">
                <a:solidFill>
                  <a:srgbClr val="385723"/>
                </a:solidFill>
                <a:latin typeface="Times New Roman" pitchFamily="18" charset="0"/>
                <a:cs typeface="Calibri" pitchFamily="34" charset="0"/>
              </a:rPr>
              <a:t>tìm</a:t>
            </a:r>
            <a:r>
              <a:rPr lang="en-US" sz="2400" b="1" dirty="0">
                <a:solidFill>
                  <a:srgbClr val="385723"/>
                </a:solidFill>
                <a:latin typeface="Times New Roman" pitchFamily="18" charset="0"/>
                <a:cs typeface="Calibri" pitchFamily="34" charset="0"/>
              </a:rPr>
              <a:t> ý)</a:t>
            </a:r>
            <a:endParaRPr lang="en-US" sz="2400" dirty="0">
              <a:solidFill>
                <a:srgbClr val="385723"/>
              </a:solidFill>
              <a:latin typeface="Times New Roman" pitchFamily="18" charset="0"/>
              <a:cs typeface="Calibri" pitchFamily="34" charset="0"/>
            </a:endParaRPr>
          </a:p>
        </p:txBody>
      </p:sp>
      <p:sp>
        <p:nvSpPr>
          <p:cNvPr id="514052" name="Rectangle 5"/>
          <p:cNvSpPr>
            <a:spLocks noChangeArrowheads="1"/>
          </p:cNvSpPr>
          <p:nvPr/>
        </p:nvSpPr>
        <p:spPr bwMode="auto">
          <a:xfrm>
            <a:off x="4270374" y="2200758"/>
            <a:ext cx="4284690" cy="523220"/>
          </a:xfrm>
          <a:prstGeom prst="rect">
            <a:avLst/>
          </a:prstGeom>
          <a:noFill/>
          <a:ln w="9525">
            <a:noFill/>
            <a:miter lim="800000"/>
            <a:headEnd/>
            <a:tailEnd/>
          </a:ln>
        </p:spPr>
        <p:txBody>
          <a:bodyPr wrap="square">
            <a:spAutoFit/>
          </a:bodyPr>
          <a:lstStyle/>
          <a:p>
            <a:pPr algn="ctr"/>
            <a:r>
              <a:rPr lang="en-US" sz="2800" b="1" dirty="0">
                <a:solidFill>
                  <a:srgbClr val="FF0000"/>
                </a:solidFill>
                <a:latin typeface="Times New Roman" pitchFamily="18" charset="0"/>
                <a:cs typeface="Times New Roman" pitchFamily="18" charset="0"/>
              </a:rPr>
              <a:t>PHIẾU TÌM Ý</a:t>
            </a:r>
            <a:endParaRPr lang="en-US" sz="2800" dirty="0">
              <a:latin typeface="Times New Roman" pitchFamily="18" charset="0"/>
              <a:cs typeface="Times New Roman" pitchFamily="18" charset="0"/>
            </a:endParaRPr>
          </a:p>
        </p:txBody>
      </p:sp>
      <p:graphicFrame>
        <p:nvGraphicFramePr>
          <p:cNvPr id="514074" name="Group 26"/>
          <p:cNvGraphicFramePr>
            <a:graphicFrameLocks noGrp="1"/>
          </p:cNvGraphicFramePr>
          <p:nvPr>
            <p:extLst>
              <p:ext uri="{D42A27DB-BD31-4B8C-83A1-F6EECF244321}">
                <p14:modId xmlns:p14="http://schemas.microsoft.com/office/powerpoint/2010/main" val="662955658"/>
              </p:ext>
            </p:extLst>
          </p:nvPr>
        </p:nvGraphicFramePr>
        <p:xfrm>
          <a:off x="1053886" y="2681206"/>
          <a:ext cx="9965409" cy="3048000"/>
        </p:xfrm>
        <a:graphic>
          <a:graphicData uri="http://schemas.openxmlformats.org/drawingml/2006/table">
            <a:tbl>
              <a:tblPr/>
              <a:tblGrid>
                <a:gridCol w="7158389">
                  <a:extLst>
                    <a:ext uri="{9D8B030D-6E8A-4147-A177-3AD203B41FA5}">
                      <a16:colId xmlns:a16="http://schemas.microsoft.com/office/drawing/2014/main" val="20000"/>
                    </a:ext>
                  </a:extLst>
                </a:gridCol>
                <a:gridCol w="2807020">
                  <a:extLst>
                    <a:ext uri="{9D8B030D-6E8A-4147-A177-3AD203B41FA5}">
                      <a16:colId xmlns:a16="http://schemas.microsoft.com/office/drawing/2014/main" val="20001"/>
                    </a:ext>
                  </a:extLst>
                </a:gridCol>
              </a:tblGrid>
              <a:tr h="388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gì</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Xảy</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đâu</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ai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tham</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Họ</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thế</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Họ</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cử</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gì</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5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biến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Điều</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gì</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xảy</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Theo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thứ</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thế</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Vì</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sao</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xảy</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vậy</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5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thế</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kể</a:t>
                      </a:r>
                      <a:r>
                        <a:rPr kumimoji="0" lang="en-US" sz="2400" b="0" i="0" u="none" strike="noStrike" cap="none" normalizeH="0" baseline="0" dirty="0" smtClean="0">
                          <a:ln>
                            <a:noFill/>
                          </a:ln>
                          <a:solidFill>
                            <a:srgbClr val="38572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85723"/>
                          </a:solidFill>
                          <a:effectLst/>
                          <a:latin typeface="Times New Roman" pitchFamily="18" charset="0"/>
                          <a:cs typeface="Times New Roman" pitchFamily="18" charset="0"/>
                        </a:rPr>
                        <a:t>lại</a:t>
                      </a:r>
                      <a:endParaRPr kumimoji="0" lang="en-US" sz="2400" b="0" i="0" u="none" strike="noStrike" cap="none" normalizeH="0" baseline="0" dirty="0" smtClean="0">
                        <a:ln>
                          <a:noFill/>
                        </a:ln>
                        <a:solidFill>
                          <a:srgbClr val="385723"/>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4050">
                                            <p:txEl>
                                              <p:pRg st="0" end="0"/>
                                            </p:txEl>
                                          </p:spTgt>
                                        </p:tgtEl>
                                        <p:attrNameLst>
                                          <p:attrName>style.visibility</p:attrName>
                                        </p:attrNameLst>
                                      </p:cBhvr>
                                      <p:to>
                                        <p:strVal val="visible"/>
                                      </p:to>
                                    </p:set>
                                    <p:animEffect transition="in" filter="circle(in)">
                                      <p:cBhvr>
                                        <p:cTn id="7" dur="2000"/>
                                        <p:tgtEl>
                                          <p:spTgt spid="514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4051">
                                            <p:txEl>
                                              <p:pRg st="0" end="0"/>
                                            </p:txEl>
                                          </p:spTgt>
                                        </p:tgtEl>
                                        <p:attrNameLst>
                                          <p:attrName>style.visibility</p:attrName>
                                        </p:attrNameLst>
                                      </p:cBhvr>
                                      <p:to>
                                        <p:strVal val="visible"/>
                                      </p:to>
                                    </p:set>
                                    <p:animEffect transition="in" filter="wipe(down)">
                                      <p:cBhvr>
                                        <p:cTn id="12" dur="500"/>
                                        <p:tgtEl>
                                          <p:spTgt spid="514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4051">
                                            <p:txEl>
                                              <p:pRg st="1" end="1"/>
                                            </p:txEl>
                                          </p:spTgt>
                                        </p:tgtEl>
                                        <p:attrNameLst>
                                          <p:attrName>style.visibility</p:attrName>
                                        </p:attrNameLst>
                                      </p:cBhvr>
                                      <p:to>
                                        <p:strVal val="visible"/>
                                      </p:to>
                                    </p:set>
                                    <p:animEffect transition="in" filter="barn(inVertical)">
                                      <p:cBhvr>
                                        <p:cTn id="17" dur="500"/>
                                        <p:tgtEl>
                                          <p:spTgt spid="514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4052">
                                            <p:txEl>
                                              <p:pRg st="0" end="0"/>
                                            </p:txEl>
                                          </p:spTgt>
                                        </p:tgtEl>
                                        <p:attrNameLst>
                                          <p:attrName>style.visibility</p:attrName>
                                        </p:attrNameLst>
                                      </p:cBhvr>
                                      <p:to>
                                        <p:strVal val="visible"/>
                                      </p:to>
                                    </p:set>
                                    <p:animEffect transition="in" filter="circle(in)">
                                      <p:cBhvr>
                                        <p:cTn id="22" dur="2000"/>
                                        <p:tgtEl>
                                          <p:spTgt spid="51405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4074"/>
                                        </p:tgtEl>
                                        <p:attrNameLst>
                                          <p:attrName>style.visibility</p:attrName>
                                        </p:attrNameLst>
                                      </p:cBhvr>
                                      <p:to>
                                        <p:strVal val="visible"/>
                                      </p:to>
                                    </p:set>
                                    <p:animEffect transition="in" filter="circle(in)">
                                      <p:cBhvr>
                                        <p:cTn id="27" dur="2000"/>
                                        <p:tgtEl>
                                          <p:spTgt spid="514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29" name="Picture 1"/>
          <p:cNvPicPr>
            <a:picLocks noChangeAspect="1"/>
          </p:cNvPicPr>
          <p:nvPr/>
        </p:nvPicPr>
        <p:blipFill>
          <a:blip r:embed="rId3"/>
          <a:srcRect/>
          <a:stretch>
            <a:fillRect/>
          </a:stretch>
        </p:blipFill>
        <p:spPr bwMode="auto">
          <a:xfrm>
            <a:off x="0" y="0"/>
            <a:ext cx="12192000" cy="7019925"/>
          </a:xfrm>
          <a:prstGeom prst="rect">
            <a:avLst/>
          </a:prstGeom>
          <a:noFill/>
          <a:ln w="9525">
            <a:noFill/>
            <a:miter lim="800000"/>
            <a:headEnd/>
            <a:tailEnd/>
          </a:ln>
        </p:spPr>
      </p:pic>
      <p:sp>
        <p:nvSpPr>
          <p:cNvPr id="534530" name="TextBox 2"/>
          <p:cNvSpPr txBox="1">
            <a:spLocks noChangeArrowheads="1"/>
          </p:cNvSpPr>
          <p:nvPr/>
        </p:nvSpPr>
        <p:spPr bwMode="auto">
          <a:xfrm>
            <a:off x="4808538" y="117475"/>
            <a:ext cx="3028950" cy="523875"/>
          </a:xfrm>
          <a:prstGeom prst="rect">
            <a:avLst/>
          </a:prstGeom>
          <a:noFill/>
          <a:ln w="9525">
            <a:noFill/>
            <a:miter lim="800000"/>
            <a:headEnd/>
            <a:tailEnd/>
          </a:ln>
        </p:spPr>
        <p:txBody>
          <a:bodyPr wrap="none">
            <a:spAutoFit/>
          </a:bodyPr>
          <a:lstStyle/>
          <a:p>
            <a:r>
              <a:rPr lang="en-US" sz="2800" b="1">
                <a:solidFill>
                  <a:srgbClr val="FF0000"/>
                </a:solidFill>
                <a:latin typeface="Times New Roman" pitchFamily="18" charset="0"/>
                <a:cs typeface="Times New Roman" pitchFamily="18" charset="0"/>
              </a:rPr>
              <a:t>PHIẾU HỌC TẬP</a:t>
            </a:r>
          </a:p>
        </p:txBody>
      </p:sp>
      <p:graphicFrame>
        <p:nvGraphicFramePr>
          <p:cNvPr id="4" name="Diagram 3"/>
          <p:cNvGraphicFramePr/>
          <p:nvPr/>
        </p:nvGraphicFramePr>
        <p:xfrm>
          <a:off x="2326968" y="958645"/>
          <a:ext cx="7937910" cy="4958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7" name="Picture 1"/>
          <p:cNvPicPr>
            <a:picLocks noChangeAspect="1"/>
          </p:cNvPicPr>
          <p:nvPr/>
        </p:nvPicPr>
        <p:blipFill>
          <a:blip r:embed="rId3"/>
          <a:srcRect/>
          <a:stretch>
            <a:fillRect/>
          </a:stretch>
        </p:blipFill>
        <p:spPr bwMode="auto">
          <a:xfrm>
            <a:off x="0" y="0"/>
            <a:ext cx="12192000" cy="7019925"/>
          </a:xfrm>
          <a:prstGeom prst="rect">
            <a:avLst/>
          </a:prstGeom>
          <a:noFill/>
          <a:ln w="9525">
            <a:noFill/>
            <a:miter lim="800000"/>
            <a:headEnd/>
            <a:tailEnd/>
          </a:ln>
        </p:spPr>
      </p:pic>
      <p:sp>
        <p:nvSpPr>
          <p:cNvPr id="5" name="Rectangle 4"/>
          <p:cNvSpPr>
            <a:spLocks noChangeArrowheads="1"/>
          </p:cNvSpPr>
          <p:nvPr/>
        </p:nvSpPr>
        <p:spPr bwMode="auto">
          <a:xfrm>
            <a:off x="2314575" y="1954213"/>
            <a:ext cx="7889875" cy="3538537"/>
          </a:xfrm>
          <a:prstGeom prst="rect">
            <a:avLst/>
          </a:prstGeom>
          <a:noFill/>
          <a:ln w="9525">
            <a:noFill/>
            <a:miter lim="800000"/>
            <a:headEnd/>
            <a:tailEnd/>
          </a:ln>
        </p:spPr>
        <p:txBody>
          <a:bodyPr>
            <a:spAutoFit/>
          </a:bodyPr>
          <a:lstStyle/>
          <a:p>
            <a:r>
              <a:rPr lang="en-US" sz="2800" b="1">
                <a:solidFill>
                  <a:srgbClr val="385723"/>
                </a:solidFill>
                <a:latin typeface="Times New Roman" pitchFamily="18" charset="0"/>
                <a:cs typeface="Times New Roman" pitchFamily="18" charset="0"/>
              </a:rPr>
              <a:t>Đề bài</a:t>
            </a:r>
            <a:r>
              <a:rPr lang="en-US" sz="2800">
                <a:solidFill>
                  <a:srgbClr val="385723"/>
                </a:solidFill>
                <a:latin typeface="Times New Roman" pitchFamily="18" charset="0"/>
                <a:cs typeface="Times New Roman" pitchFamily="18" charset="0"/>
              </a:rPr>
              <a:t>.Trong đoạn trích </a:t>
            </a:r>
            <a:r>
              <a:rPr lang="en-US" sz="2800" i="1">
                <a:solidFill>
                  <a:srgbClr val="385723"/>
                </a:solidFill>
                <a:latin typeface="Times New Roman" pitchFamily="18" charset="0"/>
                <a:cs typeface="Times New Roman" pitchFamily="18" charset="0"/>
              </a:rPr>
              <a:t>Bài học đường đời đầu tiên </a:t>
            </a:r>
            <a:r>
              <a:rPr lang="en-US" sz="2800">
                <a:solidFill>
                  <a:srgbClr val="385723"/>
                </a:solidFill>
                <a:latin typeface="Times New Roman" pitchFamily="18" charset="0"/>
                <a:cs typeface="Times New Roman" pitchFamily="18" charset="0"/>
              </a:rPr>
              <a:t>nhờ Dế Choắt, Dế Mèn đã rút ra bài học cho mình. Trong đoạn trích </a:t>
            </a:r>
            <a:r>
              <a:rPr lang="en-US" sz="2800" i="1">
                <a:solidFill>
                  <a:srgbClr val="385723"/>
                </a:solidFill>
                <a:latin typeface="Times New Roman" pitchFamily="18" charset="0"/>
                <a:cs typeface="Times New Roman" pitchFamily="18" charset="0"/>
              </a:rPr>
              <a:t>Nếu cậu muốn có một người bạn</a:t>
            </a:r>
            <a:r>
              <a:rPr lang="en-US" sz="2800">
                <a:solidFill>
                  <a:srgbClr val="385723"/>
                </a:solidFill>
                <a:latin typeface="Times New Roman" pitchFamily="18" charset="0"/>
                <a:cs typeface="Times New Roman" pitchFamily="18" charset="0"/>
              </a:rPr>
              <a:t> ...cáo bày tỏ nếu được kết bạn với hoàng tử bé, cuộc đời cáo sẽ thay đổi như thể được mặt trời chiếu sáng. Hãy kể về một thay đổi tích cực của bản thân mà em có được nhờ bạn bè.</a:t>
            </a:r>
            <a:r>
              <a:rPr lang="en-US" sz="2800" b="1">
                <a:solidFill>
                  <a:srgbClr val="385723"/>
                </a:solidFill>
                <a:latin typeface="Times New Roman" pitchFamily="18" charset="0"/>
                <a:cs typeface="Times New Roman" pitchFamily="18" charset="0"/>
              </a:rPr>
              <a:t/>
            </a:r>
            <a:br>
              <a:rPr lang="en-US" sz="2800" b="1">
                <a:solidFill>
                  <a:srgbClr val="385723"/>
                </a:solidFill>
                <a:latin typeface="Times New Roman" pitchFamily="18" charset="0"/>
                <a:cs typeface="Times New Roman" pitchFamily="18" charset="0"/>
              </a:rPr>
            </a:br>
            <a:endParaRPr lang="en-US" sz="2800">
              <a:solidFill>
                <a:srgbClr val="385723"/>
              </a:solidFill>
              <a:latin typeface="Calibri" pitchFamily="34" charset="0"/>
            </a:endParaRPr>
          </a:p>
        </p:txBody>
      </p:sp>
      <p:sp>
        <p:nvSpPr>
          <p:cNvPr id="536579" name="Rectangle 5"/>
          <p:cNvSpPr>
            <a:spLocks noChangeArrowheads="1"/>
          </p:cNvSpPr>
          <p:nvPr/>
        </p:nvSpPr>
        <p:spPr bwMode="auto">
          <a:xfrm>
            <a:off x="2314575" y="1254125"/>
            <a:ext cx="7562850" cy="523875"/>
          </a:xfrm>
          <a:prstGeom prst="rect">
            <a:avLst/>
          </a:prstGeom>
          <a:noFill/>
          <a:ln w="9525">
            <a:noFill/>
            <a:miter lim="800000"/>
            <a:headEnd/>
            <a:tailEnd/>
          </a:ln>
        </p:spPr>
        <p:txBody>
          <a:bodyPr wrap="none">
            <a:spAutoFit/>
          </a:bodyPr>
          <a:lstStyle/>
          <a:p>
            <a:pPr algn="ctr"/>
            <a:r>
              <a:rPr lang="en-US" sz="2800" b="1">
                <a:solidFill>
                  <a:srgbClr val="FF0000"/>
                </a:solidFill>
                <a:latin typeface="Times New Roman" pitchFamily="18" charset="0"/>
                <a:cs typeface="Times New Roman" pitchFamily="18" charset="0"/>
              </a:rPr>
              <a:t>HOẠT ĐỘNG VẬN DỤNG CHO CẢ BÀI HỌC</a:t>
            </a:r>
            <a:endParaRPr lang="en-US"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5" name="Picture 1"/>
          <p:cNvPicPr>
            <a:picLocks noChangeAspect="1"/>
          </p:cNvPicPr>
          <p:nvPr/>
        </p:nvPicPr>
        <p:blipFill>
          <a:blip r:embed="rId3"/>
          <a:srcRect/>
          <a:stretch>
            <a:fillRect/>
          </a:stretch>
        </p:blipFill>
        <p:spPr bwMode="auto">
          <a:xfrm>
            <a:off x="0" y="0"/>
            <a:ext cx="12192000" cy="7019925"/>
          </a:xfrm>
          <a:prstGeom prst="rect">
            <a:avLst/>
          </a:prstGeom>
          <a:noFill/>
          <a:ln w="9525">
            <a:noFill/>
            <a:miter lim="800000"/>
            <a:headEnd/>
            <a:tailEnd/>
          </a:ln>
        </p:spPr>
      </p:pic>
      <p:sp>
        <p:nvSpPr>
          <p:cNvPr id="538626" name="Rectangle 5"/>
          <p:cNvSpPr>
            <a:spLocks noChangeArrowheads="1"/>
          </p:cNvSpPr>
          <p:nvPr/>
        </p:nvSpPr>
        <p:spPr bwMode="auto">
          <a:xfrm>
            <a:off x="3508375" y="104775"/>
            <a:ext cx="7564438" cy="522288"/>
          </a:xfrm>
          <a:prstGeom prst="rect">
            <a:avLst/>
          </a:prstGeom>
          <a:noFill/>
          <a:ln w="9525">
            <a:noFill/>
            <a:miter lim="800000"/>
            <a:headEnd/>
            <a:tailEnd/>
          </a:ln>
        </p:spPr>
        <p:txBody>
          <a:bodyPr wrap="none">
            <a:spAutoFit/>
          </a:bodyPr>
          <a:lstStyle/>
          <a:p>
            <a:pPr algn="ctr"/>
            <a:r>
              <a:rPr lang="en-US" sz="2800" b="1">
                <a:solidFill>
                  <a:srgbClr val="FF0000"/>
                </a:solidFill>
                <a:latin typeface="Times New Roman" pitchFamily="18" charset="0"/>
                <a:cs typeface="Times New Roman" pitchFamily="18" charset="0"/>
              </a:rPr>
              <a:t>HOẠT ĐỘNG VẬN DỤNG CHO CẢ BÀI HỌC</a:t>
            </a:r>
            <a:endParaRPr lang="en-US" sz="2800">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1711325" y="1176338"/>
            <a:ext cx="9763125" cy="4749800"/>
          </a:xfrm>
          <a:prstGeom prst="rect">
            <a:avLst/>
          </a:prstGeom>
          <a:noFill/>
          <a:ln w="9525">
            <a:noFill/>
            <a:miter lim="800000"/>
            <a:headEnd/>
            <a:tailEnd/>
          </a:ln>
        </p:spPr>
        <p:txBody>
          <a:bodyPr>
            <a:spAutoFit/>
          </a:bodyPr>
          <a:lstStyle/>
          <a:p>
            <a:r>
              <a:rPr lang="en-US" sz="2800" b="1">
                <a:solidFill>
                  <a:srgbClr val="203864"/>
                </a:solidFill>
                <a:latin typeface="Times New Roman" pitchFamily="18" charset="0"/>
                <a:cs typeface="Times New Roman" pitchFamily="18" charset="0"/>
              </a:rPr>
              <a:t>1. Tìm hiểu đề:</a:t>
            </a:r>
            <a:endParaRPr lang="en-US" sz="2800">
              <a:solidFill>
                <a:srgbClr val="203864"/>
              </a:solidFill>
              <a:latin typeface="Times New Roman" pitchFamily="18" charset="0"/>
              <a:cs typeface="Times New Roman" pitchFamily="18" charset="0"/>
            </a:endParaRPr>
          </a:p>
          <a:p>
            <a:r>
              <a:rPr lang="en-US" sz="2800">
                <a:solidFill>
                  <a:srgbClr val="385723"/>
                </a:solidFill>
                <a:latin typeface="Times New Roman" pitchFamily="18" charset="0"/>
                <a:cs typeface="Times New Roman" pitchFamily="18" charset="0"/>
              </a:rPr>
              <a:t>- Yêu cầu kể về một thay đổi tích cực của bản thân mà em có được nhờ bạn bè </a:t>
            </a:r>
          </a:p>
          <a:p>
            <a:r>
              <a:rPr lang="en-US" sz="2800" b="1">
                <a:solidFill>
                  <a:srgbClr val="203864"/>
                </a:solidFill>
                <a:latin typeface="Times New Roman" pitchFamily="18" charset="0"/>
                <a:cs typeface="Times New Roman" pitchFamily="18" charset="0"/>
              </a:rPr>
              <a:t>2. Tìm ý.</a:t>
            </a:r>
            <a:endParaRPr lang="en-US" sz="2800">
              <a:solidFill>
                <a:srgbClr val="203864"/>
              </a:solidFill>
              <a:latin typeface="Times New Roman" pitchFamily="18" charset="0"/>
              <a:cs typeface="Times New Roman" pitchFamily="18" charset="0"/>
            </a:endParaRPr>
          </a:p>
          <a:p>
            <a:pPr>
              <a:lnSpc>
                <a:spcPct val="115000"/>
              </a:lnSpc>
            </a:pPr>
            <a:r>
              <a:rPr lang="en-US" sz="2800">
                <a:solidFill>
                  <a:srgbClr val="385723"/>
                </a:solidFill>
                <a:latin typeface="Times New Roman" pitchFamily="18" charset="0"/>
                <a:ea typeface="MS Mincho" pitchFamily="49" charset="-128"/>
              </a:rPr>
              <a:t>- Được kể từ người kể chuyện ngôi thứ nhất.</a:t>
            </a:r>
            <a:endParaRPr lang="en-US" sz="2800">
              <a:solidFill>
                <a:srgbClr val="385723"/>
              </a:solidFill>
              <a:latin typeface="Times New Roman" pitchFamily="18" charset="0"/>
              <a:cs typeface="Times New Roman" pitchFamily="18" charset="0"/>
            </a:endParaRPr>
          </a:p>
          <a:p>
            <a:pPr>
              <a:lnSpc>
                <a:spcPct val="115000"/>
              </a:lnSpc>
            </a:pPr>
            <a:r>
              <a:rPr lang="en-US" sz="2800">
                <a:solidFill>
                  <a:srgbClr val="385723"/>
                </a:solidFill>
                <a:latin typeface="Times New Roman" pitchFamily="18" charset="0"/>
                <a:ea typeface="MS Mincho" pitchFamily="49" charset="-128"/>
              </a:rPr>
              <a:t>- Giới thiệu được </a:t>
            </a:r>
            <a:r>
              <a:rPr lang="en-US" sz="2800">
                <a:solidFill>
                  <a:srgbClr val="385723"/>
                </a:solidFill>
                <a:latin typeface="Times New Roman" pitchFamily="18" charset="0"/>
                <a:cs typeface="Times New Roman" pitchFamily="18" charset="0"/>
              </a:rPr>
              <a:t>về một thay đổi tích cực của bản thân</a:t>
            </a:r>
            <a:r>
              <a:rPr lang="en-US" sz="2800">
                <a:solidFill>
                  <a:srgbClr val="385723"/>
                </a:solidFill>
                <a:latin typeface="Times New Roman" pitchFamily="18" charset="0"/>
                <a:ea typeface="MS Mincho" pitchFamily="49" charset="-128"/>
              </a:rPr>
              <a:t>.</a:t>
            </a:r>
            <a:endParaRPr lang="en-US" sz="2800">
              <a:solidFill>
                <a:srgbClr val="385723"/>
              </a:solidFill>
              <a:latin typeface="Times New Roman" pitchFamily="18" charset="0"/>
              <a:cs typeface="Times New Roman" pitchFamily="18" charset="0"/>
            </a:endParaRPr>
          </a:p>
          <a:p>
            <a:pPr>
              <a:lnSpc>
                <a:spcPct val="115000"/>
              </a:lnSpc>
            </a:pPr>
            <a:r>
              <a:rPr lang="en-US" sz="2800">
                <a:solidFill>
                  <a:srgbClr val="385723"/>
                </a:solidFill>
                <a:latin typeface="Times New Roman" pitchFamily="18" charset="0"/>
                <a:ea typeface="MS Mincho" pitchFamily="49" charset="-128"/>
              </a:rPr>
              <a:t>- Lí do của sự thay đổi: Tập trung vào sự việc đã xảy ra gắn với một kỉ niệm về tình bạn (Kỉ niệm vui, hay buồn, người bạn đã có hành động, lời nói, việc làm nào để giúp em thay đổi tích cực).</a:t>
            </a:r>
            <a:endParaRPr lang="en-US" sz="2800">
              <a:solidFill>
                <a:srgbClr val="385723"/>
              </a:solidFill>
              <a:latin typeface="Times New Roman" pitchFamily="18" charset="0"/>
              <a:cs typeface="Times New Roman" pitchFamily="18" charset="0"/>
            </a:endParaRPr>
          </a:p>
          <a:p>
            <a:pPr>
              <a:lnSpc>
                <a:spcPct val="115000"/>
              </a:lnSpc>
            </a:pPr>
            <a:r>
              <a:rPr lang="en-US" sz="2800">
                <a:solidFill>
                  <a:srgbClr val="385723"/>
                </a:solidFill>
                <a:latin typeface="Times New Roman" pitchFamily="18" charset="0"/>
                <a:ea typeface="MS Mincho" pitchFamily="49" charset="-128"/>
              </a:rPr>
              <a:t>- Thể hiện được cảm xúc của người viết trước sự việc được kể.</a:t>
            </a:r>
            <a:endParaRPr lang="en-US" sz="2800">
              <a:solidFill>
                <a:srgbClr val="38572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7" name="Picture 3"/>
          <p:cNvPicPr>
            <a:picLocks noChangeAspect="1"/>
          </p:cNvPicPr>
          <p:nvPr/>
        </p:nvPicPr>
        <p:blipFill>
          <a:blip r:embed="rId3"/>
          <a:srcRect/>
          <a:stretch>
            <a:fillRect/>
          </a:stretch>
        </p:blipFill>
        <p:spPr bwMode="auto">
          <a:xfrm>
            <a:off x="29033" y="-62076"/>
            <a:ext cx="12192000" cy="6858000"/>
          </a:xfrm>
          <a:prstGeom prst="rect">
            <a:avLst/>
          </a:prstGeom>
          <a:noFill/>
          <a:ln w="9525">
            <a:noFill/>
            <a:miter lim="800000"/>
            <a:headEnd/>
            <a:tailEnd/>
          </a:ln>
        </p:spPr>
      </p:pic>
      <p:sp>
        <p:nvSpPr>
          <p:cNvPr id="516098" name="Rectangle 1"/>
          <p:cNvSpPr>
            <a:spLocks noChangeArrowheads="1"/>
          </p:cNvSpPr>
          <p:nvPr/>
        </p:nvSpPr>
        <p:spPr bwMode="auto">
          <a:xfrm>
            <a:off x="896938" y="312738"/>
            <a:ext cx="2807692" cy="523220"/>
          </a:xfrm>
          <a:prstGeom prst="rect">
            <a:avLst/>
          </a:prstGeom>
          <a:noFill/>
          <a:ln w="9525">
            <a:noFill/>
            <a:miter lim="800000"/>
            <a:headEnd/>
            <a:tailEnd/>
          </a:ln>
        </p:spPr>
        <p:txBody>
          <a:bodyPr wrap="none">
            <a:spAutoFit/>
          </a:bodyPr>
          <a:lstStyle/>
          <a:p>
            <a:r>
              <a:rPr lang="en-US" sz="2800" b="1" dirty="0">
                <a:solidFill>
                  <a:srgbClr val="0D0D0D"/>
                </a:solidFill>
                <a:latin typeface="Times New Roman" pitchFamily="18" charset="0"/>
                <a:ea typeface="MS Mincho" pitchFamily="49" charset="-128"/>
              </a:rPr>
              <a:t>1</a:t>
            </a:r>
            <a:r>
              <a:rPr lang="en-US" sz="2800" b="1" dirty="0" smtClean="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Trước</a:t>
            </a:r>
            <a:r>
              <a:rPr lang="en-US" sz="2800" b="1" dirty="0" smtClean="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khi</a:t>
            </a:r>
            <a:r>
              <a:rPr lang="en-US" sz="2800" b="1" dirty="0" smtClean="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viết</a:t>
            </a:r>
            <a:r>
              <a:rPr lang="en-US" sz="2800" b="1" dirty="0" smtClean="0">
                <a:solidFill>
                  <a:srgbClr val="0D0D0D"/>
                </a:solidFill>
                <a:latin typeface="Times New Roman" pitchFamily="18" charset="0"/>
                <a:ea typeface="MS Mincho" pitchFamily="49" charset="-128"/>
              </a:rPr>
              <a:t>.</a:t>
            </a:r>
            <a:endParaRPr lang="en-US" sz="2800" dirty="0">
              <a:solidFill>
                <a:srgbClr val="000000"/>
              </a:solidFill>
              <a:latin typeface="Times New Roman" pitchFamily="18" charset="0"/>
              <a:cs typeface="Calibri" pitchFamily="34" charset="0"/>
            </a:endParaRPr>
          </a:p>
        </p:txBody>
      </p:sp>
      <p:sp>
        <p:nvSpPr>
          <p:cNvPr id="516099" name="Rectangle 2"/>
          <p:cNvSpPr>
            <a:spLocks noChangeArrowheads="1"/>
          </p:cNvSpPr>
          <p:nvPr/>
        </p:nvSpPr>
        <p:spPr bwMode="auto">
          <a:xfrm>
            <a:off x="896937" y="819509"/>
            <a:ext cx="9533421" cy="954107"/>
          </a:xfrm>
          <a:prstGeom prst="rect">
            <a:avLst/>
          </a:prstGeom>
          <a:noFill/>
          <a:ln w="9525">
            <a:noFill/>
            <a:miter lim="800000"/>
            <a:headEnd/>
            <a:tailEnd/>
          </a:ln>
        </p:spPr>
        <p:txBody>
          <a:bodyPr wrap="square">
            <a:spAutoFit/>
          </a:bodyPr>
          <a:lstStyle/>
          <a:p>
            <a:r>
              <a:rPr lang="en-US" sz="2800" b="1" dirty="0" err="1">
                <a:solidFill>
                  <a:srgbClr val="385723"/>
                </a:solidFill>
                <a:latin typeface="Times New Roman" pitchFamily="18" charset="0"/>
                <a:ea typeface="MS Mincho" pitchFamily="49" charset="-128"/>
              </a:rPr>
              <a:t>Bước</a:t>
            </a:r>
            <a:r>
              <a:rPr lang="en-US" sz="2800" b="1" dirty="0">
                <a:solidFill>
                  <a:srgbClr val="385723"/>
                </a:solidFill>
                <a:latin typeface="Times New Roman" pitchFamily="18" charset="0"/>
                <a:ea typeface="MS Mincho" pitchFamily="49" charset="-128"/>
              </a:rPr>
              <a:t> 1: </a:t>
            </a:r>
            <a:r>
              <a:rPr lang="en-US" sz="2800" b="1" dirty="0" err="1">
                <a:solidFill>
                  <a:srgbClr val="385723"/>
                </a:solidFill>
                <a:latin typeface="Times New Roman" pitchFamily="18" charset="0"/>
                <a:ea typeface="MS Mincho" pitchFamily="49" charset="-128"/>
              </a:rPr>
              <a:t>Chọn</a:t>
            </a:r>
            <a:r>
              <a:rPr lang="en-US" sz="2800" b="1" dirty="0">
                <a:solidFill>
                  <a:srgbClr val="385723"/>
                </a:solidFill>
                <a:latin typeface="Times New Roman" pitchFamily="18" charset="0"/>
                <a:ea typeface="MS Mincho" pitchFamily="49" charset="-128"/>
              </a:rPr>
              <a:t> </a:t>
            </a:r>
            <a:r>
              <a:rPr lang="en-US" sz="2800" b="1" dirty="0" err="1">
                <a:solidFill>
                  <a:srgbClr val="385723"/>
                </a:solidFill>
                <a:latin typeface="Times New Roman" pitchFamily="18" charset="0"/>
                <a:ea typeface="MS Mincho" pitchFamily="49" charset="-128"/>
              </a:rPr>
              <a:t>lựa</a:t>
            </a:r>
            <a:r>
              <a:rPr lang="en-US" sz="2800" b="1" dirty="0">
                <a:solidFill>
                  <a:srgbClr val="385723"/>
                </a:solidFill>
                <a:latin typeface="Times New Roman" pitchFamily="18" charset="0"/>
                <a:ea typeface="MS Mincho" pitchFamily="49" charset="-128"/>
              </a:rPr>
              <a:t> </a:t>
            </a:r>
            <a:r>
              <a:rPr lang="en-US" sz="2800" b="1" dirty="0" err="1">
                <a:solidFill>
                  <a:srgbClr val="385723"/>
                </a:solidFill>
                <a:latin typeface="Times New Roman" pitchFamily="18" charset="0"/>
                <a:ea typeface="MS Mincho" pitchFamily="49" charset="-128"/>
              </a:rPr>
              <a:t>đề</a:t>
            </a:r>
            <a:r>
              <a:rPr lang="en-US" sz="2800" b="1" dirty="0">
                <a:solidFill>
                  <a:srgbClr val="385723"/>
                </a:solidFill>
                <a:latin typeface="Times New Roman" pitchFamily="18" charset="0"/>
                <a:ea typeface="MS Mincho" pitchFamily="49" charset="-128"/>
              </a:rPr>
              <a:t> </a:t>
            </a:r>
            <a:r>
              <a:rPr lang="en-US" sz="2800" b="1" dirty="0" err="1">
                <a:solidFill>
                  <a:srgbClr val="385723"/>
                </a:solidFill>
                <a:latin typeface="Times New Roman" pitchFamily="18" charset="0"/>
                <a:ea typeface="MS Mincho" pitchFamily="49" charset="-128"/>
              </a:rPr>
              <a:t>tài</a:t>
            </a:r>
            <a:endParaRPr lang="en-US" sz="2800" dirty="0">
              <a:solidFill>
                <a:srgbClr val="385723"/>
              </a:solidFill>
              <a:latin typeface="Times New Roman" pitchFamily="18" charset="0"/>
              <a:cs typeface="Calibri" pitchFamily="34" charset="0"/>
            </a:endParaRPr>
          </a:p>
          <a:p>
            <a:r>
              <a:rPr lang="en-US" sz="2800" b="1" dirty="0">
                <a:solidFill>
                  <a:srgbClr val="385723"/>
                </a:solidFill>
                <a:latin typeface="Times New Roman" pitchFamily="18" charset="0"/>
                <a:ea typeface="MS Mincho" pitchFamily="49" charset="-128"/>
              </a:rPr>
              <a:t>B</a:t>
            </a:r>
            <a:r>
              <a:rPr lang="vi-VN" sz="2800" b="1" dirty="0">
                <a:solidFill>
                  <a:srgbClr val="385723"/>
                </a:solidFill>
                <a:latin typeface="Times New Roman" pitchFamily="18" charset="0"/>
                <a:ea typeface="MS Mincho" pitchFamily="49" charset="-128"/>
              </a:rPr>
              <a:t>ước 2:</a:t>
            </a:r>
            <a:r>
              <a:rPr lang="vi-VN" sz="2800" dirty="0">
                <a:solidFill>
                  <a:srgbClr val="385723"/>
                </a:solidFill>
                <a:latin typeface="Times New Roman" pitchFamily="18" charset="0"/>
                <a:cs typeface="Calibri" pitchFamily="34" charset="0"/>
              </a:rPr>
              <a:t> </a:t>
            </a:r>
            <a:r>
              <a:rPr lang="vi-VN" sz="2800" b="1" dirty="0">
                <a:solidFill>
                  <a:srgbClr val="385723"/>
                </a:solidFill>
                <a:latin typeface="Times New Roman" pitchFamily="18" charset="0"/>
                <a:cs typeface="Calibri" pitchFamily="34" charset="0"/>
              </a:rPr>
              <a:t>Tìm ý </a:t>
            </a:r>
            <a:r>
              <a:rPr lang="en-US" sz="2800" b="1" dirty="0">
                <a:solidFill>
                  <a:srgbClr val="385723"/>
                </a:solidFill>
                <a:latin typeface="Times New Roman" pitchFamily="18" charset="0"/>
                <a:cs typeface="Calibri" pitchFamily="34" charset="0"/>
              </a:rPr>
              <a:t>( </a:t>
            </a:r>
            <a:r>
              <a:rPr lang="en-US" sz="2800" b="1" dirty="0" err="1">
                <a:solidFill>
                  <a:srgbClr val="385723"/>
                </a:solidFill>
                <a:latin typeface="Times New Roman" pitchFamily="18" charset="0"/>
                <a:cs typeface="Calibri" pitchFamily="34" charset="0"/>
              </a:rPr>
              <a:t>điền</a:t>
            </a:r>
            <a:r>
              <a:rPr lang="en-US" sz="2800" b="1" dirty="0">
                <a:solidFill>
                  <a:srgbClr val="385723"/>
                </a:solidFill>
                <a:latin typeface="Times New Roman" pitchFamily="18" charset="0"/>
                <a:cs typeface="Calibri" pitchFamily="34" charset="0"/>
              </a:rPr>
              <a:t> </a:t>
            </a:r>
            <a:r>
              <a:rPr lang="en-US" sz="2800" b="1" dirty="0" err="1">
                <a:solidFill>
                  <a:srgbClr val="385723"/>
                </a:solidFill>
                <a:latin typeface="Times New Roman" pitchFamily="18" charset="0"/>
                <a:cs typeface="Calibri" pitchFamily="34" charset="0"/>
              </a:rPr>
              <a:t>phiếu</a:t>
            </a:r>
            <a:r>
              <a:rPr lang="en-US" sz="2800" b="1" dirty="0">
                <a:solidFill>
                  <a:srgbClr val="385723"/>
                </a:solidFill>
                <a:latin typeface="Times New Roman" pitchFamily="18" charset="0"/>
                <a:cs typeface="Calibri" pitchFamily="34" charset="0"/>
              </a:rPr>
              <a:t> </a:t>
            </a:r>
            <a:r>
              <a:rPr lang="en-US" sz="2800" b="1" dirty="0" err="1">
                <a:solidFill>
                  <a:srgbClr val="385723"/>
                </a:solidFill>
                <a:latin typeface="Times New Roman" pitchFamily="18" charset="0"/>
                <a:cs typeface="Calibri" pitchFamily="34" charset="0"/>
              </a:rPr>
              <a:t>tìm</a:t>
            </a:r>
            <a:r>
              <a:rPr lang="en-US" sz="2800" b="1" dirty="0">
                <a:solidFill>
                  <a:srgbClr val="385723"/>
                </a:solidFill>
                <a:latin typeface="Times New Roman" pitchFamily="18" charset="0"/>
                <a:cs typeface="Calibri" pitchFamily="34" charset="0"/>
              </a:rPr>
              <a:t> ý</a:t>
            </a:r>
            <a:r>
              <a:rPr lang="en-US" sz="2800" b="1" dirty="0" smtClean="0">
                <a:solidFill>
                  <a:srgbClr val="385723"/>
                </a:solidFill>
                <a:latin typeface="Times New Roman" pitchFamily="18" charset="0"/>
                <a:cs typeface="Calibri" pitchFamily="34" charset="0"/>
              </a:rPr>
              <a:t>) </a:t>
            </a:r>
            <a:r>
              <a:rPr lang="en-US" sz="2800" b="1" dirty="0" err="1" smtClean="0">
                <a:solidFill>
                  <a:srgbClr val="385723"/>
                </a:solidFill>
                <a:latin typeface="Times New Roman" pitchFamily="18" charset="0"/>
                <a:cs typeface="Calibri" pitchFamily="34" charset="0"/>
              </a:rPr>
              <a:t>và</a:t>
            </a:r>
            <a:r>
              <a:rPr lang="en-US" sz="2800" b="1" dirty="0" smtClean="0">
                <a:solidFill>
                  <a:srgbClr val="385723"/>
                </a:solidFill>
                <a:latin typeface="Times New Roman" pitchFamily="18" charset="0"/>
                <a:cs typeface="Calibri" pitchFamily="34" charset="0"/>
              </a:rPr>
              <a:t> </a:t>
            </a:r>
            <a:r>
              <a:rPr lang="en-US" sz="2800" b="1" dirty="0" err="1" smtClean="0">
                <a:solidFill>
                  <a:srgbClr val="385723"/>
                </a:solidFill>
                <a:latin typeface="Times New Roman" pitchFamily="18" charset="0"/>
                <a:cs typeface="Calibri" pitchFamily="34" charset="0"/>
              </a:rPr>
              <a:t>lập</a:t>
            </a:r>
            <a:r>
              <a:rPr lang="en-US" sz="2800" b="1" dirty="0" smtClean="0">
                <a:solidFill>
                  <a:srgbClr val="385723"/>
                </a:solidFill>
                <a:latin typeface="Times New Roman" pitchFamily="18" charset="0"/>
                <a:cs typeface="Calibri" pitchFamily="34" charset="0"/>
              </a:rPr>
              <a:t> </a:t>
            </a:r>
            <a:r>
              <a:rPr lang="en-US" sz="2800" b="1" dirty="0" err="1" smtClean="0">
                <a:solidFill>
                  <a:srgbClr val="385723"/>
                </a:solidFill>
                <a:latin typeface="Times New Roman" pitchFamily="18" charset="0"/>
                <a:cs typeface="Calibri" pitchFamily="34" charset="0"/>
              </a:rPr>
              <a:t>dàn</a:t>
            </a:r>
            <a:r>
              <a:rPr lang="en-US" sz="2800" b="1" dirty="0" smtClean="0">
                <a:solidFill>
                  <a:srgbClr val="385723"/>
                </a:solidFill>
                <a:latin typeface="Times New Roman" pitchFamily="18" charset="0"/>
                <a:cs typeface="Calibri" pitchFamily="34" charset="0"/>
              </a:rPr>
              <a:t> ý</a:t>
            </a:r>
          </a:p>
        </p:txBody>
      </p:sp>
      <p:sp>
        <p:nvSpPr>
          <p:cNvPr id="5" name="Rectangle 4"/>
          <p:cNvSpPr/>
          <p:nvPr/>
        </p:nvSpPr>
        <p:spPr>
          <a:xfrm>
            <a:off x="998995" y="1717543"/>
            <a:ext cx="10252075" cy="3970318"/>
          </a:xfrm>
          <a:prstGeom prst="rect">
            <a:avLst/>
          </a:prstGeom>
        </p:spPr>
        <p:txBody>
          <a:bodyPr>
            <a:spAutoFit/>
          </a:bodyPr>
          <a:lstStyle/>
          <a:p>
            <a:pPr fontAlgn="auto">
              <a:lnSpc>
                <a:spcPct val="150000"/>
              </a:lnSpc>
              <a:spcBef>
                <a:spcPts val="0"/>
              </a:spcBef>
              <a:spcAft>
                <a:spcPts val="0"/>
              </a:spcAft>
              <a:defRPr/>
            </a:pPr>
            <a:r>
              <a:rPr lang="vi-VN" sz="2800" b="1"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Lập dàn ý bằng cách dựa vào các ý đã tìm được, sắp xếp lại theo ba phần lớn của bài văn, gồm:</a:t>
            </a:r>
            <a:endParaRPr lang="en-US" sz="2800" dirty="0">
              <a:solidFill>
                <a:schemeClr val="accent6">
                  <a:lumMod val="50000"/>
                </a:schemeClr>
              </a:solidFill>
              <a:latin typeface="Times New Roman" panose="02020603050405020304" pitchFamily="18" charset="0"/>
              <a:ea typeface="Calibri" panose="020F0502020204030204" pitchFamily="34" charset="0"/>
              <a:cs typeface="+mn-cs"/>
            </a:endParaRPr>
          </a:p>
          <a:p>
            <a:pPr fontAlgn="auto">
              <a:lnSpc>
                <a:spcPct val="150000"/>
              </a:lnSpc>
              <a:spcBef>
                <a:spcPts val="0"/>
              </a:spcBef>
              <a:spcAft>
                <a:spcPts val="0"/>
              </a:spcAft>
              <a:tabLst>
                <a:tab pos="1386840" algn="l"/>
              </a:tabLst>
              <a:defRPr/>
            </a:pP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rgbClr val="FF0000"/>
                </a:solidFill>
                <a:latin typeface="Times New Roman" panose="02020603050405020304" pitchFamily="18" charset="0"/>
                <a:ea typeface="MS Mincho"/>
                <a:cs typeface="+mn-cs"/>
              </a:rPr>
              <a:t>Mở</a:t>
            </a:r>
            <a:r>
              <a:rPr lang="en-US" sz="2800" b="1" dirty="0">
                <a:solidFill>
                  <a:srgbClr val="FF0000"/>
                </a:solidFill>
                <a:latin typeface="Times New Roman" panose="02020603050405020304" pitchFamily="18" charset="0"/>
                <a:ea typeface="MS Mincho"/>
                <a:cs typeface="+mn-cs"/>
              </a:rPr>
              <a:t> </a:t>
            </a:r>
            <a:r>
              <a:rPr lang="en-US" sz="2800" b="1" dirty="0" err="1">
                <a:solidFill>
                  <a:srgbClr val="FF0000"/>
                </a:solidFill>
                <a:latin typeface="Times New Roman" panose="02020603050405020304" pitchFamily="18" charset="0"/>
                <a:ea typeface="MS Mincho"/>
                <a:cs typeface="+mn-cs"/>
              </a:rPr>
              <a:t>bài</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Giới</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thiệu</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câu</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chuyện</a:t>
            </a:r>
            <a:endParaRPr lang="en-US" sz="2800" dirty="0">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lnSpc>
                <a:spcPct val="150000"/>
              </a:lnSpc>
              <a:spcBef>
                <a:spcPts val="0"/>
              </a:spcBef>
              <a:spcAft>
                <a:spcPts val="0"/>
              </a:spcAft>
              <a:tabLst>
                <a:tab pos="1386840" algn="l"/>
              </a:tabLst>
              <a:defRPr/>
            </a:pP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rgbClr val="FF0000"/>
                </a:solidFill>
                <a:latin typeface="Times New Roman" panose="02020603050405020304" pitchFamily="18" charset="0"/>
                <a:ea typeface="MS Mincho"/>
                <a:cs typeface="+mn-cs"/>
              </a:rPr>
              <a:t>Thân</a:t>
            </a:r>
            <a:r>
              <a:rPr lang="en-US" sz="2800" b="1" dirty="0">
                <a:solidFill>
                  <a:srgbClr val="FF0000"/>
                </a:solidFill>
                <a:latin typeface="Times New Roman" panose="02020603050405020304" pitchFamily="18" charset="0"/>
                <a:ea typeface="MS Mincho"/>
                <a:cs typeface="+mn-cs"/>
              </a:rPr>
              <a:t> </a:t>
            </a:r>
            <a:r>
              <a:rPr lang="en-US" sz="2800" b="1" dirty="0" err="1">
                <a:solidFill>
                  <a:srgbClr val="FF0000"/>
                </a:solidFill>
                <a:latin typeface="Times New Roman" panose="02020603050405020304" pitchFamily="18" charset="0"/>
                <a:ea typeface="MS Mincho"/>
                <a:cs typeface="+mn-cs"/>
              </a:rPr>
              <a:t>bài</a:t>
            </a:r>
            <a:r>
              <a:rPr lang="en-US" sz="2800" b="1" dirty="0">
                <a:solidFill>
                  <a:srgbClr val="FF0000"/>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Kể</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lại</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diễn</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biến</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của</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câu</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chemeClr val="accent6">
                    <a:lumMod val="50000"/>
                  </a:schemeClr>
                </a:solidFill>
                <a:latin typeface="Times New Roman" panose="02020603050405020304" pitchFamily="18" charset="0"/>
                <a:ea typeface="MS Mincho"/>
                <a:cs typeface="+mn-cs"/>
              </a:rPr>
              <a:t>chuyện</a:t>
            </a:r>
            <a:r>
              <a:rPr lang="en-US" sz="2800" b="1" dirty="0">
                <a:solidFill>
                  <a:schemeClr val="accent6">
                    <a:lumMod val="50000"/>
                  </a:schemeClr>
                </a:solidFill>
                <a:latin typeface="Times New Roman" panose="02020603050405020304" pitchFamily="18" charset="0"/>
                <a:ea typeface="MS Mincho"/>
                <a:cs typeface="+mn-cs"/>
              </a:rPr>
              <a:t> </a:t>
            </a:r>
            <a:r>
              <a:rPr lang="en-US" sz="2800" b="1" dirty="0" smtClean="0">
                <a:solidFill>
                  <a:schemeClr val="accent6">
                    <a:lumMod val="50000"/>
                  </a:schemeClr>
                </a:solidFill>
                <a:latin typeface="Times New Roman" panose="02020603050405020304" pitchFamily="18" charset="0"/>
                <a:ea typeface="MS Mincho"/>
                <a:cs typeface="+mn-cs"/>
              </a:rPr>
              <a:t>(</a:t>
            </a:r>
            <a:r>
              <a:rPr lang="en-US" sz="2800" b="1" i="1" dirty="0" err="1" smtClean="0">
                <a:solidFill>
                  <a:schemeClr val="accent6">
                    <a:lumMod val="50000"/>
                  </a:schemeClr>
                </a:solidFill>
                <a:latin typeface="Times New Roman" panose="02020603050405020304" pitchFamily="18" charset="0"/>
                <a:ea typeface="MS Mincho"/>
                <a:cs typeface="+mn-cs"/>
              </a:rPr>
              <a:t>thời</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a:solidFill>
                  <a:schemeClr val="accent6">
                    <a:lumMod val="50000"/>
                  </a:schemeClr>
                </a:solidFill>
                <a:latin typeface="Times New Roman" panose="02020603050405020304" pitchFamily="18" charset="0"/>
                <a:ea typeface="MS Mincho"/>
                <a:cs typeface="+mn-cs"/>
              </a:rPr>
              <a:t>gian,không</a:t>
            </a:r>
            <a:r>
              <a:rPr lang="en-US" sz="2800" b="1" i="1" dirty="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gian</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xảy</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ra</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câu</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chuyện</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những</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nhân</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vật</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có</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liên</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quan,các</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sự</a:t>
            </a:r>
            <a:r>
              <a:rPr lang="en-US" sz="2800" b="1" i="1" dirty="0" smtClean="0">
                <a:solidFill>
                  <a:schemeClr val="accent6">
                    <a:lumMod val="50000"/>
                  </a:schemeClr>
                </a:solidFill>
                <a:latin typeface="Times New Roman" panose="02020603050405020304" pitchFamily="18" charset="0"/>
                <a:ea typeface="MS Mincho"/>
                <a:cs typeface="+mn-cs"/>
              </a:rPr>
              <a:t> </a:t>
            </a:r>
            <a:r>
              <a:rPr lang="en-US" sz="2800" b="1" i="1" dirty="0" err="1" smtClean="0">
                <a:solidFill>
                  <a:schemeClr val="accent6">
                    <a:lumMod val="50000"/>
                  </a:schemeClr>
                </a:solidFill>
                <a:latin typeface="Times New Roman" panose="02020603050405020304" pitchFamily="18" charset="0"/>
                <a:ea typeface="MS Mincho"/>
                <a:cs typeface="+mn-cs"/>
              </a:rPr>
              <a:t>việc</a:t>
            </a:r>
            <a:r>
              <a:rPr lang="en-US" sz="2800" b="1" i="1" dirty="0" smtClean="0">
                <a:solidFill>
                  <a:schemeClr val="accent6">
                    <a:lumMod val="50000"/>
                  </a:schemeClr>
                </a:solidFill>
                <a:latin typeface="Times New Roman" panose="02020603050405020304" pitchFamily="18" charset="0"/>
                <a:ea typeface="MS Mincho"/>
                <a:cs typeface="+mn-cs"/>
              </a:rPr>
              <a:t> ...)</a:t>
            </a:r>
            <a:endParaRPr lang="en-US" sz="2800" b="1" i="1" dirty="0">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lnSpc>
                <a:spcPct val="150000"/>
              </a:lnSpc>
              <a:spcBef>
                <a:spcPts val="0"/>
              </a:spcBef>
              <a:spcAft>
                <a:spcPts val="0"/>
              </a:spcAft>
              <a:tabLst>
                <a:tab pos="1386840" algn="l"/>
              </a:tabLst>
              <a:defRPr/>
            </a:pPr>
            <a:r>
              <a:rPr lang="en-US" sz="2800" b="1" dirty="0">
                <a:solidFill>
                  <a:schemeClr val="accent6">
                    <a:lumMod val="50000"/>
                  </a:schemeClr>
                </a:solidFill>
                <a:latin typeface="Times New Roman" panose="02020603050405020304" pitchFamily="18" charset="0"/>
                <a:ea typeface="MS Mincho"/>
                <a:cs typeface="+mn-cs"/>
              </a:rPr>
              <a:t>+ </a:t>
            </a:r>
            <a:r>
              <a:rPr lang="en-US" sz="2800" b="1" dirty="0" err="1">
                <a:solidFill>
                  <a:srgbClr val="FF0000"/>
                </a:solidFill>
                <a:latin typeface="Times New Roman" panose="02020603050405020304" pitchFamily="18" charset="0"/>
                <a:ea typeface="MS Mincho"/>
                <a:cs typeface="+mn-cs"/>
              </a:rPr>
              <a:t>Kết</a:t>
            </a:r>
            <a:r>
              <a:rPr lang="en-US" sz="2800" b="1" dirty="0">
                <a:solidFill>
                  <a:srgbClr val="FF0000"/>
                </a:solidFill>
                <a:latin typeface="Times New Roman" panose="02020603050405020304" pitchFamily="18" charset="0"/>
                <a:ea typeface="MS Mincho"/>
                <a:cs typeface="+mn-cs"/>
              </a:rPr>
              <a:t> </a:t>
            </a:r>
            <a:r>
              <a:rPr lang="en-US" sz="2800" b="1" dirty="0" err="1">
                <a:solidFill>
                  <a:srgbClr val="FF0000"/>
                </a:solidFill>
                <a:latin typeface="Times New Roman" panose="02020603050405020304" pitchFamily="18" charset="0"/>
                <a:ea typeface="MS Mincho"/>
                <a:cs typeface="+mn-cs"/>
              </a:rPr>
              <a:t>bài</a:t>
            </a:r>
            <a:r>
              <a:rPr lang="en-US" sz="2800" b="1" dirty="0">
                <a:solidFill>
                  <a:srgbClr val="FF0000"/>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Kết</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thúc</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câu</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chuyện</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và</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cảm</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xúc</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của</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người</a:t>
            </a:r>
            <a:r>
              <a:rPr lang="en-US" sz="2800" b="1" dirty="0" smtClean="0">
                <a:solidFill>
                  <a:schemeClr val="accent6">
                    <a:lumMod val="75000"/>
                  </a:schemeClr>
                </a:solidFill>
                <a:latin typeface="Times New Roman" panose="02020603050405020304" pitchFamily="18" charset="0"/>
                <a:ea typeface="MS Mincho"/>
                <a:cs typeface="+mn-cs"/>
              </a:rPr>
              <a:t> </a:t>
            </a:r>
            <a:r>
              <a:rPr lang="en-US" sz="2800" b="1" dirty="0" err="1" smtClean="0">
                <a:solidFill>
                  <a:schemeClr val="accent6">
                    <a:lumMod val="75000"/>
                  </a:schemeClr>
                </a:solidFill>
                <a:latin typeface="Times New Roman" panose="02020603050405020304" pitchFamily="18" charset="0"/>
                <a:ea typeface="MS Mincho"/>
                <a:cs typeface="+mn-cs"/>
              </a:rPr>
              <a:t>viết</a:t>
            </a:r>
            <a:r>
              <a:rPr lang="en-US" sz="2800" dirty="0" smtClean="0">
                <a:solidFill>
                  <a:schemeClr val="accent6">
                    <a:lumMod val="75000"/>
                  </a:schemeClr>
                </a:solidFill>
                <a:latin typeface="Times New Roman" panose="02020603050405020304" pitchFamily="18" charset="0"/>
                <a:ea typeface="MS Mincho"/>
                <a:cs typeface="+mn-cs"/>
              </a:rPr>
              <a:t>. </a:t>
            </a:r>
            <a:endParaRPr lang="en-US" sz="2800" dirty="0">
              <a:solidFill>
                <a:schemeClr val="accent6">
                  <a:lumMod val="75000"/>
                </a:schemeClr>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5" name="Pictur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18146" name="Rectangle 1"/>
          <p:cNvSpPr>
            <a:spLocks noChangeArrowheads="1"/>
          </p:cNvSpPr>
          <p:nvPr/>
        </p:nvSpPr>
        <p:spPr bwMode="auto">
          <a:xfrm>
            <a:off x="1049411" y="711882"/>
            <a:ext cx="2927307" cy="584775"/>
          </a:xfrm>
          <a:prstGeom prst="rect">
            <a:avLst/>
          </a:prstGeom>
          <a:noFill/>
          <a:ln w="9525">
            <a:noFill/>
            <a:miter lim="800000"/>
            <a:headEnd/>
            <a:tailEnd/>
          </a:ln>
        </p:spPr>
        <p:txBody>
          <a:bodyPr wrap="square">
            <a:spAutoFit/>
          </a:bodyPr>
          <a:lstStyle/>
          <a:p>
            <a:r>
              <a:rPr lang="en-US" sz="3200" b="1" dirty="0">
                <a:solidFill>
                  <a:srgbClr val="0D0D0D"/>
                </a:solidFill>
                <a:latin typeface="Times New Roman" pitchFamily="18" charset="0"/>
                <a:ea typeface="MS Mincho" pitchFamily="49" charset="-128"/>
              </a:rPr>
              <a:t>2</a:t>
            </a:r>
            <a:r>
              <a:rPr lang="en-US" sz="3200" b="1" dirty="0" smtClean="0">
                <a:solidFill>
                  <a:srgbClr val="0D0D0D"/>
                </a:solidFill>
                <a:latin typeface="Times New Roman" pitchFamily="18" charset="0"/>
                <a:ea typeface="MS Mincho" pitchFamily="49" charset="-128"/>
              </a:rPr>
              <a:t>. </a:t>
            </a:r>
            <a:r>
              <a:rPr lang="en-US" sz="3200" b="1" dirty="0" err="1">
                <a:solidFill>
                  <a:srgbClr val="0D0D0D"/>
                </a:solidFill>
                <a:latin typeface="Times New Roman" pitchFamily="18" charset="0"/>
                <a:ea typeface="MS Mincho" pitchFamily="49" charset="-128"/>
              </a:rPr>
              <a:t>Viết</a:t>
            </a:r>
            <a:r>
              <a:rPr lang="en-US" sz="3200" b="1" dirty="0">
                <a:solidFill>
                  <a:srgbClr val="0D0D0D"/>
                </a:solidFill>
                <a:latin typeface="Times New Roman" pitchFamily="18" charset="0"/>
                <a:ea typeface="MS Mincho" pitchFamily="49" charset="-128"/>
              </a:rPr>
              <a:t> </a:t>
            </a:r>
            <a:r>
              <a:rPr lang="en-US" sz="3200" b="1" dirty="0" err="1">
                <a:solidFill>
                  <a:srgbClr val="0D0D0D"/>
                </a:solidFill>
                <a:latin typeface="Times New Roman" pitchFamily="18" charset="0"/>
                <a:ea typeface="MS Mincho" pitchFamily="49" charset="-128"/>
              </a:rPr>
              <a:t>bài</a:t>
            </a:r>
            <a:r>
              <a:rPr lang="en-US" sz="3200" b="1" dirty="0" smtClean="0">
                <a:solidFill>
                  <a:srgbClr val="0D0D0D"/>
                </a:solidFill>
                <a:latin typeface="Times New Roman" pitchFamily="18" charset="0"/>
                <a:ea typeface="MS Mincho" pitchFamily="49" charset="-128"/>
              </a:rPr>
              <a:t>:</a:t>
            </a:r>
            <a:endParaRPr lang="en-US" sz="3200" dirty="0">
              <a:solidFill>
                <a:srgbClr val="000000"/>
              </a:solidFill>
              <a:latin typeface="Times New Roman" pitchFamily="18" charset="0"/>
              <a:cs typeface="Calibri" pitchFamily="34" charset="0"/>
            </a:endParaRPr>
          </a:p>
        </p:txBody>
      </p:sp>
      <p:sp>
        <p:nvSpPr>
          <p:cNvPr id="518148" name="Rectangle 5"/>
          <p:cNvSpPr>
            <a:spLocks noChangeArrowheads="1"/>
          </p:cNvSpPr>
          <p:nvPr/>
        </p:nvSpPr>
        <p:spPr bwMode="auto">
          <a:xfrm>
            <a:off x="896938" y="1687513"/>
            <a:ext cx="2662332" cy="523220"/>
          </a:xfrm>
          <a:prstGeom prst="rect">
            <a:avLst/>
          </a:prstGeom>
          <a:noFill/>
          <a:ln w="9525">
            <a:noFill/>
            <a:miter lim="800000"/>
            <a:headEnd/>
            <a:tailEnd/>
          </a:ln>
        </p:spPr>
        <p:txBody>
          <a:bodyPr wrap="none">
            <a:spAutoFit/>
          </a:bodyPr>
          <a:lstStyle/>
          <a:p>
            <a:r>
              <a:rPr lang="en-US" sz="2800" b="1" dirty="0" err="1">
                <a:solidFill>
                  <a:schemeClr val="accent6">
                    <a:lumMod val="50000"/>
                  </a:schemeClr>
                </a:solidFill>
                <a:latin typeface="Times New Roman" pitchFamily="18" charset="0"/>
                <a:cs typeface="Calibri" pitchFamily="34" charset="0"/>
              </a:rPr>
              <a:t>Bước</a:t>
            </a:r>
            <a:r>
              <a:rPr lang="en-US" sz="2800" b="1" dirty="0">
                <a:solidFill>
                  <a:schemeClr val="accent6">
                    <a:lumMod val="50000"/>
                  </a:schemeClr>
                </a:solidFill>
                <a:latin typeface="Times New Roman" pitchFamily="18" charset="0"/>
                <a:cs typeface="Calibri" pitchFamily="34" charset="0"/>
              </a:rPr>
              <a:t> 3: </a:t>
            </a:r>
            <a:r>
              <a:rPr lang="vi-VN" sz="2800" b="1" dirty="0" smtClean="0">
                <a:solidFill>
                  <a:schemeClr val="accent6">
                    <a:lumMod val="50000"/>
                  </a:schemeClr>
                </a:solidFill>
                <a:latin typeface="Times New Roman" pitchFamily="18" charset="0"/>
                <a:cs typeface="Calibri" pitchFamily="34" charset="0"/>
              </a:rPr>
              <a:t>Viết bài</a:t>
            </a:r>
            <a:endParaRPr lang="en-US" sz="2800" dirty="0">
              <a:solidFill>
                <a:schemeClr val="accent6">
                  <a:lumMod val="50000"/>
                </a:schemeClr>
              </a:solidFill>
              <a:latin typeface="Times New Roman" pitchFamily="18" charset="0"/>
              <a:cs typeface="Calibri" pitchFamily="34" charset="0"/>
            </a:endParaRPr>
          </a:p>
        </p:txBody>
      </p:sp>
      <p:sp>
        <p:nvSpPr>
          <p:cNvPr id="7" name="Rectangle 6"/>
          <p:cNvSpPr>
            <a:spLocks noChangeArrowheads="1"/>
          </p:cNvSpPr>
          <p:nvPr/>
        </p:nvSpPr>
        <p:spPr bwMode="auto">
          <a:xfrm>
            <a:off x="896938" y="2210733"/>
            <a:ext cx="6495754" cy="3539430"/>
          </a:xfrm>
          <a:prstGeom prst="rect">
            <a:avLst/>
          </a:prstGeom>
          <a:noFill/>
          <a:ln w="9525">
            <a:noFill/>
            <a:miter lim="800000"/>
            <a:headEnd/>
            <a:tailEnd/>
          </a:ln>
        </p:spPr>
        <p:txBody>
          <a:bodyPr wrap="square">
            <a:spAutoFit/>
          </a:bodyPr>
          <a:lstStyle/>
          <a:p>
            <a:r>
              <a:rPr lang="vi-VN" sz="3200" b="1" dirty="0">
                <a:solidFill>
                  <a:srgbClr val="385723"/>
                </a:solidFill>
                <a:latin typeface="Times New Roman" pitchFamily="18" charset="0"/>
                <a:cs typeface="Calibri" pitchFamily="34" charset="0"/>
              </a:rPr>
              <a:t>Dựa vào dàn ý, viết thành bài văn kể </a:t>
            </a:r>
            <a:r>
              <a:rPr lang="en-US" sz="3200" b="1" dirty="0" err="1">
                <a:solidFill>
                  <a:srgbClr val="385723"/>
                </a:solidFill>
                <a:latin typeface="Times New Roman" pitchFamily="18" charset="0"/>
                <a:cs typeface="Calibri" pitchFamily="34" charset="0"/>
              </a:rPr>
              <a:t>về</a:t>
            </a:r>
            <a:r>
              <a:rPr lang="en-US" sz="3200" b="1" dirty="0">
                <a:solidFill>
                  <a:srgbClr val="385723"/>
                </a:solidFill>
                <a:latin typeface="Times New Roman" pitchFamily="18" charset="0"/>
                <a:cs typeface="Calibri" pitchFamily="34" charset="0"/>
              </a:rPr>
              <a:t> </a:t>
            </a:r>
            <a:r>
              <a:rPr lang="en-US" sz="3200" b="1" dirty="0" err="1">
                <a:solidFill>
                  <a:srgbClr val="385723"/>
                </a:solidFill>
                <a:latin typeface="Times New Roman" pitchFamily="18" charset="0"/>
                <a:cs typeface="Calibri" pitchFamily="34" charset="0"/>
              </a:rPr>
              <a:t>trải</a:t>
            </a:r>
            <a:r>
              <a:rPr lang="en-US" sz="3200" b="1" dirty="0">
                <a:solidFill>
                  <a:srgbClr val="385723"/>
                </a:solidFill>
                <a:latin typeface="Times New Roman" pitchFamily="18" charset="0"/>
                <a:cs typeface="Calibri" pitchFamily="34" charset="0"/>
              </a:rPr>
              <a:t> </a:t>
            </a:r>
            <a:r>
              <a:rPr lang="en-US" sz="3200" b="1" dirty="0" err="1">
                <a:solidFill>
                  <a:srgbClr val="385723"/>
                </a:solidFill>
                <a:latin typeface="Times New Roman" pitchFamily="18" charset="0"/>
                <a:cs typeface="Calibri" pitchFamily="34" charset="0"/>
              </a:rPr>
              <a:t>nghiệm</a:t>
            </a:r>
            <a:r>
              <a:rPr lang="en-US" sz="3200" b="1" dirty="0">
                <a:solidFill>
                  <a:srgbClr val="385723"/>
                </a:solidFill>
                <a:latin typeface="Times New Roman" pitchFamily="18" charset="0"/>
                <a:cs typeface="Calibri" pitchFamily="34" charset="0"/>
              </a:rPr>
              <a:t> </a:t>
            </a:r>
            <a:r>
              <a:rPr lang="en-US" sz="3200" b="1" dirty="0" err="1">
                <a:solidFill>
                  <a:srgbClr val="385723"/>
                </a:solidFill>
                <a:latin typeface="Times New Roman" pitchFamily="18" charset="0"/>
                <a:cs typeface="Calibri" pitchFamily="34" charset="0"/>
              </a:rPr>
              <a:t>của</a:t>
            </a:r>
            <a:r>
              <a:rPr lang="en-US" sz="3200" b="1" dirty="0">
                <a:solidFill>
                  <a:srgbClr val="385723"/>
                </a:solidFill>
                <a:latin typeface="Times New Roman" pitchFamily="18" charset="0"/>
                <a:cs typeface="Calibri" pitchFamily="34" charset="0"/>
              </a:rPr>
              <a:t> </a:t>
            </a:r>
            <a:r>
              <a:rPr lang="en-US" sz="3200" b="1" dirty="0" err="1">
                <a:solidFill>
                  <a:srgbClr val="385723"/>
                </a:solidFill>
                <a:latin typeface="Times New Roman" pitchFamily="18" charset="0"/>
                <a:cs typeface="Calibri" pitchFamily="34" charset="0"/>
              </a:rPr>
              <a:t>mình</a:t>
            </a:r>
            <a:r>
              <a:rPr lang="en-US" sz="3200" b="1" dirty="0" smtClean="0">
                <a:solidFill>
                  <a:srgbClr val="385723"/>
                </a:solidFill>
                <a:latin typeface="Times New Roman" pitchFamily="18" charset="0"/>
                <a:cs typeface="Calibri" pitchFamily="34" charset="0"/>
              </a:rPr>
              <a:t>.</a:t>
            </a:r>
          </a:p>
          <a:p>
            <a:r>
              <a:rPr lang="en-US" sz="3200" b="1" dirty="0" smtClean="0">
                <a:solidFill>
                  <a:srgbClr val="C00000"/>
                </a:solidFill>
                <a:latin typeface="Times New Roman" pitchFamily="18" charset="0"/>
                <a:cs typeface="Calibri" pitchFamily="34" charset="0"/>
              </a:rPr>
              <a:t>* </a:t>
            </a:r>
            <a:r>
              <a:rPr lang="en-US" sz="3200" b="1" dirty="0" err="1" smtClean="0">
                <a:solidFill>
                  <a:srgbClr val="C00000"/>
                </a:solidFill>
                <a:latin typeface="Times New Roman" pitchFamily="18" charset="0"/>
                <a:cs typeface="Calibri" pitchFamily="34" charset="0"/>
              </a:rPr>
              <a:t>Lưu</a:t>
            </a:r>
            <a:r>
              <a:rPr lang="en-US" sz="3200" b="1" dirty="0" smtClean="0">
                <a:solidFill>
                  <a:srgbClr val="C00000"/>
                </a:solidFill>
                <a:latin typeface="Times New Roman" pitchFamily="18" charset="0"/>
                <a:cs typeface="Calibri" pitchFamily="34" charset="0"/>
              </a:rPr>
              <a:t> ý:</a:t>
            </a:r>
          </a:p>
          <a:p>
            <a:r>
              <a:rPr lang="en-US" sz="3200" dirty="0" smtClean="0">
                <a:solidFill>
                  <a:srgbClr val="385723"/>
                </a:solidFill>
                <a:latin typeface="Times New Roman" pitchFamily="18" charset="0"/>
                <a:cs typeface="Calibri" pitchFamily="34" charset="0"/>
              </a:rPr>
              <a:t>- </a:t>
            </a:r>
            <a:r>
              <a:rPr lang="en-US" sz="3200" dirty="0" err="1" smtClean="0">
                <a:latin typeface="Times New Roman" pitchFamily="18" charset="0"/>
                <a:cs typeface="Calibri" pitchFamily="34" charset="0"/>
              </a:rPr>
              <a:t>Nhất</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quán</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ngôi</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kể</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Thứ</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nhất</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xưng</a:t>
            </a:r>
            <a:r>
              <a:rPr lang="en-US" sz="3200" dirty="0" smtClean="0">
                <a:latin typeface="Times New Roman" pitchFamily="18" charset="0"/>
                <a:cs typeface="Calibri" pitchFamily="34" charset="0"/>
              </a:rPr>
              <a:t> </a:t>
            </a:r>
            <a:r>
              <a:rPr lang="en-US" sz="3200" b="1" dirty="0" smtClean="0">
                <a:latin typeface="Times New Roman" pitchFamily="18" charset="0"/>
                <a:cs typeface="Calibri" pitchFamily="34" charset="0"/>
              </a:rPr>
              <a:t>“</a:t>
            </a:r>
            <a:r>
              <a:rPr lang="en-US" sz="3200" b="1" dirty="0" err="1" smtClean="0">
                <a:latin typeface="Times New Roman" pitchFamily="18" charset="0"/>
                <a:cs typeface="Calibri" pitchFamily="34" charset="0"/>
              </a:rPr>
              <a:t>tôi</a:t>
            </a:r>
            <a:r>
              <a:rPr lang="en-US" sz="3200" b="1" dirty="0" smtClean="0">
                <a:latin typeface="Times New Roman" pitchFamily="18" charset="0"/>
                <a:cs typeface="Calibri" pitchFamily="34" charset="0"/>
              </a:rPr>
              <a:t>”.</a:t>
            </a:r>
          </a:p>
          <a:p>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Xây</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dựng</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cốt</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truyện</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nhân</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vật</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hấp</a:t>
            </a:r>
            <a:r>
              <a:rPr lang="en-US" sz="3200" dirty="0" smtClean="0">
                <a:latin typeface="Times New Roman" pitchFamily="18" charset="0"/>
                <a:cs typeface="Calibri" pitchFamily="34" charset="0"/>
              </a:rPr>
              <a:t> </a:t>
            </a:r>
            <a:r>
              <a:rPr lang="en-US" sz="3200" dirty="0" err="1" smtClean="0">
                <a:latin typeface="Times New Roman" pitchFamily="18" charset="0"/>
                <a:cs typeface="Calibri" pitchFamily="34" charset="0"/>
              </a:rPr>
              <a:t>dẫn</a:t>
            </a:r>
            <a:r>
              <a:rPr lang="en-US" sz="3200" dirty="0" smtClean="0">
                <a:latin typeface="Times New Roman" pitchFamily="18" charset="0"/>
                <a:cs typeface="Calibri" pitchFamily="34" charset="0"/>
              </a:rPr>
              <a:t>.</a:t>
            </a:r>
            <a:endParaRPr lang="en-US" sz="3200" dirty="0">
              <a:latin typeface="Times New Roman" pitchFamily="18" charset="0"/>
              <a:cs typeface="Calibri" pitchFamily="34" charset="0"/>
            </a:endParaRPr>
          </a:p>
        </p:txBody>
      </p:sp>
      <p:pic>
        <p:nvPicPr>
          <p:cNvPr id="518150" name="Picture 7"/>
          <p:cNvPicPr>
            <a:picLocks noChangeAspect="1"/>
          </p:cNvPicPr>
          <p:nvPr/>
        </p:nvPicPr>
        <p:blipFill>
          <a:blip r:embed="rId4"/>
          <a:srcRect/>
          <a:stretch>
            <a:fillRect/>
          </a:stretch>
        </p:blipFill>
        <p:spPr bwMode="auto">
          <a:xfrm>
            <a:off x="6992938" y="1947863"/>
            <a:ext cx="4181475"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3" name="Pictur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20194" name="Rectangle 1"/>
          <p:cNvSpPr>
            <a:spLocks noChangeArrowheads="1"/>
          </p:cNvSpPr>
          <p:nvPr/>
        </p:nvSpPr>
        <p:spPr bwMode="auto">
          <a:xfrm>
            <a:off x="1221246" y="650512"/>
            <a:ext cx="2074276" cy="523220"/>
          </a:xfrm>
          <a:prstGeom prst="rect">
            <a:avLst/>
          </a:prstGeom>
          <a:noFill/>
          <a:ln w="9525">
            <a:noFill/>
            <a:miter lim="800000"/>
            <a:headEnd/>
            <a:tailEnd/>
          </a:ln>
        </p:spPr>
        <p:txBody>
          <a:bodyPr wrap="square">
            <a:spAutoFit/>
          </a:bodyPr>
          <a:lstStyle/>
          <a:p>
            <a:r>
              <a:rPr lang="en-US" sz="2800" b="1" dirty="0">
                <a:solidFill>
                  <a:srgbClr val="0D0D0D"/>
                </a:solidFill>
                <a:latin typeface="Times New Roman" pitchFamily="18" charset="0"/>
                <a:ea typeface="MS Mincho" pitchFamily="49" charset="-128"/>
              </a:rPr>
              <a:t>2</a:t>
            </a:r>
            <a:r>
              <a:rPr lang="en-US" sz="2800" b="1" dirty="0" smtClean="0">
                <a:solidFill>
                  <a:srgbClr val="0D0D0D"/>
                </a:solidFill>
                <a:latin typeface="Times New Roman" pitchFamily="18" charset="0"/>
                <a:ea typeface="MS Mincho" pitchFamily="49" charset="-128"/>
              </a:rPr>
              <a:t>. </a:t>
            </a:r>
            <a:r>
              <a:rPr lang="en-US" sz="2800" b="1" dirty="0" err="1">
                <a:solidFill>
                  <a:srgbClr val="0D0D0D"/>
                </a:solidFill>
                <a:latin typeface="Times New Roman" pitchFamily="18" charset="0"/>
                <a:ea typeface="MS Mincho" pitchFamily="49" charset="-128"/>
              </a:rPr>
              <a:t>Viết</a:t>
            </a:r>
            <a:r>
              <a:rPr lang="en-US" sz="2800" b="1" dirty="0">
                <a:solidFill>
                  <a:srgbClr val="0D0D0D"/>
                </a:solidFill>
                <a:latin typeface="Times New Roman" pitchFamily="18" charset="0"/>
                <a:ea typeface="MS Mincho" pitchFamily="49" charset="-128"/>
              </a:rPr>
              <a:t> </a:t>
            </a:r>
            <a:r>
              <a:rPr lang="en-US" sz="2800" b="1" dirty="0" err="1">
                <a:solidFill>
                  <a:srgbClr val="0D0D0D"/>
                </a:solidFill>
                <a:latin typeface="Times New Roman" pitchFamily="18" charset="0"/>
                <a:ea typeface="MS Mincho" pitchFamily="49" charset="-128"/>
              </a:rPr>
              <a:t>bài</a:t>
            </a:r>
            <a:r>
              <a:rPr lang="en-US" sz="2800" b="1" dirty="0" smtClean="0">
                <a:solidFill>
                  <a:srgbClr val="0D0D0D"/>
                </a:solidFill>
                <a:latin typeface="Times New Roman" pitchFamily="18" charset="0"/>
                <a:ea typeface="MS Mincho" pitchFamily="49" charset="-128"/>
              </a:rPr>
              <a:t>:</a:t>
            </a:r>
            <a:endParaRPr lang="en-US" sz="2800" dirty="0">
              <a:solidFill>
                <a:srgbClr val="000000"/>
              </a:solidFill>
              <a:latin typeface="Times New Roman" pitchFamily="18" charset="0"/>
              <a:cs typeface="Calibri" pitchFamily="34" charset="0"/>
            </a:endParaRPr>
          </a:p>
        </p:txBody>
      </p:sp>
      <p:sp>
        <p:nvSpPr>
          <p:cNvPr id="5" name="Rectangle 4"/>
          <p:cNvSpPr/>
          <p:nvPr/>
        </p:nvSpPr>
        <p:spPr>
          <a:xfrm>
            <a:off x="803936" y="1313300"/>
            <a:ext cx="10272051" cy="3323987"/>
          </a:xfrm>
          <a:prstGeom prst="rect">
            <a:avLst/>
          </a:prstGeom>
        </p:spPr>
        <p:txBody>
          <a:bodyPr wrap="square">
            <a:spAutoFit/>
          </a:bodyPr>
          <a:lstStyle/>
          <a:p>
            <a:pPr marL="457200" fontAlgn="auto">
              <a:lnSpc>
                <a:spcPct val="150000"/>
              </a:lnSpc>
              <a:spcBef>
                <a:spcPts val="0"/>
              </a:spcBef>
              <a:spcAft>
                <a:spcPts val="0"/>
              </a:spcAft>
              <a:tabLst>
                <a:tab pos="1386840" algn="l"/>
              </a:tabLst>
              <a:defRPr/>
            </a:pPr>
            <a:r>
              <a:rPr lang="en-US" sz="2800" b="1" dirty="0" smtClean="0">
                <a:latin typeface="Times New Roman" panose="02020603050405020304" pitchFamily="18" charset="0"/>
                <a:ea typeface="MS Mincho"/>
                <a:cs typeface="+mn-cs"/>
              </a:rPr>
              <a:t>3.</a:t>
            </a:r>
            <a:r>
              <a:rPr lang="en-US" sz="2800" b="1" dirty="0" smtClean="0">
                <a:latin typeface="Times New Roman" panose="02020603050405020304" pitchFamily="18" charset="0"/>
                <a:ea typeface="MS Mincho"/>
                <a:cs typeface="+mn-cs"/>
              </a:rPr>
              <a:t> </a:t>
            </a:r>
            <a:r>
              <a:rPr lang="en-US" sz="2800" b="1" dirty="0" err="1">
                <a:latin typeface="Times New Roman" panose="02020603050405020304" pitchFamily="18" charset="0"/>
                <a:ea typeface="MS Mincho"/>
                <a:cs typeface="+mn-cs"/>
              </a:rPr>
              <a:t>C</a:t>
            </a:r>
            <a:r>
              <a:rPr lang="en-US" sz="2800" b="1" dirty="0" err="1" smtClean="0">
                <a:latin typeface="Times New Roman" panose="02020603050405020304" pitchFamily="18" charset="0"/>
                <a:ea typeface="MS Mincho"/>
                <a:cs typeface="+mn-cs"/>
              </a:rPr>
              <a:t>hỉnh</a:t>
            </a:r>
            <a:r>
              <a:rPr lang="en-US" sz="2800" b="1" dirty="0" smtClean="0">
                <a:latin typeface="Times New Roman" panose="02020603050405020304" pitchFamily="18" charset="0"/>
                <a:ea typeface="MS Mincho"/>
                <a:cs typeface="+mn-cs"/>
              </a:rPr>
              <a:t> </a:t>
            </a:r>
            <a:r>
              <a:rPr lang="en-US" sz="2800" b="1" dirty="0" err="1" smtClean="0">
                <a:latin typeface="Times New Roman" panose="02020603050405020304" pitchFamily="18" charset="0"/>
                <a:ea typeface="MS Mincho"/>
                <a:cs typeface="+mn-cs"/>
              </a:rPr>
              <a:t>sửa</a:t>
            </a:r>
            <a:r>
              <a:rPr lang="en-US" sz="2800" b="1" dirty="0" smtClean="0">
                <a:latin typeface="Times New Roman" panose="02020603050405020304" pitchFamily="18" charset="0"/>
                <a:ea typeface="MS Mincho"/>
                <a:cs typeface="+mn-cs"/>
              </a:rPr>
              <a:t> </a:t>
            </a:r>
            <a:r>
              <a:rPr lang="en-US" sz="2800" b="1" dirty="0" err="1" smtClean="0">
                <a:latin typeface="Times New Roman" panose="02020603050405020304" pitchFamily="18" charset="0"/>
                <a:ea typeface="MS Mincho"/>
                <a:cs typeface="+mn-cs"/>
              </a:rPr>
              <a:t>bài</a:t>
            </a:r>
            <a:r>
              <a:rPr lang="en-US" sz="2800" b="1" dirty="0" smtClean="0">
                <a:latin typeface="Times New Roman" panose="02020603050405020304" pitchFamily="18" charset="0"/>
                <a:ea typeface="MS Mincho"/>
                <a:cs typeface="+mn-cs"/>
              </a:rPr>
              <a:t> </a:t>
            </a:r>
            <a:r>
              <a:rPr lang="en-US" sz="2800" b="1" dirty="0" err="1">
                <a:latin typeface="Times New Roman" panose="02020603050405020304" pitchFamily="18" charset="0"/>
                <a:ea typeface="MS Mincho"/>
                <a:cs typeface="+mn-cs"/>
              </a:rPr>
              <a:t>viết</a:t>
            </a:r>
            <a:r>
              <a:rPr lang="en-US" sz="2800" b="1" dirty="0">
                <a:latin typeface="Times New Roman" panose="02020603050405020304" pitchFamily="18" charset="0"/>
                <a:ea typeface="MS Mincho"/>
                <a:cs typeface="+mn-cs"/>
              </a:rPr>
              <a:t>.</a:t>
            </a:r>
            <a:endParaRPr lang="en-US" sz="2800" dirty="0">
              <a:latin typeface="Times New Roman" panose="02020603050405020304" pitchFamily="18" charset="0"/>
              <a:ea typeface="Calibri" panose="020F0502020204030204" pitchFamily="34" charset="0"/>
              <a:cs typeface="+mn-cs"/>
            </a:endParaRPr>
          </a:p>
          <a:p>
            <a:pPr fontAlgn="auto">
              <a:lnSpc>
                <a:spcPct val="150000"/>
              </a:lnSpc>
              <a:spcBef>
                <a:spcPts val="0"/>
              </a:spcBef>
              <a:spcAft>
                <a:spcPts val="0"/>
              </a:spcAft>
              <a:tabLst>
                <a:tab pos="1386840" algn="l"/>
              </a:tabLst>
              <a:defRPr/>
            </a:pPr>
            <a:r>
              <a:rPr lang="en-US" sz="2800" dirty="0">
                <a:solidFill>
                  <a:schemeClr val="accent6">
                    <a:lumMod val="50000"/>
                  </a:schemeClr>
                </a:solidFill>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Đọc</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kĩ</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bài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viết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của</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mình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và</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khoanh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tròn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những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lỗi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chính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tả</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lỗi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sử</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dụng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từ</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ngữ</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nếu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có</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Sau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đó</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sửa</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lại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các</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lỗi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đó</a:t>
            </a:r>
            <a:r>
              <a:rPr lang="en-US" sz="2800" dirty="0">
                <a:latin typeface="Times New Roman" panose="02020603050405020304" pitchFamily="18" charset="0"/>
                <a:ea typeface="MS Mincho"/>
                <a:cs typeface="+mn-cs"/>
              </a:rPr>
              <a:t>.</a:t>
            </a:r>
            <a:endParaRPr lang="en-US" sz="2800" dirty="0">
              <a:latin typeface="Times New Roman" panose="02020603050405020304" pitchFamily="18" charset="0"/>
              <a:ea typeface="Times New Roman" panose="02020603050405020304" pitchFamily="18" charset="0"/>
              <a:cs typeface="+mn-cs"/>
            </a:endParaRPr>
          </a:p>
          <a:p>
            <a:pPr fontAlgn="auto">
              <a:lnSpc>
                <a:spcPct val="150000"/>
              </a:lnSpc>
              <a:spcBef>
                <a:spcPts val="0"/>
              </a:spcBef>
              <a:spcAft>
                <a:spcPts val="0"/>
              </a:spcAft>
              <a:defRPr/>
            </a:pP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Gạch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chân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những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câu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sai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ngữ</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pháp</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bằng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cách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phân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tích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cấu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trúc</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ngữ</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pháp</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và</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sửa</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lại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cho</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đúng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nếu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có</a:t>
            </a:r>
            <a:r>
              <a:rPr lang="en-US" sz="2800" dirty="0">
                <a:latin typeface="Times New Roman" panose="02020603050405020304" pitchFamily="18" charset="0"/>
                <a:ea typeface="MS Mincho"/>
                <a:cs typeface="+mn-cs"/>
              </a:rPr>
              <a:t>).</a:t>
            </a:r>
            <a:endParaRPr lang="en-US" sz="2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1" name="Pictur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22242" name="Rectangle 8"/>
          <p:cNvSpPr>
            <a:spLocks noChangeArrowheads="1"/>
          </p:cNvSpPr>
          <p:nvPr/>
        </p:nvSpPr>
        <p:spPr bwMode="auto">
          <a:xfrm>
            <a:off x="439738" y="403225"/>
            <a:ext cx="7912100" cy="549275"/>
          </a:xfrm>
          <a:prstGeom prst="rect">
            <a:avLst/>
          </a:prstGeom>
          <a:noFill/>
          <a:ln w="9525">
            <a:noFill/>
            <a:miter lim="800000"/>
            <a:headEnd/>
            <a:tailEnd/>
          </a:ln>
        </p:spPr>
        <p:txBody>
          <a:bodyPr wrap="none">
            <a:spAutoFit/>
          </a:bodyPr>
          <a:lstStyle/>
          <a:p>
            <a:pPr marL="457200">
              <a:lnSpc>
                <a:spcPct val="115000"/>
              </a:lnSpc>
              <a:tabLst>
                <a:tab pos="1385888" algn="l"/>
              </a:tabLst>
            </a:pPr>
            <a:r>
              <a:rPr lang="en-US" sz="2800" b="1">
                <a:solidFill>
                  <a:srgbClr val="0D0D0D"/>
                </a:solidFill>
                <a:latin typeface="Times New Roman" pitchFamily="18" charset="0"/>
                <a:ea typeface="MS Mincho" pitchFamily="49" charset="-128"/>
              </a:rPr>
              <a:t>Bước 4: Xem lại và chỉnh sửa, rút kinh nghiệm.</a:t>
            </a:r>
            <a:endParaRPr lang="en-US" sz="2800">
              <a:solidFill>
                <a:srgbClr val="000000"/>
              </a:solidFill>
              <a:latin typeface="Times New Roman" pitchFamily="18" charset="0"/>
              <a:cs typeface="Calibri" pitchFamily="34" charset="0"/>
            </a:endParaRPr>
          </a:p>
        </p:txBody>
      </p:sp>
      <p:sp>
        <p:nvSpPr>
          <p:cNvPr id="7" name="Rectangle 6"/>
          <p:cNvSpPr/>
          <p:nvPr/>
        </p:nvSpPr>
        <p:spPr>
          <a:xfrm>
            <a:off x="1797050" y="1060450"/>
            <a:ext cx="9013825" cy="4493538"/>
          </a:xfrm>
          <a:prstGeom prst="rect">
            <a:avLst/>
          </a:prstGeom>
          <a:ln w="28575">
            <a:solidFill>
              <a:srgbClr val="C00000"/>
            </a:solidFill>
          </a:ln>
        </p:spPr>
        <p:txBody>
          <a:bodyPr>
            <a:spAutoFit/>
          </a:bodyPr>
          <a:lstStyle/>
          <a:p>
            <a:pPr algn="ctr" fontAlgn="auto">
              <a:spcBef>
                <a:spcPts val="0"/>
              </a:spcBef>
              <a:spcAft>
                <a:spcPts val="0"/>
              </a:spcAft>
              <a:tabLst>
                <a:tab pos="1386840" algn="l"/>
              </a:tabLst>
              <a:defRPr/>
            </a:pPr>
            <a:r>
              <a:rPr lang="en-US" sz="2200" b="1" dirty="0">
                <a:solidFill>
                  <a:srgbClr val="FF0000"/>
                </a:solidFill>
                <a:latin typeface="Times New Roman" panose="02020603050405020304" pitchFamily="18" charset="0"/>
                <a:ea typeface="MS Mincho"/>
                <a:cs typeface="+mn-cs"/>
              </a:rPr>
              <a:t>PHIẾU CHỈNH SỬA BÀI VIẾT</a:t>
            </a:r>
            <a:endParaRPr lang="en-US" sz="2200" dirty="0">
              <a:solidFill>
                <a:srgbClr val="FF0000"/>
              </a:solidFill>
              <a:latin typeface="Times New Roman" panose="02020603050405020304" pitchFamily="18" charset="0"/>
              <a:ea typeface="Times New Roman" panose="02020603050405020304" pitchFamily="18" charset="0"/>
              <a:cs typeface="+mn-cs"/>
            </a:endParaRPr>
          </a:p>
          <a:p>
            <a:pPr fontAlgn="auto">
              <a:spcBef>
                <a:spcPts val="0"/>
              </a:spcBef>
              <a:spcAft>
                <a:spcPts val="0"/>
              </a:spcAft>
              <a:tabLst>
                <a:tab pos="1386840" algn="l"/>
              </a:tabLst>
              <a:defRPr/>
            </a:pPr>
            <a:r>
              <a:rPr lang="en-US" sz="2200" b="1" dirty="0" err="1">
                <a:solidFill>
                  <a:srgbClr val="7030A0"/>
                </a:solidFill>
                <a:latin typeface="Times New Roman" panose="02020603050405020304" pitchFamily="18" charset="0"/>
                <a:ea typeface="MS Mincho"/>
                <a:cs typeface="+mn-cs"/>
              </a:rPr>
              <a:t>Nhiệm</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vụ</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Hãy</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đọc</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bài</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viết</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của</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mình</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và</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hoàn</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chỉnh</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bài</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viết</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bằng</a:t>
            </a:r>
            <a:r>
              <a:rPr lang="en-US" sz="2200" b="1" dirty="0">
                <a:solidFill>
                  <a:srgbClr val="7030A0"/>
                </a:solidFill>
                <a:latin typeface="Times New Roman" panose="02020603050405020304" pitchFamily="18" charset="0"/>
                <a:ea typeface="MS Mincho"/>
                <a:cs typeface="+mn-cs"/>
              </a:rPr>
              <a:t> </a:t>
            </a:r>
            <a:endParaRPr lang="en-US" sz="2200" dirty="0">
              <a:solidFill>
                <a:srgbClr val="7030A0"/>
              </a:solidFill>
              <a:latin typeface="Times New Roman" panose="02020603050405020304" pitchFamily="18" charset="0"/>
              <a:ea typeface="Times New Roman" panose="02020603050405020304" pitchFamily="18" charset="0"/>
              <a:cs typeface="+mn-cs"/>
            </a:endParaRPr>
          </a:p>
          <a:p>
            <a:pPr fontAlgn="auto">
              <a:spcBef>
                <a:spcPts val="0"/>
              </a:spcBef>
              <a:spcAft>
                <a:spcPts val="0"/>
              </a:spcAft>
              <a:tabLst>
                <a:tab pos="1386840" algn="l"/>
              </a:tabLst>
              <a:defRPr/>
            </a:pPr>
            <a:r>
              <a:rPr lang="en-US" sz="2200" b="1" dirty="0" err="1">
                <a:solidFill>
                  <a:srgbClr val="7030A0"/>
                </a:solidFill>
                <a:latin typeface="Times New Roman" panose="02020603050405020304" pitchFamily="18" charset="0"/>
                <a:ea typeface="MS Mincho"/>
                <a:cs typeface="+mn-cs"/>
              </a:rPr>
              <a:t>cách</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trả</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lời</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các</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câu</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hỏi</a:t>
            </a:r>
            <a:r>
              <a:rPr lang="en-US" sz="2200" b="1" dirty="0">
                <a:solidFill>
                  <a:srgbClr val="7030A0"/>
                </a:solidFill>
                <a:latin typeface="Times New Roman" panose="02020603050405020304" pitchFamily="18" charset="0"/>
                <a:ea typeface="MS Mincho"/>
                <a:cs typeface="+mn-cs"/>
              </a:rPr>
              <a:t> </a:t>
            </a:r>
            <a:r>
              <a:rPr lang="en-US" sz="2200" b="1" dirty="0" err="1">
                <a:solidFill>
                  <a:srgbClr val="7030A0"/>
                </a:solidFill>
                <a:latin typeface="Times New Roman" panose="02020603050405020304" pitchFamily="18" charset="0"/>
                <a:ea typeface="MS Mincho"/>
                <a:cs typeface="+mn-cs"/>
              </a:rPr>
              <a:t>sau</a:t>
            </a:r>
            <a:r>
              <a:rPr lang="en-US" sz="2200" b="1" dirty="0">
                <a:solidFill>
                  <a:srgbClr val="7030A0"/>
                </a:solidFill>
                <a:latin typeface="Times New Roman" panose="02020603050405020304" pitchFamily="18" charset="0"/>
                <a:ea typeface="MS Mincho"/>
                <a:cs typeface="+mn-cs"/>
              </a:rPr>
              <a:t>:</a:t>
            </a:r>
            <a:endParaRPr lang="en-US" sz="2200" dirty="0">
              <a:solidFill>
                <a:srgbClr val="7030A0"/>
              </a:solidFill>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a:latin typeface="Times New Roman" panose="02020603050405020304" pitchFamily="18" charset="0"/>
                <a:ea typeface="MS Mincho"/>
                <a:cs typeface="+mn-cs"/>
              </a:rPr>
              <a:t>1.  </a:t>
            </a:r>
            <a:r>
              <a:rPr lang="en-US" sz="2200" dirty="0" err="1">
                <a:latin typeface="Times New Roman" panose="02020603050405020304" pitchFamily="18" charset="0"/>
                <a:ea typeface="MS Mincho"/>
                <a:cs typeface="+mn-cs"/>
              </a:rPr>
              <a:t>Bài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viết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đã</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giới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thiệu</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được</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trải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nghiệm</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đáng</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nhớ</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chưa</a:t>
            </a:r>
            <a:r>
              <a:rPr lang="en-US" sz="2200" dirty="0">
                <a:latin typeface="Times New Roman" panose="02020603050405020304" pitchFamily="18" charset="0"/>
                <a:ea typeface="MS Mincho"/>
                <a:cs typeface="+mn-cs"/>
              </a:rPr>
              <a:t>?................................</a:t>
            </a:r>
            <a:endParaRPr lang="en-US" sz="22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a:latin typeface="Times New Roman" panose="02020603050405020304" pitchFamily="18" charset="0"/>
                <a:ea typeface="MS Mincho"/>
                <a:cs typeface="+mn-cs"/>
              </a:rPr>
              <a:t>2. </a:t>
            </a:r>
            <a:r>
              <a:rPr lang="en-US" sz="2200" dirty="0" err="1">
                <a:latin typeface="Times New Roman" panose="02020603050405020304" pitchFamily="18" charset="0"/>
                <a:ea typeface="MS Mincho"/>
                <a:cs typeface="+mn-cs"/>
              </a:rPr>
              <a:t>Nội</a:t>
            </a:r>
            <a:r>
              <a:rPr lang="en-US" sz="2200" dirty="0">
                <a:latin typeface="Times New Roman" panose="02020603050405020304" pitchFamily="18" charset="0"/>
                <a:ea typeface="MS Mincho"/>
                <a:cs typeface="+mn-cs"/>
              </a:rPr>
              <a:t> dung </a:t>
            </a:r>
            <a:r>
              <a:rPr lang="en-US" sz="2200" dirty="0" err="1">
                <a:latin typeface="Times New Roman" panose="02020603050405020304" pitchFamily="18" charset="0"/>
                <a:ea typeface="MS Mincho"/>
                <a:cs typeface="+mn-cs"/>
              </a:rPr>
              <a:t>bài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viết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đã</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được</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sắp</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xếp</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theo</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trình</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tự</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thời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gian</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chưa</a:t>
            </a:r>
            <a:r>
              <a:rPr lang="en-US" sz="2200" dirty="0">
                <a:latin typeface="Times New Roman" panose="02020603050405020304" pitchFamily="18" charset="0"/>
                <a:ea typeface="MS Mincho"/>
                <a:cs typeface="+mn-cs"/>
              </a:rPr>
              <a:t>?(</a:t>
            </a:r>
            <a:r>
              <a:rPr lang="en-US" sz="2200" dirty="0" err="1">
                <a:latin typeface="Times New Roman" panose="02020603050405020304" pitchFamily="18" charset="0"/>
                <a:ea typeface="MS Mincho"/>
                <a:cs typeface="+mn-cs"/>
              </a:rPr>
              <a:t>Nếu</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chưa</a:t>
            </a:r>
            <a:r>
              <a:rPr lang="en-US" sz="2200" dirty="0">
                <a:latin typeface="Times New Roman" panose="02020603050405020304" pitchFamily="18" charset="0"/>
                <a:ea typeface="MS Mincho"/>
                <a:cs typeface="+mn-cs"/>
              </a:rPr>
              <a:t>,</a:t>
            </a:r>
            <a:endParaRPr lang="en-US" sz="22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err="1">
                <a:latin typeface="Times New Roman" panose="02020603050405020304" pitchFamily="18" charset="0"/>
                <a:ea typeface="MS Mincho"/>
                <a:cs typeface="+mn-cs"/>
              </a:rPr>
              <a:t>hãy</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thay</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đổi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như</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thế</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nào</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cho</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hợp</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lí</a:t>
            </a:r>
            <a:r>
              <a:rPr lang="en-US" sz="2200" dirty="0">
                <a:latin typeface="Times New Roman" panose="02020603050405020304" pitchFamily="18" charset="0"/>
                <a:ea typeface="MS Mincho"/>
                <a:cs typeface="+mn-cs"/>
              </a:rPr>
              <a:t>)...................................................................</a:t>
            </a:r>
            <a:endParaRPr lang="en-US" sz="22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a:latin typeface="Times New Roman" panose="02020603050405020304" pitchFamily="18" charset="0"/>
                <a:ea typeface="MS Mincho"/>
                <a:cs typeface="+mn-cs"/>
              </a:rPr>
              <a:t>3. </a:t>
            </a:r>
            <a:r>
              <a:rPr lang="en-US" sz="2200" dirty="0" err="1">
                <a:latin typeface="Times New Roman" panose="02020603050405020304" pitchFamily="18" charset="0"/>
                <a:ea typeface="MS Mincho"/>
                <a:cs typeface="+mn-cs"/>
              </a:rPr>
              <a:t>Bài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có</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sử</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dụng</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nhất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quán</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từ</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ngữ</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xưng</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hô</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không</a:t>
            </a:r>
            <a:r>
              <a:rPr lang="en-US" sz="2200" dirty="0">
                <a:latin typeface="Times New Roman" panose="02020603050405020304" pitchFamily="18" charset="0"/>
                <a:ea typeface="MS Mincho"/>
                <a:cs typeface="+mn-cs"/>
              </a:rPr>
              <a:t>?...........................................</a:t>
            </a:r>
            <a:endParaRPr lang="en-US" sz="22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a:latin typeface="Times New Roman" panose="02020603050405020304" pitchFamily="18" charset="0"/>
                <a:ea typeface="MS Mincho"/>
                <a:cs typeface="+mn-cs"/>
              </a:rPr>
              <a:t>4. </a:t>
            </a:r>
            <a:r>
              <a:rPr lang="en-US" sz="2200" dirty="0" err="1" smtClean="0">
                <a:latin typeface="Times New Roman" panose="02020603050405020304" pitchFamily="18" charset="0"/>
                <a:ea typeface="MS Mincho"/>
                <a:cs typeface="+mn-cs"/>
              </a:rPr>
              <a:t>Bài</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viết</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đã</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tập</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trung</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kể</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sự</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việc</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chưa</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Có</a:t>
            </a:r>
            <a:r>
              <a:rPr lang="en-US" sz="2200" dirty="0" smtClean="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nên</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bổ</a:t>
            </a:r>
            <a:r>
              <a:rPr lang="en-US" sz="2200" dirty="0">
                <a:latin typeface="Times New Roman" panose="02020603050405020304" pitchFamily="18" charset="0"/>
                <a:ea typeface="MS Mincho"/>
                <a:cs typeface="+mn-cs"/>
              </a:rPr>
              <a:t> sung </a:t>
            </a:r>
            <a:r>
              <a:rPr lang="en-US" sz="2200" dirty="0" err="1">
                <a:latin typeface="Times New Roman" panose="02020603050405020304" pitchFamily="18" charset="0"/>
                <a:ea typeface="MS Mincho"/>
                <a:cs typeface="+mn-cs"/>
              </a:rPr>
              <a:t>nội</a:t>
            </a:r>
            <a:r>
              <a:rPr lang="en-US" sz="2200" dirty="0">
                <a:latin typeface="Times New Roman" panose="02020603050405020304" pitchFamily="18" charset="0"/>
                <a:ea typeface="MS Mincho"/>
                <a:cs typeface="+mn-cs"/>
              </a:rPr>
              <a:t> dung </a:t>
            </a:r>
            <a:r>
              <a:rPr lang="en-US" sz="2200" dirty="0" err="1">
                <a:latin typeface="Times New Roman" panose="02020603050405020304" pitchFamily="18" charset="0"/>
                <a:ea typeface="MS Mincho"/>
                <a:cs typeface="+mn-cs"/>
              </a:rPr>
              <a:t>cho</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bài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viết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không</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Nếu</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có</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hãy</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viết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rõ</a:t>
            </a:r>
            <a:r>
              <a:rPr lang="en-US" sz="2200" dirty="0">
                <a:latin typeface="Times New Roman" panose="02020603050405020304" pitchFamily="18" charset="0"/>
                <a:ea typeface="MS Mincho"/>
                <a:cs typeface="+mn-cs"/>
              </a:rPr>
              <a:t> ý </a:t>
            </a:r>
            <a:r>
              <a:rPr lang="en-US" sz="2200" dirty="0" err="1">
                <a:latin typeface="Times New Roman" panose="02020603050405020304" pitchFamily="18" charset="0"/>
                <a:ea typeface="MS Mincho"/>
                <a:cs typeface="+mn-cs"/>
              </a:rPr>
              <a:t>cần</a:t>
            </a:r>
            <a:r>
              <a:rPr lang="en-US" sz="2200" dirty="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bổ</a:t>
            </a:r>
            <a:r>
              <a:rPr lang="en-US" sz="2200" dirty="0" smtClean="0">
                <a:latin typeface="Times New Roman" panose="02020603050405020304" pitchFamily="18" charset="0"/>
                <a:ea typeface="MS Mincho"/>
                <a:cs typeface="+mn-cs"/>
              </a:rPr>
              <a:t> sung)</a:t>
            </a:r>
            <a:endParaRPr lang="en-US" sz="2200" dirty="0" smtClean="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smtClean="0">
                <a:latin typeface="Times New Roman" panose="02020603050405020304" pitchFamily="18" charset="0"/>
                <a:ea typeface="MS Mincho"/>
                <a:cs typeface="+mn-cs"/>
              </a:rPr>
              <a:t>5</a:t>
            </a:r>
            <a:r>
              <a:rPr lang="en-US" sz="2200" dirty="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Bài</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viết</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đã</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thể</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hiện</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cảm</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xúc</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của</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người</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viết</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trước</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sự</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việc</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được</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kể</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chưa?Nếu</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chưa</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hãy</a:t>
            </a:r>
            <a:r>
              <a:rPr lang="en-US" sz="2200" dirty="0" smtClean="0">
                <a:latin typeface="Times New Roman" panose="02020603050405020304" pitchFamily="18" charset="0"/>
                <a:ea typeface="MS Mincho"/>
                <a:cs typeface="+mn-cs"/>
              </a:rPr>
              <a:t> </a:t>
            </a:r>
            <a:r>
              <a:rPr lang="en-US" sz="2200" dirty="0" err="1" smtClean="0">
                <a:latin typeface="Times New Roman" panose="02020603050405020304" pitchFamily="18" charset="0"/>
                <a:ea typeface="MS Mincho"/>
                <a:cs typeface="+mn-cs"/>
              </a:rPr>
              <a:t>bổ</a:t>
            </a:r>
            <a:r>
              <a:rPr lang="en-US" sz="2200" dirty="0" smtClean="0">
                <a:latin typeface="Times New Roman" panose="02020603050405020304" pitchFamily="18" charset="0"/>
                <a:ea typeface="MS Mincho"/>
                <a:cs typeface="+mn-cs"/>
              </a:rPr>
              <a:t> sung. ……………………………………………</a:t>
            </a:r>
            <a:endParaRPr lang="en-US" sz="22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a:latin typeface="Times New Roman" panose="02020603050405020304" pitchFamily="18" charset="0"/>
                <a:ea typeface="MS Mincho"/>
                <a:cs typeface="+mn-cs"/>
              </a:rPr>
              <a:t>6. </a:t>
            </a:r>
            <a:r>
              <a:rPr lang="en-US" sz="2200" dirty="0" err="1">
                <a:latin typeface="Times New Roman" panose="02020603050405020304" pitchFamily="18" charset="0"/>
                <a:ea typeface="MS Mincho"/>
                <a:cs typeface="+mn-cs"/>
              </a:rPr>
              <a:t>Bài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viết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có</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mắc</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lỗi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chính</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tả</a:t>
            </a:r>
            <a:r>
              <a:rPr lang="en-US" sz="2200" dirty="0">
                <a:latin typeface="Times New Roman" panose="02020603050405020304" pitchFamily="18" charset="0"/>
                <a:ea typeface="MS Mincho"/>
                <a:cs typeface="+mn-cs"/>
              </a:rPr>
              <a:t> hay </a:t>
            </a:r>
            <a:r>
              <a:rPr lang="en-US" sz="2200" dirty="0" err="1">
                <a:latin typeface="Times New Roman" panose="02020603050405020304" pitchFamily="18" charset="0"/>
                <a:ea typeface="MS Mincho"/>
                <a:cs typeface="+mn-cs"/>
              </a:rPr>
              <a:t>lỗi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diễn</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đạt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không</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Nếu</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có</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hãy</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viết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rõ</a:t>
            </a:r>
            <a:endParaRPr lang="en-US" sz="22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tabLst>
                <a:tab pos="1386840" algn="l"/>
              </a:tabLst>
              <a:defRPr/>
            </a:pP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các</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mắc</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lỗi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chính</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tả</a:t>
            </a:r>
            <a:r>
              <a:rPr lang="en-US" sz="2200" dirty="0">
                <a:latin typeface="Times New Roman" panose="02020603050405020304" pitchFamily="18" charset="0"/>
                <a:ea typeface="MS Mincho"/>
                <a:cs typeface="+mn-cs"/>
              </a:rPr>
              <a:t> hay </a:t>
            </a:r>
            <a:r>
              <a:rPr lang="en-US" sz="2200" dirty="0" err="1">
                <a:latin typeface="Times New Roman" panose="02020603050405020304" pitchFamily="18" charset="0"/>
                <a:ea typeface="MS Mincho"/>
                <a:cs typeface="+mn-cs"/>
              </a:rPr>
              <a:t>lỗi</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diễn</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đạt</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cần</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sửa</a:t>
            </a:r>
            <a:r>
              <a:rPr lang="en-US" sz="2200" dirty="0">
                <a:latin typeface="Times New Roman" panose="02020603050405020304" pitchFamily="18" charset="0"/>
                <a:ea typeface="MS Mincho"/>
                <a:cs typeface="+mn-cs"/>
              </a:rPr>
              <a:t> </a:t>
            </a:r>
            <a:r>
              <a:rPr lang="en-US" sz="2200" dirty="0" err="1">
                <a:latin typeface="Times New Roman" panose="02020603050405020304" pitchFamily="18" charset="0"/>
                <a:ea typeface="MS Mincho"/>
                <a:cs typeface="+mn-cs"/>
              </a:rPr>
              <a:t>chữa</a:t>
            </a:r>
            <a:r>
              <a:rPr lang="en-US" sz="2200" dirty="0">
                <a:latin typeface="Times New Roman" panose="02020603050405020304" pitchFamily="18" charset="0"/>
                <a:ea typeface="MS Mincho"/>
                <a:cs typeface="+mn-cs"/>
              </a:rPr>
              <a:t>.)………………………….</a:t>
            </a:r>
            <a:endParaRPr lang="en-US" sz="22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68" y="232475"/>
            <a:ext cx="11406752" cy="4893647"/>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III. </a:t>
            </a:r>
            <a:r>
              <a:rPr lang="en-US" sz="3200" b="1" dirty="0" err="1" smtClean="0">
                <a:solidFill>
                  <a:srgbClr val="FF0000"/>
                </a:solidFill>
                <a:latin typeface="Times New Roman" panose="02020603050405020304" pitchFamily="18" charset="0"/>
                <a:cs typeface="Times New Roman" panose="02020603050405020304" pitchFamily="18" charset="0"/>
              </a:rPr>
              <a:t>Luyện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1.Đề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bài</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p>
          <a:p>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nhớ</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a:t>
            </a:r>
          </a:p>
          <a:p>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Các</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làm</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bài</a:t>
            </a:r>
            <a:endParaRPr lang="en-US" sz="3200" b="1" dirty="0" smtClean="0">
              <a:solidFill>
                <a:schemeClr val="accent5">
                  <a:lumMod val="50000"/>
                </a:schemeClr>
              </a:solidFill>
              <a:latin typeface="Times New Roman" panose="02020603050405020304" pitchFamily="18" charset="0"/>
              <a:cs typeface="Times New Roman" panose="02020603050405020304" pitchFamily="18" charset="0"/>
            </a:endParaRPr>
          </a:p>
          <a:p>
            <a:r>
              <a:rPr lang="en-US" sz="3200" b="1" dirty="0" err="1" smtClean="0">
                <a:solidFill>
                  <a:srgbClr val="7030A0"/>
                </a:solidFill>
                <a:latin typeface="Times New Roman" panose="02020603050405020304" pitchFamily="18" charset="0"/>
                <a:cs typeface="Times New Roman" panose="02020603050405020304" pitchFamily="18" charset="0"/>
              </a:rPr>
              <a:t>a.Trước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khi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viết</a:t>
            </a:r>
            <a:r>
              <a:rPr lang="en-US" sz="3200" b="1" dirty="0" smtClean="0">
                <a:solidFill>
                  <a:srgbClr val="7030A0"/>
                </a:solidFill>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Một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trải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nghiệm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vui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vẻ</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Một</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việc</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làm</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tốt</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giúp</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đỡ</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bố</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mẹ</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bạn</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người</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già</a:t>
            </a:r>
            <a:r>
              <a:rPr lang="en-US" sz="3200" b="1" i="1" dirty="0" smtClean="0">
                <a:solidFill>
                  <a:srgbClr val="C00000"/>
                </a:solidFill>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ý</a:t>
            </a:r>
          </a:p>
          <a:p>
            <a:r>
              <a:rPr lang="en-US" sz="3200" b="1" dirty="0" smtClean="0">
                <a:latin typeface="Times New Roman" panose="02020603050405020304" pitchFamily="18" charset="0"/>
                <a:cs typeface="Times New Roman" panose="02020603050405020304" pitchFamily="18" charset="0"/>
              </a:rPr>
              <a:t>-</a:t>
            </a:r>
            <a:r>
              <a:rPr lang="en-US" sz="3200" b="1" dirty="0" err="1" smtClean="0">
                <a:latin typeface="Times New Roman" panose="02020603050405020304" pitchFamily="18" charset="0"/>
                <a:cs typeface="Times New Roman" panose="02020603050405020304" pitchFamily="18" charset="0"/>
              </a:rPr>
              <a:t>Lập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dàn</a:t>
            </a:r>
            <a:r>
              <a:rPr lang="en-US" sz="3200" b="1" dirty="0" smtClean="0">
                <a:latin typeface="Times New Roman" panose="02020603050405020304" pitchFamily="18" charset="0"/>
                <a:cs typeface="Times New Roman" panose="02020603050405020304" pitchFamily="18" charset="0"/>
              </a:rPr>
              <a:t> ý</a:t>
            </a:r>
          </a:p>
          <a:p>
            <a:endParaRPr lang="vi-VN" sz="2400" dirty="0">
              <a:latin typeface="+mj-lt"/>
            </a:endParaRPr>
          </a:p>
        </p:txBody>
      </p:sp>
    </p:spTree>
    <p:extLst>
      <p:ext uri="{BB962C8B-B14F-4D97-AF65-F5344CB8AC3E}">
        <p14:creationId xmlns:p14="http://schemas.microsoft.com/office/powerpoint/2010/main" val="7101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arn(inVertical)">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circle(in)">
                                      <p:cBhvr>
                                        <p:cTn id="39" dur="2000"/>
                                        <p:tgtEl>
                                          <p:spTgt spid="4">
                                            <p:txEl>
                                              <p:pRg st="6" end="6"/>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481" y="0"/>
            <a:ext cx="12021519" cy="7694414"/>
          </a:xfrm>
          <a:prstGeom prst="rect">
            <a:avLst/>
          </a:prstGeom>
          <a:noFill/>
        </p:spPr>
        <p:txBody>
          <a:bodyPr wrap="square" rtlCol="0">
            <a:spAutoFit/>
          </a:bodyPr>
          <a:lstStyle/>
          <a:p>
            <a:r>
              <a:rPr lang="en-US" sz="1900" b="1" dirty="0" err="1" smtClean="0">
                <a:solidFill>
                  <a:srgbClr val="002060"/>
                </a:solidFill>
                <a:latin typeface="Times New Roman" panose="02020603050405020304" pitchFamily="18" charset="0"/>
                <a:cs typeface="Times New Roman" panose="02020603050405020304" pitchFamily="18" charset="0"/>
              </a:rPr>
              <a:t>Dàn</a:t>
            </a:r>
            <a:r>
              <a:rPr lang="en-US" sz="1900" b="1" dirty="0" smtClean="0">
                <a:solidFill>
                  <a:srgbClr val="002060"/>
                </a:solidFill>
                <a:latin typeface="Times New Roman" panose="02020603050405020304" pitchFamily="18" charset="0"/>
                <a:cs typeface="Times New Roman" panose="02020603050405020304" pitchFamily="18" charset="0"/>
              </a:rPr>
              <a:t> ý</a:t>
            </a:r>
          </a:p>
          <a:p>
            <a:r>
              <a:rPr lang="en-US" sz="1900" b="1" dirty="0" smtClean="0">
                <a:solidFill>
                  <a:srgbClr val="C00000"/>
                </a:solidFill>
                <a:latin typeface="Times New Roman" panose="02020603050405020304" pitchFamily="18" charset="0"/>
                <a:cs typeface="Times New Roman" panose="02020603050405020304" pitchFamily="18" charset="0"/>
              </a:rPr>
              <a:t>A. </a:t>
            </a:r>
            <a:r>
              <a:rPr lang="en-US" sz="1900" b="1" dirty="0" err="1" smtClean="0">
                <a:solidFill>
                  <a:srgbClr val="C00000"/>
                </a:solidFill>
                <a:latin typeface="Times New Roman" panose="02020603050405020304" pitchFamily="18" charset="0"/>
                <a:cs typeface="Times New Roman" panose="02020603050405020304" pitchFamily="18" charset="0"/>
              </a:rPr>
              <a:t>Mở</a:t>
            </a:r>
            <a:r>
              <a:rPr lang="en-US" sz="1900" b="1" dirty="0" smtClean="0">
                <a:solidFill>
                  <a:srgbClr val="C00000"/>
                </a:solidFill>
                <a:latin typeface="Times New Roman" panose="02020603050405020304" pitchFamily="18" charset="0"/>
                <a:cs typeface="Times New Roman" panose="02020603050405020304" pitchFamily="18" charset="0"/>
              </a:rPr>
              <a:t> </a:t>
            </a:r>
            <a:r>
              <a:rPr lang="en-US" sz="1900" b="1" dirty="0" err="1" smtClean="0">
                <a:solidFill>
                  <a:srgbClr val="C00000"/>
                </a:solidFill>
                <a:latin typeface="Times New Roman" panose="02020603050405020304" pitchFamily="18" charset="0"/>
                <a:cs typeface="Times New Roman" panose="02020603050405020304" pitchFamily="18" charset="0"/>
              </a:rPr>
              <a:t>bài</a:t>
            </a:r>
            <a:r>
              <a:rPr lang="en-US" sz="1900" b="1" dirty="0" smtClean="0">
                <a:solidFill>
                  <a:srgbClr val="C00000"/>
                </a:solidFill>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Trong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cuộc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mỗi</a:t>
            </a:r>
            <a:r>
              <a:rPr lang="en-US" sz="1900" dirty="0" smtClean="0">
                <a:latin typeface="Times New Roman" panose="02020603050405020304" pitchFamily="18" charset="0"/>
                <a:cs typeface="Times New Roman" panose="02020603050405020304" pitchFamily="18" charset="0"/>
              </a:rPr>
              <a:t> con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ai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cũng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trải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nghiệm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của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riêng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mình</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cũng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vậy,tôi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đã</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làm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một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việc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giúp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đỡ</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một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già</a:t>
            </a:r>
            <a:r>
              <a:rPr lang="en-US" sz="1900" dirty="0" smtClean="0">
                <a:latin typeface="Times New Roman" panose="02020603050405020304" pitchFamily="18" charset="0"/>
                <a:cs typeface="Times New Roman" panose="02020603050405020304" pitchFamily="18" charset="0"/>
              </a:rPr>
              <a:t> qua </a:t>
            </a:r>
            <a:r>
              <a:rPr lang="en-US" sz="1900" dirty="0" err="1" smtClean="0">
                <a:latin typeface="Times New Roman" panose="02020603050405020304" pitchFamily="18" charset="0"/>
                <a:cs typeface="Times New Roman" panose="02020603050405020304" pitchFamily="18" charset="0"/>
              </a:rPr>
              <a:t>khỏi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nguy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hiểm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mỗi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nhớ</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trải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nghiệm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vui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lâng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lâng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cảm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xúc</a:t>
            </a:r>
            <a:r>
              <a:rPr lang="en-US" sz="1900" dirty="0" smtClean="0">
                <a:latin typeface="Times New Roman" panose="02020603050405020304" pitchFamily="18" charset="0"/>
                <a:cs typeface="Times New Roman" panose="02020603050405020304" pitchFamily="18" charset="0"/>
              </a:rPr>
              <a:t>.</a:t>
            </a:r>
          </a:p>
          <a:p>
            <a:r>
              <a:rPr lang="en-US" sz="1900" b="1" dirty="0" smtClean="0">
                <a:solidFill>
                  <a:srgbClr val="C00000"/>
                </a:solidFill>
                <a:latin typeface="Times New Roman" panose="02020603050405020304" pitchFamily="18" charset="0"/>
                <a:cs typeface="Times New Roman" panose="02020603050405020304" pitchFamily="18" charset="0"/>
              </a:rPr>
              <a:t>B. </a:t>
            </a:r>
            <a:r>
              <a:rPr lang="en-US" sz="1900" b="1" dirty="0" err="1" smtClean="0">
                <a:solidFill>
                  <a:srgbClr val="C00000"/>
                </a:solidFill>
                <a:latin typeface="Times New Roman" panose="02020603050405020304" pitchFamily="18" charset="0"/>
                <a:cs typeface="Times New Roman" panose="02020603050405020304" pitchFamily="18" charset="0"/>
              </a:rPr>
              <a:t>Thân</a:t>
            </a:r>
            <a:r>
              <a:rPr lang="en-US" sz="1900" b="1" dirty="0" smtClean="0">
                <a:solidFill>
                  <a:srgbClr val="C00000"/>
                </a:solidFill>
                <a:latin typeface="Times New Roman" panose="02020603050405020304" pitchFamily="18" charset="0"/>
                <a:cs typeface="Times New Roman" panose="02020603050405020304" pitchFamily="18" charset="0"/>
              </a:rPr>
              <a:t> </a:t>
            </a:r>
            <a:r>
              <a:rPr lang="en-US" sz="1900" b="1" dirty="0" err="1" smtClean="0">
                <a:solidFill>
                  <a:srgbClr val="C00000"/>
                </a:solidFill>
                <a:latin typeface="Times New Roman" panose="02020603050405020304" pitchFamily="18" charset="0"/>
                <a:cs typeface="Times New Roman" panose="02020603050405020304" pitchFamily="18" charset="0"/>
              </a:rPr>
              <a:t>bài</a:t>
            </a:r>
            <a:r>
              <a:rPr lang="en-US" sz="1900" b="1" dirty="0" smtClean="0">
                <a:solidFill>
                  <a:srgbClr val="C00000"/>
                </a:solidFill>
                <a:latin typeface="Times New Roman" panose="02020603050405020304" pitchFamily="18" charset="0"/>
                <a:cs typeface="Times New Roman" panose="02020603050405020304" pitchFamily="18" charset="0"/>
              </a:rPr>
              <a:t>:</a:t>
            </a:r>
          </a:p>
          <a:p>
            <a:r>
              <a:rPr lang="en-US" sz="1900" b="1" dirty="0" smtClean="0">
                <a:solidFill>
                  <a:srgbClr val="000099"/>
                </a:solidFill>
                <a:latin typeface="Times New Roman" panose="02020603050405020304" pitchFamily="18" charset="0"/>
                <a:cs typeface="Times New Roman" panose="02020603050405020304" pitchFamily="18" charset="0"/>
              </a:rPr>
              <a:t>1. </a:t>
            </a:r>
            <a:r>
              <a:rPr lang="en-US" sz="1900" b="1" dirty="0" err="1" smtClean="0">
                <a:solidFill>
                  <a:srgbClr val="000099"/>
                </a:solidFill>
                <a:latin typeface="Times New Roman" panose="02020603050405020304" pitchFamily="18" charset="0"/>
                <a:cs typeface="Times New Roman" panose="02020603050405020304" pitchFamily="18" charset="0"/>
              </a:rPr>
              <a:t>Thời</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gian</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không</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gian</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xảy</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ra</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câu</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chuyện</a:t>
            </a:r>
            <a:r>
              <a:rPr lang="en-US" sz="1900" b="1" dirty="0" smtClean="0">
                <a:solidFill>
                  <a:srgbClr val="000099"/>
                </a:solidFill>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Một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buổi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chiều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tiết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mát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mẻ,học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xong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xuống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cuối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ngõ</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trốn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tìm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bọn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trẻ</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ngõ</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Chúng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rất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vui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tài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phát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hiện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trốn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nhanh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nhất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dù</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trốn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khéo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bí</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mật</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Mỗi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phát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hiện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kẻ</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trốn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chúng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một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trận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cười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nghiêng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ngả</a:t>
            </a:r>
            <a:r>
              <a:rPr lang="en-US" sz="1900" dirty="0" smtClean="0">
                <a:latin typeface="Times New Roman" panose="02020603050405020304" pitchFamily="18" charset="0"/>
                <a:cs typeface="Times New Roman" panose="02020603050405020304" pitchFamily="18" charset="0"/>
              </a:rPr>
              <a:t>.</a:t>
            </a:r>
          </a:p>
          <a:p>
            <a:r>
              <a:rPr lang="en-US" sz="1900" b="1" dirty="0" smtClean="0">
                <a:solidFill>
                  <a:srgbClr val="000099"/>
                </a:solidFill>
                <a:latin typeface="Times New Roman" panose="02020603050405020304" pitchFamily="18" charset="0"/>
                <a:cs typeface="Times New Roman" panose="02020603050405020304" pitchFamily="18" charset="0"/>
              </a:rPr>
              <a:t>2. </a:t>
            </a:r>
            <a:r>
              <a:rPr lang="en-US" sz="1900" b="1" dirty="0" err="1" smtClean="0">
                <a:solidFill>
                  <a:srgbClr val="000099"/>
                </a:solidFill>
                <a:latin typeface="Times New Roman" panose="02020603050405020304" pitchFamily="18" charset="0"/>
                <a:cs typeface="Times New Roman" panose="02020603050405020304" pitchFamily="18" charset="0"/>
              </a:rPr>
              <a:t>Diễn</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biến</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câu</a:t>
            </a:r>
            <a:r>
              <a:rPr lang="en-US" sz="1900" b="1" dirty="0" smtClean="0">
                <a:solidFill>
                  <a:srgbClr val="000099"/>
                </a:solidFill>
                <a:latin typeface="Times New Roman" panose="02020603050405020304" pitchFamily="18" charset="0"/>
                <a:cs typeface="Times New Roman" panose="02020603050405020304" pitchFamily="18" charset="0"/>
              </a:rPr>
              <a:t> </a:t>
            </a:r>
            <a:r>
              <a:rPr lang="en-US" sz="1900" b="1" dirty="0" err="1" smtClean="0">
                <a:solidFill>
                  <a:srgbClr val="000099"/>
                </a:solidFill>
                <a:latin typeface="Times New Roman" panose="02020603050405020304" pitchFamily="18" charset="0"/>
                <a:cs typeface="Times New Roman" panose="02020603050405020304" pitchFamily="18" charset="0"/>
              </a:rPr>
              <a:t>chuyện</a:t>
            </a:r>
            <a:r>
              <a:rPr lang="en-US" sz="1900" b="1" dirty="0" smtClean="0">
                <a:solidFill>
                  <a:srgbClr val="000099"/>
                </a:solidFill>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Đến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lượt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trốn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nhanh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lẩn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cổng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Thảo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náu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mình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sau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cánh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cửa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kín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đáo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yên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trí</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tìm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mình</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Đang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ngồi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im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bỗng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nghe</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tiếng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bước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nhìn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ra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thấy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Thảo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ngoài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bước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lảo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đảo</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Không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kịp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suy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nghĩ</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lao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đỡ</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bà,mặt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xanh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miệng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lắp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bắp,tôi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vội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kêu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thật</a:t>
            </a:r>
            <a:r>
              <a:rPr lang="en-US" sz="1900" dirty="0" smtClean="0">
                <a:latin typeface="Times New Roman" panose="02020603050405020304" pitchFamily="18" charset="0"/>
                <a:cs typeface="Times New Roman" panose="02020603050405020304" pitchFamily="18" charset="0"/>
              </a:rPr>
              <a:t> to, </a:t>
            </a:r>
            <a:r>
              <a:rPr lang="en-US" sz="1900" dirty="0" err="1" smtClean="0">
                <a:latin typeface="Times New Roman" panose="02020603050405020304" pitchFamily="18" charset="0"/>
                <a:cs typeface="Times New Roman" panose="02020603050405020304" pitchFamily="18" charset="0"/>
              </a:rPr>
              <a:t>nhà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không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ai</a:t>
            </a:r>
            <a:r>
              <a:rPr lang="en-US" sz="1900" dirty="0" smtClean="0">
                <a:latin typeface="Times New Roman" panose="02020603050405020304" pitchFamily="18" charset="0"/>
                <a:cs typeface="Times New Roman" panose="02020603050405020304" pitchFamily="18" charset="0"/>
              </a:rPr>
              <a:t> ở </a:t>
            </a:r>
            <a:r>
              <a:rPr lang="en-US" sz="1900" dirty="0" err="1" smtClean="0">
                <a:latin typeface="Times New Roman" panose="02020603050405020304" pitchFamily="18" charset="0"/>
                <a:cs typeface="Times New Roman" panose="02020603050405020304" pitchFamily="18" charset="0"/>
              </a:rPr>
              <a:t>nhà</a:t>
            </a:r>
            <a:r>
              <a:rPr lang="en-US" sz="1900" dirty="0" smtClean="0">
                <a:latin typeface="Times New Roman" panose="02020603050405020304" pitchFamily="18" charset="0"/>
                <a:cs typeface="Times New Roman" panose="02020603050405020304" pitchFamily="18" charset="0"/>
              </a:rPr>
              <a:t>, may </a:t>
            </a:r>
            <a:r>
              <a:rPr lang="en-US" sz="1900" dirty="0" err="1" smtClean="0">
                <a:latin typeface="Times New Roman" panose="02020603050405020304" pitchFamily="18" charset="0"/>
                <a:cs typeface="Times New Roman" panose="02020603050405020304" pitchFamily="18" charset="0"/>
              </a:rPr>
              <a:t>mà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mấy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bác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hàng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xóm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chạy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tới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ứng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cứu</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Thảo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bệnh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viện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cấp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cứu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kịp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thời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nên</a:t>
            </a:r>
            <a:r>
              <a:rPr lang="en-US" sz="1900" dirty="0" smtClean="0">
                <a:latin typeface="Times New Roman" panose="02020603050405020304" pitchFamily="18" charset="0"/>
                <a:cs typeface="Times New Roman" panose="02020603050405020304" pitchFamily="18" charset="0"/>
              </a:rPr>
              <a:t> qua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nguy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hiểm</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Hôm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về</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mẹ</a:t>
            </a:r>
            <a:r>
              <a:rPr lang="en-US" sz="1900" dirty="0" smtClean="0">
                <a:latin typeface="Times New Roman" panose="02020603050405020304" pitchFamily="18" charset="0"/>
                <a:cs typeface="Times New Roman" panose="02020603050405020304" pitchFamily="18" charset="0"/>
              </a:rPr>
              <a:t> sang </a:t>
            </a:r>
            <a:r>
              <a:rPr lang="en-US" sz="1900" dirty="0" err="1" smtClean="0">
                <a:latin typeface="Times New Roman" panose="02020603050405020304" pitchFamily="18" charset="0"/>
                <a:cs typeface="Times New Roman" panose="02020603050405020304" pitchFamily="18" charset="0"/>
              </a:rPr>
              <a:t>thăm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cảm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động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khen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cảm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ơn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mẹ</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vui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lắm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còn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rất</a:t>
            </a:r>
            <a:r>
              <a:rPr lang="en-US" sz="1900" dirty="0" smtClean="0">
                <a:latin typeface="Times New Roman" panose="02020603050405020304" pitchFamily="18" charset="0"/>
                <a:cs typeface="Times New Roman" panose="02020603050405020304" pitchFamily="18" charset="0"/>
              </a:rPr>
              <a:t> sung </a:t>
            </a:r>
            <a:r>
              <a:rPr lang="en-US" sz="1900" dirty="0" err="1" smtClean="0">
                <a:latin typeface="Times New Roman" panose="02020603050405020304" pitchFamily="18" charset="0"/>
                <a:cs typeface="Times New Roman" panose="02020603050405020304" pitchFamily="18" charset="0"/>
              </a:rPr>
              <a:t>sướng</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vì</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làm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được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một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việc</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tốt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có</a:t>
            </a:r>
            <a:r>
              <a:rPr lang="en-US" sz="1900" dirty="0" smtClean="0">
                <a:latin typeface="Times New Roman" panose="02020603050405020304" pitchFamily="18" charset="0"/>
                <a:cs typeface="Times New Roman" panose="02020603050405020304" pitchFamily="18" charset="0"/>
              </a:rPr>
              <a:t> ý </a:t>
            </a:r>
            <a:r>
              <a:rPr lang="en-US" sz="1900" dirty="0" err="1" smtClean="0">
                <a:latin typeface="Times New Roman" panose="02020603050405020304" pitchFamily="18" charset="0"/>
                <a:cs typeface="Times New Roman" panose="02020603050405020304" pitchFamily="18" charset="0"/>
              </a:rPr>
              <a:t>nghĩa</a:t>
            </a:r>
            <a:r>
              <a:rPr lang="en-US" sz="1900" dirty="0" smtClean="0">
                <a:latin typeface="Times New Roman" panose="02020603050405020304" pitchFamily="18" charset="0"/>
                <a:cs typeface="Times New Roman" panose="02020603050405020304" pitchFamily="18" charset="0"/>
              </a:rPr>
              <a:t>.</a:t>
            </a:r>
          </a:p>
          <a:p>
            <a:r>
              <a:rPr lang="en-US" sz="1900" b="1" dirty="0" smtClean="0">
                <a:solidFill>
                  <a:srgbClr val="C00000"/>
                </a:solidFill>
                <a:latin typeface="Times New Roman" panose="02020603050405020304" pitchFamily="18" charset="0"/>
                <a:cs typeface="Times New Roman" panose="02020603050405020304" pitchFamily="18" charset="0"/>
              </a:rPr>
              <a:t>C. </a:t>
            </a:r>
            <a:r>
              <a:rPr lang="en-US" sz="1900" b="1" dirty="0" err="1" smtClean="0">
                <a:solidFill>
                  <a:srgbClr val="C00000"/>
                </a:solidFill>
                <a:latin typeface="Times New Roman" panose="02020603050405020304" pitchFamily="18" charset="0"/>
                <a:cs typeface="Times New Roman" panose="02020603050405020304" pitchFamily="18" charset="0"/>
              </a:rPr>
              <a:t>Kết</a:t>
            </a:r>
            <a:r>
              <a:rPr lang="en-US" sz="1900" b="1" dirty="0" smtClean="0">
                <a:solidFill>
                  <a:srgbClr val="C00000"/>
                </a:solidFill>
                <a:latin typeface="Times New Roman" panose="02020603050405020304" pitchFamily="18" charset="0"/>
                <a:cs typeface="Times New Roman" panose="02020603050405020304" pitchFamily="18" charset="0"/>
              </a:rPr>
              <a:t> </a:t>
            </a:r>
            <a:r>
              <a:rPr lang="en-US" sz="1900" b="1" dirty="0" err="1" smtClean="0">
                <a:solidFill>
                  <a:srgbClr val="C00000"/>
                </a:solidFill>
                <a:latin typeface="Times New Roman" panose="02020603050405020304" pitchFamily="18" charset="0"/>
                <a:cs typeface="Times New Roman" panose="02020603050405020304" pitchFamily="18" charset="0"/>
              </a:rPr>
              <a:t>bài</a:t>
            </a:r>
            <a:r>
              <a:rPr lang="en-US" sz="1900" b="1" dirty="0" smtClean="0">
                <a:solidFill>
                  <a:srgbClr val="C00000"/>
                </a:solidFill>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Từ</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đó</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đình</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và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Thảo</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thêm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thân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thiết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thường</a:t>
            </a:r>
            <a:r>
              <a:rPr lang="en-US" sz="1900" dirty="0" smtClean="0">
                <a:latin typeface="Times New Roman" panose="02020603050405020304" pitchFamily="18" charset="0"/>
                <a:cs typeface="Times New Roman" panose="02020603050405020304" pitchFamily="18" charset="0"/>
              </a:rPr>
              <a:t> sang </a:t>
            </a:r>
            <a:r>
              <a:rPr lang="en-US" sz="1900" dirty="0" err="1" smtClean="0">
                <a:latin typeface="Times New Roman" panose="02020603050405020304" pitchFamily="18" charset="0"/>
                <a:cs typeface="Times New Roman" panose="02020603050405020304" pitchFamily="18" charset="0"/>
              </a:rPr>
              <a:t>chơi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giúp</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lại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mỗi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khi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ốm</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còn</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quý</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tôi</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như</a:t>
            </a:r>
            <a:r>
              <a:rPr lang="en-US" sz="1900" dirty="0" smtClean="0">
                <a:latin typeface="Times New Roman" panose="02020603050405020304" pitchFamily="18" charset="0"/>
                <a:cs typeface="Times New Roman" panose="02020603050405020304" pitchFamily="18" charset="0"/>
              </a:rPr>
              <a:t> con </a:t>
            </a:r>
            <a:r>
              <a:rPr lang="en-US" sz="1900" dirty="0" err="1" smtClean="0">
                <a:latin typeface="Times New Roman" panose="02020603050405020304" pitchFamily="18" charset="0"/>
                <a:cs typeface="Times New Roman" panose="02020603050405020304" pitchFamily="18" charset="0"/>
              </a:rPr>
              <a:t>cháu</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của</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bà</a:t>
            </a:r>
            <a:r>
              <a:rPr lang="en-US" sz="1900" dirty="0" smtClean="0">
                <a:latin typeface="Times New Roman" panose="02020603050405020304" pitchFamily="18" charset="0"/>
                <a:cs typeface="Times New Roman" panose="02020603050405020304" pitchFamily="18" charset="0"/>
              </a:rPr>
              <a:t>.</a:t>
            </a:r>
          </a:p>
          <a:p>
            <a:r>
              <a:rPr lang="en-US" sz="1900"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vui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ấm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a:t>
            </a:r>
          </a:p>
          <a:p>
            <a:pPr marL="342900" indent="-342900">
              <a:buFontTx/>
              <a:buChar char="-"/>
            </a:pPr>
            <a:endParaRPr lang="en-US" sz="1900" dirty="0" smtClean="0">
              <a:latin typeface="+mj-lt"/>
            </a:endParaRPr>
          </a:p>
          <a:p>
            <a:endParaRPr lang="en-US" sz="1900" dirty="0" smtClean="0">
              <a:latin typeface="+mj-lt"/>
            </a:endParaRPr>
          </a:p>
        </p:txBody>
      </p:sp>
    </p:spTree>
    <p:extLst>
      <p:ext uri="{BB962C8B-B14F-4D97-AF65-F5344CB8AC3E}">
        <p14:creationId xmlns:p14="http://schemas.microsoft.com/office/powerpoint/2010/main" val="11454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circle(in)">
                                      <p:cBhvr>
                                        <p:cTn id="54" dur="2000"/>
                                        <p:tgtEl>
                                          <p:spTgt spid="4">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wipe(down)">
                                      <p:cBhvr>
                                        <p:cTn id="59" dur="500"/>
                                        <p:tgtEl>
                                          <p:spTgt spid="4">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barn(inVertical)">
                                      <p:cBhvr>
                                        <p:cTn id="64" dur="500"/>
                                        <p:tgtEl>
                                          <p:spTgt spid="4">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4">
                                            <p:txEl>
                                              <p:pRg st="12" end="12"/>
                                            </p:txEl>
                                          </p:spTgt>
                                        </p:tgtEl>
                                        <p:attrNameLst>
                                          <p:attrName>style.visibility</p:attrName>
                                        </p:attrNameLst>
                                      </p:cBhvr>
                                      <p:to>
                                        <p:strVal val="visible"/>
                                      </p:to>
                                    </p:set>
                                    <p:animEffect transition="in" filter="circle(in)">
                                      <p:cBhvr>
                                        <p:cTn id="69" dur="2000"/>
                                        <p:tgtEl>
                                          <p:spTgt spid="4">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13" end="13"/>
                                            </p:txEl>
                                          </p:spTgt>
                                        </p:tgtEl>
                                        <p:attrNameLst>
                                          <p:attrName>style.visibility</p:attrName>
                                        </p:attrNameLst>
                                      </p:cBhvr>
                                      <p:to>
                                        <p:strVal val="visible"/>
                                      </p:to>
                                    </p:set>
                                    <p:anim calcmode="lin" valueType="num">
                                      <p:cBhvr additive="base">
                                        <p:cTn id="74"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
                                            <p:txEl>
                                              <p:pRg st="14" end="14"/>
                                            </p:txEl>
                                          </p:spTgt>
                                        </p:tgtEl>
                                        <p:attrNameLst>
                                          <p:attrName>style.visibility</p:attrName>
                                        </p:attrNameLst>
                                      </p:cBhvr>
                                      <p:to>
                                        <p:strVal val="visible"/>
                                      </p:to>
                                    </p:set>
                                    <p:animEffect transition="in" filter="fade">
                                      <p:cBhvr>
                                        <p:cTn id="80" dur="500"/>
                                        <p:tgtEl>
                                          <p:spTgt spid="4">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4">
                                            <p:txEl>
                                              <p:pRg st="15" end="15"/>
                                            </p:txEl>
                                          </p:spTgt>
                                        </p:tgtEl>
                                        <p:attrNameLst>
                                          <p:attrName>style.visibility</p:attrName>
                                        </p:attrNameLst>
                                      </p:cBhvr>
                                      <p:to>
                                        <p:strVal val="visible"/>
                                      </p:to>
                                    </p:set>
                                    <p:animEffect transition="in" filter="circle(in)">
                                      <p:cBhvr>
                                        <p:cTn id="85" dur="2000"/>
                                        <p:tgtEl>
                                          <p:spTgt spid="4">
                                            <p:txEl>
                                              <p:pRg st="15" end="1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4">
                                            <p:txEl>
                                              <p:pRg st="16" end="16"/>
                                            </p:txEl>
                                          </p:spTgt>
                                        </p:tgtEl>
                                        <p:attrNameLst>
                                          <p:attrName>style.visibility</p:attrName>
                                        </p:attrNameLst>
                                      </p:cBhvr>
                                      <p:to>
                                        <p:strVal val="visible"/>
                                      </p:to>
                                    </p:set>
                                    <p:animEffect transition="in" filter="wipe(down)">
                                      <p:cBhvr>
                                        <p:cTn id="90" dur="500"/>
                                        <p:tgtEl>
                                          <p:spTgt spid="4">
                                            <p:txEl>
                                              <p:pRg st="16" end="1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
                                            <p:txEl>
                                              <p:pRg st="17" end="17"/>
                                            </p:txEl>
                                          </p:spTgt>
                                        </p:tgtEl>
                                        <p:attrNameLst>
                                          <p:attrName>style.visibility</p:attrName>
                                        </p:attrNameLst>
                                      </p:cBhvr>
                                      <p:to>
                                        <p:strVal val="visible"/>
                                      </p:to>
                                    </p:set>
                                    <p:animEffect transition="in" filter="wipe(down)">
                                      <p:cBhvr>
                                        <p:cTn id="95"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953" y="309966"/>
            <a:ext cx="11360257" cy="5016758"/>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b.Viết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p>
          <a:p>
            <a:pPr marL="457200" indent="-457200">
              <a:buFontTx/>
              <a:buChar char="-"/>
            </a:pPr>
            <a:r>
              <a:rPr lang="en-US" sz="3200" b="1" dirty="0" err="1" smtClean="0">
                <a:latin typeface="Times New Roman" panose="02020603050405020304" pitchFamily="18" charset="0"/>
                <a:cs typeface="Times New Roman" panose="02020603050405020304" pitchFamily="18" charset="0"/>
              </a:rPr>
              <a:t>Nhóm</a:t>
            </a:r>
            <a:r>
              <a:rPr lang="en-US" sz="3200" b="1" dirty="0" smtClean="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mở</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smtClean="0">
              <a:latin typeface="Times New Roman" panose="02020603050405020304" pitchFamily="18" charset="0"/>
              <a:cs typeface="Times New Roman" panose="02020603050405020304" pitchFamily="18" charset="0"/>
            </a:endParaRPr>
          </a:p>
          <a:p>
            <a:pPr marL="457200" indent="-457200">
              <a:buFontTx/>
              <a:buChar char="-"/>
            </a:pPr>
            <a:r>
              <a:rPr lang="en-US" sz="3200" b="1" dirty="0" err="1" smtClean="0">
                <a:latin typeface="Times New Roman" panose="02020603050405020304" pitchFamily="18" charset="0"/>
                <a:cs typeface="Times New Roman" panose="02020603050405020304" pitchFamily="18" charset="0"/>
              </a:rPr>
              <a:t>Nhóm</a:t>
            </a:r>
            <a:r>
              <a:rPr lang="en-US" sz="3200" b="1" dirty="0" smtClean="0">
                <a:latin typeface="Times New Roman" panose="02020603050405020304" pitchFamily="18" charset="0"/>
                <a:cs typeface="Times New Roman" panose="02020603050405020304" pitchFamily="18" charset="0"/>
              </a:rPr>
              <a:t> 2: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ý 1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smtClean="0">
              <a:latin typeface="Times New Roman" panose="02020603050405020304" pitchFamily="18" charset="0"/>
              <a:cs typeface="Times New Roman" panose="02020603050405020304" pitchFamily="18" charset="0"/>
            </a:endParaRPr>
          </a:p>
          <a:p>
            <a:pPr marL="457200" indent="-457200">
              <a:buFontTx/>
              <a:buChar char="-"/>
            </a:pPr>
            <a:r>
              <a:rPr lang="en-US" sz="3200" b="1" dirty="0" err="1" smtClean="0">
                <a:latin typeface="Times New Roman" panose="02020603050405020304" pitchFamily="18" charset="0"/>
                <a:cs typeface="Times New Roman" panose="02020603050405020304" pitchFamily="18" charset="0"/>
              </a:rPr>
              <a:t>Nhóm</a:t>
            </a:r>
            <a:r>
              <a:rPr lang="en-US" sz="3200" b="1" dirty="0" smtClean="0">
                <a:latin typeface="Times New Roman" panose="02020603050405020304" pitchFamily="18" charset="0"/>
                <a:cs typeface="Times New Roman" panose="02020603050405020304" pitchFamily="18" charset="0"/>
              </a:rPr>
              <a:t> 3: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ý 2: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smtClean="0">
              <a:latin typeface="Times New Roman" panose="02020603050405020304" pitchFamily="18" charset="0"/>
              <a:cs typeface="Times New Roman" panose="02020603050405020304" pitchFamily="18" charset="0"/>
            </a:endParaRPr>
          </a:p>
          <a:p>
            <a:pPr marL="457200" indent="-457200">
              <a:buFontTx/>
              <a:buChar char="-"/>
            </a:pPr>
            <a:r>
              <a:rPr lang="en-US" sz="3200" b="1" dirty="0" err="1" smtClean="0">
                <a:latin typeface="Times New Roman" panose="02020603050405020304" pitchFamily="18" charset="0"/>
                <a:cs typeface="Times New Roman" panose="02020603050405020304" pitchFamily="18" charset="0"/>
              </a:rPr>
              <a:t>Nhóm</a:t>
            </a:r>
            <a:r>
              <a:rPr lang="en-US" sz="3200" b="1" dirty="0" smtClean="0">
                <a:latin typeface="Times New Roman" panose="02020603050405020304" pitchFamily="18" charset="0"/>
                <a:cs typeface="Times New Roman" panose="02020603050405020304" pitchFamily="18" charset="0"/>
              </a:rPr>
              <a:t> 4: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p>
          <a:p>
            <a:r>
              <a:rPr lang="en-US" sz="3200" b="1" dirty="0" smtClean="0">
                <a:solidFill>
                  <a:srgbClr val="C00000"/>
                </a:solidFill>
                <a:latin typeface="Times New Roman" panose="02020603050405020304" pitchFamily="18" charset="0"/>
                <a:cs typeface="Times New Roman" panose="02020603050405020304" pitchFamily="18" charset="0"/>
              </a:rPr>
              <a:t>IV. </a:t>
            </a:r>
            <a:r>
              <a:rPr lang="en-US" sz="3200" b="1" dirty="0" err="1" smtClean="0">
                <a:solidFill>
                  <a:srgbClr val="C00000"/>
                </a:solidFill>
                <a:latin typeface="Times New Roman" panose="02020603050405020304" pitchFamily="18" charset="0"/>
                <a:cs typeface="Times New Roman" panose="02020603050405020304" pitchFamily="18" charset="0"/>
              </a:rPr>
              <a:t>Bài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tập</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vận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dụng</a:t>
            </a:r>
            <a:endParaRPr lang="en-US" sz="3200" b="1" dirty="0" smtClean="0">
              <a:solidFill>
                <a:srgbClr val="C00000"/>
              </a:solidFill>
              <a:latin typeface="Times New Roman" panose="02020603050405020304" pitchFamily="18" charset="0"/>
              <a:cs typeface="Times New Roman" panose="02020603050405020304" pitchFamily="18" charset="0"/>
            </a:endParaRPr>
          </a:p>
          <a:p>
            <a:pPr marL="457200" indent="-457200">
              <a:buFontTx/>
              <a:buChar char="-"/>
            </a:pPr>
            <a:r>
              <a:rPr lang="en-US" sz="3200" dirty="0" err="1" smtClean="0">
                <a:latin typeface="Times New Roman" panose="02020603050405020304" pitchFamily="18" charset="0"/>
                <a:cs typeface="Times New Roman" panose="02020603050405020304" pitchFamily="18" charset="0"/>
              </a:rPr>
              <a:t>Kể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tranh</a:t>
            </a: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Hướng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dẫn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endParaRPr lang="en-US" sz="3200" dirty="0" smtClean="0">
              <a:latin typeface="Times New Roman" panose="02020603050405020304" pitchFamily="18" charset="0"/>
              <a:cs typeface="Times New Roman" panose="02020603050405020304" pitchFamily="18" charset="0"/>
            </a:endParaRPr>
          </a:p>
          <a:p>
            <a:pPr marL="457200" indent="-457200">
              <a:buFontTx/>
              <a:buChar char="-"/>
            </a:pP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3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4152</TotalTime>
  <Words>2037</Words>
  <Application>Microsoft Office PowerPoint</Application>
  <PresentationFormat>Widescreen</PresentationFormat>
  <Paragraphs>174</Paragraphs>
  <Slides>23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Arial</vt:lpstr>
      <vt:lpstr>Calibri</vt:lpstr>
      <vt:lpstr>Calibri Light</vt:lpstr>
      <vt:lpstr>MS Mincho</vt:lpstr>
      <vt:lpstr>Times New Roman</vt:lpstr>
      <vt:lpstr>Wingdings</vt:lpstr>
      <vt:lpstr>1_Office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maytinhtuanminh@gmail.com</cp:lastModifiedBy>
  <cp:revision>275</cp:revision>
  <dcterms:created xsi:type="dcterms:W3CDTF">2021-06-18T15:04:24Z</dcterms:created>
  <dcterms:modified xsi:type="dcterms:W3CDTF">2023-09-25T14:52:25Z</dcterms:modified>
</cp:coreProperties>
</file>