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5" r:id="rId2"/>
    <p:sldId id="277" r:id="rId3"/>
    <p:sldId id="278" r:id="rId4"/>
    <p:sldId id="272" r:id="rId5"/>
    <p:sldId id="270" r:id="rId6"/>
    <p:sldId id="273" r:id="rId7"/>
    <p:sldId id="279" r:id="rId8"/>
    <p:sldId id="274" r:id="rId9"/>
    <p:sldId id="280" r:id="rId10"/>
    <p:sldId id="275" r:id="rId11"/>
    <p:sldId id="260" r:id="rId12"/>
    <p:sldId id="261" r:id="rId13"/>
    <p:sldId id="262" r:id="rId14"/>
    <p:sldId id="263" r:id="rId15"/>
    <p:sldId id="264" r:id="rId16"/>
    <p:sldId id="267" r:id="rId17"/>
    <p:sldId id="268" r:id="rId18"/>
    <p:sldId id="269"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FF00"/>
    <a:srgbClr val="00407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139" autoAdjust="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D8C24DB-40C3-4510-A3D5-83D1453A989B}" type="datetimeFigureOut">
              <a:rPr lang="en-US" smtClean="0"/>
              <a:pPr/>
              <a:t>1/29/2020</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77C6D1C-D915-44E8-BA05-D07A248224BD}"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8C24DB-40C3-4510-A3D5-83D1453A989B}"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8C24DB-40C3-4510-A3D5-83D1453A989B}"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8C24DB-40C3-4510-A3D5-83D1453A989B}"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8C24DB-40C3-4510-A3D5-83D1453A989B}"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D8C24DB-40C3-4510-A3D5-83D1453A989B}"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7C6D1C-D915-44E8-BA05-D07A248224BD}"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8C24DB-40C3-4510-A3D5-83D1453A989B}" type="datetimeFigureOut">
              <a:rPr lang="en-US" smtClean="0"/>
              <a:pPr/>
              <a:t>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8C24DB-40C3-4510-A3D5-83D1453A989B}" type="datetimeFigureOut">
              <a:rPr lang="en-US" smtClean="0"/>
              <a:pPr/>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C24DB-40C3-4510-A3D5-83D1453A989B}" type="datetimeFigureOut">
              <a:rPr lang="en-US" smtClean="0"/>
              <a:pPr/>
              <a:t>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D8C24DB-40C3-4510-A3D5-83D1453A989B}" type="datetimeFigureOut">
              <a:rPr lang="en-US" smtClean="0"/>
              <a:pPr/>
              <a:t>1/29/2020</a:t>
            </a:fld>
            <a:endParaRPr lang="en-US"/>
          </a:p>
        </p:txBody>
      </p:sp>
      <p:sp>
        <p:nvSpPr>
          <p:cNvPr id="7" name="Slide Number Placeholder 6"/>
          <p:cNvSpPr>
            <a:spLocks noGrp="1"/>
          </p:cNvSpPr>
          <p:nvPr>
            <p:ph type="sldNum" sz="quarter" idx="12"/>
          </p:nvPr>
        </p:nvSpPr>
        <p:spPr/>
        <p:txBody>
          <a:bodyPr/>
          <a:lstStyle/>
          <a:p>
            <a:fld id="{377C6D1C-D915-44E8-BA05-D07A248224BD}"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C24DB-40C3-4510-A3D5-83D1453A989B}" type="datetimeFigureOut">
              <a:rPr lang="en-US" smtClean="0"/>
              <a:pPr/>
              <a:t>1/29/2020</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377C6D1C-D915-44E8-BA05-D07A248224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D8C24DB-40C3-4510-A3D5-83D1453A989B}" type="datetimeFigureOut">
              <a:rPr lang="en-US" smtClean="0"/>
              <a:pPr/>
              <a:t>1/29/2020</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77C6D1C-D915-44E8-BA05-D07A248224B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Sample Pictures\download.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6200" y="0"/>
            <a:ext cx="9067800" cy="67056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90055" y="152400"/>
            <a:ext cx="8915400" cy="2438400"/>
          </a:xfrm>
        </p:spPr>
        <p:txBody>
          <a:bodyPr>
            <a:noAutofit/>
          </a:bodyPr>
          <a:lstStyle/>
          <a:p>
            <a:pPr algn="ctr"/>
            <a:r>
              <a:rPr lang="en-US" sz="4400" b="1" dirty="0" smtClean="0">
                <a:solidFill>
                  <a:srgbClr val="0000CC"/>
                </a:solidFill>
                <a:latin typeface="Times New Roman" pitchFamily="18" charset="0"/>
                <a:cs typeface="Times New Roman" pitchFamily="18" charset="0"/>
              </a:rPr>
              <a:t/>
            </a:r>
            <a:br>
              <a:rPr lang="en-US" sz="4400" b="1" dirty="0" smtClean="0">
                <a:solidFill>
                  <a:srgbClr val="0000CC"/>
                </a:solidFill>
                <a:latin typeface="Times New Roman" pitchFamily="18" charset="0"/>
                <a:cs typeface="Times New Roman" pitchFamily="18" charset="0"/>
              </a:rPr>
            </a:br>
            <a:r>
              <a:rPr lang="en-US" sz="4400" b="1" dirty="0">
                <a:solidFill>
                  <a:srgbClr val="0000CC"/>
                </a:solidFill>
                <a:latin typeface="Times New Roman" pitchFamily="18" charset="0"/>
                <a:cs typeface="Times New Roman" pitchFamily="18" charset="0"/>
              </a:rPr>
              <a:t/>
            </a:r>
            <a:br>
              <a:rPr lang="en-US" sz="4400" b="1" dirty="0">
                <a:solidFill>
                  <a:srgbClr val="0000CC"/>
                </a:solidFill>
                <a:latin typeface="Times New Roman" pitchFamily="18" charset="0"/>
                <a:cs typeface="Times New Roman" pitchFamily="18" charset="0"/>
              </a:rPr>
            </a:br>
            <a:r>
              <a:rPr lang="en-US" sz="4400" b="1" dirty="0" err="1" smtClean="0">
                <a:solidFill>
                  <a:srgbClr val="0000CC"/>
                </a:solidFill>
                <a:latin typeface="Times New Roman" pitchFamily="18" charset="0"/>
                <a:cs typeface="Times New Roman" pitchFamily="18" charset="0"/>
              </a:rPr>
              <a:t>Tiết</a:t>
            </a:r>
            <a:r>
              <a:rPr lang="en-US" sz="4400" b="1" dirty="0">
                <a:solidFill>
                  <a:srgbClr val="0000CC"/>
                </a:solidFill>
                <a:latin typeface="Times New Roman" pitchFamily="18" charset="0"/>
                <a:cs typeface="Times New Roman" pitchFamily="18" charset="0"/>
              </a:rPr>
              <a:t>: </a:t>
            </a:r>
            <a:r>
              <a:rPr lang="en-US" sz="4400" b="1" dirty="0" smtClean="0">
                <a:solidFill>
                  <a:srgbClr val="0000CC"/>
                </a:solidFill>
                <a:latin typeface="Times New Roman" pitchFamily="18" charset="0"/>
                <a:cs typeface="Times New Roman" pitchFamily="18" charset="0"/>
              </a:rPr>
              <a:t>109</a:t>
            </a:r>
            <a:r>
              <a:rPr lang="en-US" sz="4400" b="1" dirty="0">
                <a:solidFill>
                  <a:srgbClr val="0000CC"/>
                </a:solidFill>
                <a:latin typeface="Times New Roman" pitchFamily="18" charset="0"/>
                <a:cs typeface="Times New Roman" pitchFamily="18" charset="0"/>
              </a:rPr>
              <a:t/>
            </a:r>
            <a:br>
              <a:rPr lang="en-US" sz="4400" b="1" dirty="0">
                <a:solidFill>
                  <a:srgbClr val="0000CC"/>
                </a:solidFill>
                <a:latin typeface="Times New Roman" pitchFamily="18" charset="0"/>
                <a:cs typeface="Times New Roman" pitchFamily="18" charset="0"/>
              </a:rPr>
            </a:br>
            <a:r>
              <a:rPr lang="en-US" sz="4400" b="1" dirty="0" err="1">
                <a:solidFill>
                  <a:srgbClr val="0000CC"/>
                </a:solidFill>
                <a:latin typeface="Times New Roman" pitchFamily="18" charset="0"/>
                <a:cs typeface="Times New Roman" pitchFamily="18" charset="0"/>
              </a:rPr>
              <a:t>Bài</a:t>
            </a:r>
            <a:r>
              <a:rPr lang="en-US" sz="4400" b="1" dirty="0">
                <a:solidFill>
                  <a:srgbClr val="0000CC"/>
                </a:solidFill>
                <a:latin typeface="Times New Roman" pitchFamily="18" charset="0"/>
                <a:cs typeface="Times New Roman" pitchFamily="18" charset="0"/>
              </a:rPr>
              <a:t>: LIÊN KẾT CÂU VÀ LIÊN KẾT ĐOẠN VĂN ( LUYỆN </a:t>
            </a:r>
            <a:r>
              <a:rPr lang="en-US" sz="4400" b="1" dirty="0" smtClean="0">
                <a:solidFill>
                  <a:srgbClr val="0000CC"/>
                </a:solidFill>
                <a:latin typeface="Times New Roman" pitchFamily="18" charset="0"/>
                <a:cs typeface="Times New Roman" pitchFamily="18" charset="0"/>
              </a:rPr>
              <a:t>TẬP)</a:t>
            </a:r>
            <a:endParaRPr lang="en-US" sz="4400" b="1" dirty="0">
              <a:solidFill>
                <a:srgbClr val="0000CC"/>
              </a:solidFill>
            </a:endParaRPr>
          </a:p>
        </p:txBody>
      </p:sp>
    </p:spTree>
    <p:extLst>
      <p:ext uri="{BB962C8B-B14F-4D97-AF65-F5344CB8AC3E}">
        <p14:creationId xmlns:p14="http://schemas.microsoft.com/office/powerpoint/2010/main" xmlns="" val="3155412080"/>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153400" cy="1600200"/>
          </a:xfrm>
        </p:spPr>
        <p:txBody>
          <a:bodyPr>
            <a:noAutofit/>
          </a:bodyPr>
          <a:lstStyle/>
          <a:p>
            <a:pPr lvl="0">
              <a:spcBef>
                <a:spcPct val="20000"/>
              </a:spcBef>
            </a:pPr>
            <a:r>
              <a:rPr lang="en-US" sz="3200" b="1" dirty="0">
                <a:solidFill>
                  <a:schemeClr val="tx1"/>
                </a:solidFill>
                <a:latin typeface="Times New Roman" pitchFamily="18" charset="0"/>
                <a:ea typeface="+mn-ea"/>
                <a:cs typeface="Times New Roman" pitchFamily="18" charset="0"/>
              </a:rPr>
              <a:t>d. </a:t>
            </a:r>
            <a:r>
              <a:rPr lang="en-US" sz="3200" b="1" dirty="0" err="1">
                <a:solidFill>
                  <a:schemeClr val="tx1"/>
                </a:solidFill>
                <a:latin typeface="Times New Roman" pitchFamily="18" charset="0"/>
                <a:ea typeface="+mn-ea"/>
                <a:cs typeface="Times New Roman" pitchFamily="18" charset="0"/>
              </a:rPr>
              <a:t>Những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người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yếu</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đuối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vẫn</a:t>
            </a:r>
            <a:r>
              <a:rPr lang="en-US" sz="3200" b="1" dirty="0">
                <a:solidFill>
                  <a:schemeClr val="tx1"/>
                </a:solidFill>
                <a:latin typeface="Times New Roman" pitchFamily="18" charset="0"/>
                <a:ea typeface="+mn-ea"/>
                <a:cs typeface="Times New Roman" pitchFamily="18" charset="0"/>
              </a:rPr>
              <a:t> hay </a:t>
            </a:r>
            <a:r>
              <a:rPr lang="en-US" sz="3200" b="1" dirty="0" err="1">
                <a:solidFill>
                  <a:schemeClr val="tx1"/>
                </a:solidFill>
                <a:latin typeface="Times New Roman" pitchFamily="18" charset="0"/>
                <a:ea typeface="+mn-ea"/>
                <a:cs typeface="Times New Roman" pitchFamily="18" charset="0"/>
              </a:rPr>
              <a:t>hiền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lành</a:t>
            </a:r>
            <a:r>
              <a:rPr lang="en-US" sz="3200" b="1" dirty="0">
                <a:solidFill>
                  <a:schemeClr val="tx1"/>
                </a:solidFill>
                <a:latin typeface="Times New Roman" pitchFamily="18" charset="0"/>
                <a:ea typeface="+mn-ea"/>
                <a:cs typeface="Times New Roman" pitchFamily="18" charset="0"/>
              </a:rPr>
              <a:t>. </a:t>
            </a:r>
            <a:r>
              <a:rPr lang="en-US" sz="3200" b="1" dirty="0" err="1" smtClean="0">
                <a:solidFill>
                  <a:schemeClr val="tx1"/>
                </a:solidFill>
                <a:latin typeface="Times New Roman" pitchFamily="18" charset="0"/>
                <a:ea typeface="+mn-ea"/>
                <a:cs typeface="Times New Roman" pitchFamily="18" charset="0"/>
              </a:rPr>
              <a:t>Muốn</a:t>
            </a:r>
            <a:r>
              <a:rPr lang="en-US" sz="3200" b="1" dirty="0" smtClean="0">
                <a:solidFill>
                  <a:schemeClr val="tx1"/>
                </a:solidFill>
                <a:latin typeface="Times New Roman" pitchFamily="18" charset="0"/>
                <a:ea typeface="+mn-ea"/>
                <a:cs typeface="Times New Roman" pitchFamily="18" charset="0"/>
              </a:rPr>
              <a:t> </a:t>
            </a:r>
            <a:r>
              <a:rPr lang="en-US" sz="3200" b="1" dirty="0" err="1" smtClean="0">
                <a:solidFill>
                  <a:schemeClr val="tx1"/>
                </a:solidFill>
                <a:latin typeface="Times New Roman" pitchFamily="18" charset="0"/>
                <a:ea typeface="+mn-ea"/>
                <a:cs typeface="Times New Roman" pitchFamily="18" charset="0"/>
              </a:rPr>
              <a:t>ác</a:t>
            </a:r>
            <a:r>
              <a:rPr lang="en-US" sz="3200" b="1" dirty="0" smtClean="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phải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kẻ</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mạnh</a:t>
            </a:r>
            <a:r>
              <a:rPr lang="en-US" sz="3200" b="1" dirty="0">
                <a:solidFill>
                  <a:schemeClr val="tx1"/>
                </a:solidFill>
                <a:latin typeface="Times New Roman" pitchFamily="18" charset="0"/>
                <a:ea typeface="+mn-ea"/>
                <a:cs typeface="Times New Roman" pitchFamily="18" charset="0"/>
              </a:rPr>
              <a:t>.</a:t>
            </a:r>
            <a:br>
              <a:rPr lang="en-US" sz="3200" b="1" dirty="0">
                <a:solidFill>
                  <a:schemeClr val="tx1"/>
                </a:solidFill>
                <a:latin typeface="Times New Roman" pitchFamily="18" charset="0"/>
                <a:ea typeface="+mn-ea"/>
                <a:cs typeface="Times New Roman" pitchFamily="18" charset="0"/>
              </a:rPr>
            </a:br>
            <a:r>
              <a:rPr lang="en-US" sz="3200" b="1" dirty="0" smtClean="0">
                <a:solidFill>
                  <a:schemeClr val="tx1"/>
                </a:solidFill>
                <a:latin typeface="Times New Roman" pitchFamily="18" charset="0"/>
                <a:ea typeface="+mn-ea"/>
                <a:cs typeface="Times New Roman" pitchFamily="18" charset="0"/>
              </a:rPr>
              <a:t>                                  ( </a:t>
            </a:r>
            <a:r>
              <a:rPr lang="en-US" sz="3200" b="1" dirty="0">
                <a:solidFill>
                  <a:schemeClr val="tx1"/>
                </a:solidFill>
                <a:latin typeface="Times New Roman" pitchFamily="18" charset="0"/>
                <a:ea typeface="+mn-ea"/>
                <a:cs typeface="Times New Roman" pitchFamily="18" charset="0"/>
              </a:rPr>
              <a:t>Nam Cao, </a:t>
            </a:r>
            <a:r>
              <a:rPr lang="en-US" sz="3200" b="1" dirty="0" err="1">
                <a:solidFill>
                  <a:schemeClr val="tx1"/>
                </a:solidFill>
                <a:latin typeface="Times New Roman" pitchFamily="18" charset="0"/>
                <a:ea typeface="+mn-ea"/>
                <a:cs typeface="Times New Roman" pitchFamily="18" charset="0"/>
              </a:rPr>
              <a:t>Chí</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Phèo</a:t>
            </a:r>
            <a:r>
              <a:rPr lang="en-US" sz="3200" b="1" dirty="0">
                <a:solidFill>
                  <a:schemeClr val="tx1"/>
                </a:solidFill>
                <a:latin typeface="Times New Roman" pitchFamily="18" charset="0"/>
                <a:ea typeface="+mn-ea"/>
                <a:cs typeface="Times New Roman" pitchFamily="18" charset="0"/>
              </a:rPr>
              <a:t>)</a:t>
            </a:r>
            <a:br>
              <a:rPr lang="en-US" sz="3200" b="1" dirty="0">
                <a:solidFill>
                  <a:schemeClr val="tx1"/>
                </a:solidFill>
                <a:latin typeface="Times New Roman" pitchFamily="18" charset="0"/>
                <a:ea typeface="+mn-ea"/>
                <a:cs typeface="Times New Roman" pitchFamily="18" charset="0"/>
              </a:rPr>
            </a:br>
            <a:endParaRPr lang="en-US" sz="3200" b="1" dirty="0">
              <a:solidFill>
                <a:schemeClr val="tx1"/>
              </a:solidFill>
              <a:ea typeface="+mn-ea"/>
              <a:cs typeface="+mn-cs"/>
            </a:endParaRPr>
          </a:p>
        </p:txBody>
      </p:sp>
      <p:sp>
        <p:nvSpPr>
          <p:cNvPr id="3" name="Content Placeholder 2"/>
          <p:cNvSpPr>
            <a:spLocks noGrp="1"/>
          </p:cNvSpPr>
          <p:nvPr>
            <p:ph idx="1"/>
          </p:nvPr>
        </p:nvSpPr>
        <p:spPr>
          <a:xfrm>
            <a:off x="457200" y="2514600"/>
            <a:ext cx="8229600" cy="2362200"/>
          </a:xfrm>
        </p:spPr>
        <p:txBody>
          <a:bodyPr>
            <a:normAutofit/>
          </a:bodyPr>
          <a:lstStyle/>
          <a:p>
            <a:pPr marL="457200" lvl="1" indent="0">
              <a:lnSpc>
                <a:spcPct val="115000"/>
              </a:lnSpc>
              <a:spcBef>
                <a:spcPts val="0"/>
              </a:spcBef>
              <a:spcAft>
                <a:spcPts val="1000"/>
              </a:spcAft>
              <a:buClrTx/>
              <a:buSzTx/>
              <a:buNone/>
            </a:pPr>
            <a:r>
              <a:rPr lang="en-US" sz="3200" b="1" dirty="0" err="1">
                <a:solidFill>
                  <a:srgbClr val="0000CC"/>
                </a:solidFill>
                <a:latin typeface="Times New Roman" pitchFamily="18" charset="0"/>
                <a:ea typeface="Calibri"/>
                <a:cs typeface="Times New Roman" pitchFamily="18" charset="0"/>
              </a:rPr>
              <a:t>yếu</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đuối</a:t>
            </a:r>
            <a:r>
              <a:rPr lang="en-US" sz="3200" b="1" dirty="0">
                <a:solidFill>
                  <a:srgbClr val="0000CC"/>
                </a:solidFill>
                <a:latin typeface="Times New Roman" pitchFamily="18" charset="0"/>
                <a:ea typeface="Calibri"/>
                <a:cs typeface="Times New Roman" pitchFamily="18" charset="0"/>
              </a:rPr>
              <a:t> – </a:t>
            </a:r>
            <a:r>
              <a:rPr lang="en-US" sz="3200" b="1" dirty="0" err="1">
                <a:solidFill>
                  <a:srgbClr val="0000CC"/>
                </a:solidFill>
                <a:latin typeface="Times New Roman" pitchFamily="18" charset="0"/>
                <a:ea typeface="Calibri"/>
                <a:cs typeface="Times New Roman" pitchFamily="18" charset="0"/>
              </a:rPr>
              <a:t>mạnh</a:t>
            </a:r>
            <a:endParaRPr lang="en-US" sz="3200" b="1" dirty="0">
              <a:solidFill>
                <a:srgbClr val="0000CC"/>
              </a:solidFill>
              <a:latin typeface="Times New Roman" pitchFamily="18" charset="0"/>
              <a:ea typeface="Calibri"/>
              <a:cs typeface="Times New Roman" pitchFamily="18" charset="0"/>
            </a:endParaRPr>
          </a:p>
          <a:p>
            <a:pPr marL="457200" lvl="1" indent="0">
              <a:lnSpc>
                <a:spcPct val="115000"/>
              </a:lnSpc>
              <a:spcBef>
                <a:spcPts val="0"/>
              </a:spcBef>
              <a:spcAft>
                <a:spcPts val="1000"/>
              </a:spcAft>
              <a:buClrTx/>
              <a:buSzTx/>
              <a:buNone/>
            </a:pPr>
            <a:r>
              <a:rPr lang="en-US" sz="3200" b="1" dirty="0" err="1">
                <a:solidFill>
                  <a:srgbClr val="0000CC"/>
                </a:solidFill>
                <a:latin typeface="Times New Roman" pitchFamily="18" charset="0"/>
                <a:ea typeface="Calibri"/>
                <a:cs typeface="Times New Roman" pitchFamily="18" charset="0"/>
              </a:rPr>
              <a:t>hiền</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lành</a:t>
            </a:r>
            <a:r>
              <a:rPr lang="en-US" sz="3200" b="1" dirty="0">
                <a:solidFill>
                  <a:srgbClr val="0000CC"/>
                </a:solidFill>
                <a:latin typeface="Times New Roman" pitchFamily="18" charset="0"/>
                <a:ea typeface="Calibri"/>
                <a:cs typeface="Times New Roman" pitchFamily="18" charset="0"/>
              </a:rPr>
              <a:t> – </a:t>
            </a:r>
            <a:r>
              <a:rPr lang="en-US" sz="3200" b="1" dirty="0" err="1">
                <a:solidFill>
                  <a:srgbClr val="0000CC"/>
                </a:solidFill>
                <a:latin typeface="Times New Roman" pitchFamily="18" charset="0"/>
                <a:ea typeface="Calibri"/>
                <a:cs typeface="Times New Roman" pitchFamily="18" charset="0"/>
              </a:rPr>
              <a:t>ác</a:t>
            </a:r>
            <a:r>
              <a:rPr lang="en-US" sz="3200" b="1" dirty="0">
                <a:solidFill>
                  <a:srgbClr val="0000CC"/>
                </a:solidFill>
                <a:latin typeface="Times New Roman" pitchFamily="18" charset="0"/>
                <a:ea typeface="Calibri"/>
                <a:cs typeface="Times New Roman" pitchFamily="18" charset="0"/>
              </a:rPr>
              <a:t>.</a:t>
            </a:r>
          </a:p>
          <a:p>
            <a:pPr marL="457200" lvl="1" indent="0">
              <a:lnSpc>
                <a:spcPct val="115000"/>
              </a:lnSpc>
              <a:spcBef>
                <a:spcPts val="0"/>
              </a:spcBef>
              <a:spcAft>
                <a:spcPts val="1000"/>
              </a:spcAft>
              <a:buClrTx/>
              <a:buSzTx/>
              <a:buNone/>
            </a:pPr>
            <a:r>
              <a:rPr lang="en-US" sz="3200" b="1" dirty="0">
                <a:solidFill>
                  <a:srgbClr val="0000CC"/>
                </a:solidFill>
                <a:latin typeface="Times New Roman" pitchFamily="18" charset="0"/>
                <a:ea typeface="Calibri"/>
                <a:cs typeface="Times New Roman" pitchFamily="18" charset="0"/>
              </a:rPr>
              <a:t>=&gt; </a:t>
            </a:r>
            <a:r>
              <a:rPr lang="en-US" sz="3200" b="1" dirty="0" err="1">
                <a:solidFill>
                  <a:srgbClr val="0000CC"/>
                </a:solidFill>
                <a:latin typeface="Times New Roman" pitchFamily="18" charset="0"/>
                <a:ea typeface="Calibri"/>
                <a:cs typeface="Times New Roman" pitchFamily="18" charset="0"/>
              </a:rPr>
              <a:t>Sử</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dụng</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phép</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trái</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nghĩa</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để</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liên</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kết</a:t>
            </a:r>
            <a:r>
              <a:rPr lang="en-US" sz="3200" b="1" dirty="0">
                <a:solidFill>
                  <a:srgbClr val="0000CC"/>
                </a:solidFill>
                <a:latin typeface="Times New Roman" pitchFamily="18" charset="0"/>
                <a:ea typeface="Calibri"/>
                <a:cs typeface="Times New Roman" pitchFamily="18" charset="0"/>
              </a:rPr>
              <a:t> </a:t>
            </a:r>
            <a:r>
              <a:rPr lang="en-US" sz="3200" b="1" dirty="0" err="1">
                <a:solidFill>
                  <a:srgbClr val="0000CC"/>
                </a:solidFill>
                <a:latin typeface="Times New Roman" pitchFamily="18" charset="0"/>
                <a:ea typeface="Calibri"/>
                <a:cs typeface="Times New Roman" pitchFamily="18" charset="0"/>
              </a:rPr>
              <a:t>câu</a:t>
            </a:r>
            <a:r>
              <a:rPr lang="en-US" sz="3200" b="1" dirty="0">
                <a:solidFill>
                  <a:srgbClr val="0000CC"/>
                </a:solidFill>
                <a:latin typeface="Times New Roman" pitchFamily="18" charset="0"/>
                <a:ea typeface="Calibri"/>
                <a:cs typeface="Times New Roman" pitchFamily="18" charset="0"/>
              </a:rPr>
              <a:t>.</a:t>
            </a:r>
          </a:p>
        </p:txBody>
      </p:sp>
    </p:spTree>
    <p:extLst>
      <p:ext uri="{BB962C8B-B14F-4D97-AF65-F5344CB8AC3E}">
        <p14:creationId xmlns:p14="http://schemas.microsoft.com/office/powerpoint/2010/main" xmlns="" val="34629946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86800" cy="1295400"/>
          </a:xfrm>
        </p:spPr>
        <p:txBody>
          <a:bodyPr>
            <a:normAutofit/>
          </a:bodyPr>
          <a:lstStyle/>
          <a:p>
            <a:pPr algn="l"/>
            <a:r>
              <a:rPr lang="en-US" sz="4400" b="1" dirty="0" err="1" smtClean="0">
                <a:solidFill>
                  <a:srgbClr val="FF0000"/>
                </a:solidFill>
                <a:latin typeface="Times New Roman" pitchFamily="18" charset="0"/>
                <a:cs typeface="Times New Roman" pitchFamily="18" charset="0"/>
              </a:rPr>
              <a:t>Bài</a:t>
            </a:r>
            <a:r>
              <a:rPr lang="en-US" sz="4400" b="1" dirty="0" smtClean="0">
                <a:solidFill>
                  <a:srgbClr val="FF0000"/>
                </a:solidFill>
                <a:latin typeface="Times New Roman" pitchFamily="18" charset="0"/>
                <a:cs typeface="Times New Roman" pitchFamily="18" charset="0"/>
              </a:rPr>
              <a:t> </a:t>
            </a:r>
            <a:r>
              <a:rPr lang="en-US" sz="4400" b="1" dirty="0" err="1" smtClean="0">
                <a:solidFill>
                  <a:srgbClr val="FF0000"/>
                </a:solidFill>
                <a:latin typeface="Times New Roman" pitchFamily="18" charset="0"/>
                <a:cs typeface="Times New Roman" pitchFamily="18" charset="0"/>
              </a:rPr>
              <a:t>tập</a:t>
            </a:r>
            <a:r>
              <a:rPr lang="en-US" sz="4400" b="1" dirty="0" smtClean="0">
                <a:solidFill>
                  <a:srgbClr val="FF0000"/>
                </a:solidFill>
                <a:latin typeface="Times New Roman" pitchFamily="18" charset="0"/>
                <a:cs typeface="Times New Roman" pitchFamily="18" charset="0"/>
              </a:rPr>
              <a:t> 2: </a:t>
            </a:r>
            <a:r>
              <a:rPr lang="en-US" sz="4400" b="1" dirty="0" err="1" smtClean="0">
                <a:solidFill>
                  <a:srgbClr val="FF0000"/>
                </a:solidFill>
                <a:latin typeface="Times New Roman" pitchFamily="18" charset="0"/>
                <a:cs typeface="Times New Roman" pitchFamily="18" charset="0"/>
              </a:rPr>
              <a:t>Tìm</a:t>
            </a:r>
            <a:r>
              <a:rPr lang="en-US" sz="4400" b="1" dirty="0" smtClean="0">
                <a:solidFill>
                  <a:srgbClr val="FF0000"/>
                </a:solidFill>
                <a:latin typeface="Times New Roman" pitchFamily="18" charset="0"/>
                <a:cs typeface="Times New Roman" pitchFamily="18" charset="0"/>
              </a:rPr>
              <a:t> </a:t>
            </a:r>
            <a:r>
              <a:rPr lang="en-US" sz="4400" b="1" dirty="0" err="1" smtClean="0">
                <a:solidFill>
                  <a:srgbClr val="FF0000"/>
                </a:solidFill>
                <a:latin typeface="Times New Roman" pitchFamily="18" charset="0"/>
                <a:cs typeface="Times New Roman" pitchFamily="18" charset="0"/>
              </a:rPr>
              <a:t>cặp</a:t>
            </a:r>
            <a:r>
              <a:rPr lang="en-US" sz="4400" b="1" dirty="0" smtClean="0">
                <a:solidFill>
                  <a:srgbClr val="FF0000"/>
                </a:solidFill>
                <a:latin typeface="Times New Roman" pitchFamily="18" charset="0"/>
                <a:cs typeface="Times New Roman" pitchFamily="18" charset="0"/>
              </a:rPr>
              <a:t> </a:t>
            </a:r>
            <a:r>
              <a:rPr lang="en-US" sz="4400" b="1" dirty="0" err="1" smtClean="0">
                <a:solidFill>
                  <a:srgbClr val="FF0000"/>
                </a:solidFill>
                <a:latin typeface="Times New Roman" pitchFamily="18" charset="0"/>
                <a:cs typeface="Times New Roman" pitchFamily="18" charset="0"/>
              </a:rPr>
              <a:t>từ</a:t>
            </a:r>
            <a:r>
              <a:rPr lang="en-US" sz="4400" b="1" dirty="0" smtClean="0">
                <a:solidFill>
                  <a:srgbClr val="FF0000"/>
                </a:solidFill>
                <a:latin typeface="Times New Roman" pitchFamily="18" charset="0"/>
                <a:cs typeface="Times New Roman" pitchFamily="18" charset="0"/>
              </a:rPr>
              <a:t> </a:t>
            </a:r>
            <a:r>
              <a:rPr lang="en-US" sz="4400" b="1" dirty="0" err="1" smtClean="0">
                <a:solidFill>
                  <a:srgbClr val="FF0000"/>
                </a:solidFill>
                <a:latin typeface="Times New Roman" pitchFamily="18" charset="0"/>
                <a:cs typeface="Times New Roman" pitchFamily="18" charset="0"/>
              </a:rPr>
              <a:t>trái</a:t>
            </a:r>
            <a:r>
              <a:rPr lang="en-US" sz="4400" b="1" dirty="0" smtClean="0">
                <a:solidFill>
                  <a:srgbClr val="FF0000"/>
                </a:solidFill>
                <a:latin typeface="Times New Roman" pitchFamily="18" charset="0"/>
                <a:cs typeface="Times New Roman" pitchFamily="18" charset="0"/>
              </a:rPr>
              <a:t> </a:t>
            </a:r>
            <a:r>
              <a:rPr lang="en-US" sz="4400" b="1" dirty="0" err="1" smtClean="0">
                <a:solidFill>
                  <a:srgbClr val="FF0000"/>
                </a:solidFill>
                <a:latin typeface="Times New Roman" pitchFamily="18" charset="0"/>
                <a:cs typeface="Times New Roman" pitchFamily="18" charset="0"/>
              </a:rPr>
              <a:t>nghĩa</a:t>
            </a:r>
            <a:r>
              <a:rPr lang="en-US" sz="4400" b="1" dirty="0" smtClean="0">
                <a:solidFill>
                  <a:srgbClr val="FF0000"/>
                </a:solidFill>
                <a:latin typeface="Times New Roman" pitchFamily="18" charset="0"/>
                <a:cs typeface="Times New Roman" pitchFamily="18" charset="0"/>
              </a:rPr>
              <a:t>.</a:t>
            </a:r>
            <a:endParaRPr lang="en-US" sz="44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410200"/>
          </a:xfrm>
        </p:spPr>
        <p:txBody>
          <a:bodyPr>
            <a:normAutofit/>
          </a:bodyPr>
          <a:lstStyle/>
          <a:p>
            <a:pPr marL="0" indent="0" algn="just">
              <a:buNone/>
            </a:pP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Thời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gian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vật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lí</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vô</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hình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giá</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lạnh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trên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một</a:t>
            </a:r>
            <a:r>
              <a:rPr lang="en-US" sz="3200" b="1" dirty="0" smtClean="0">
                <a:solidFill>
                  <a:schemeClr val="tx1"/>
                </a:solidFill>
                <a:latin typeface="Times New Roman" pitchFamily="18" charset="0"/>
                <a:cs typeface="Times New Roman" pitchFamily="18" charset="0"/>
              </a:rPr>
              <a:t> con </a:t>
            </a:r>
            <a:r>
              <a:rPr lang="en-US" sz="3200" b="1" dirty="0" err="1" smtClean="0">
                <a:solidFill>
                  <a:schemeClr val="tx1"/>
                </a:solidFill>
                <a:latin typeface="Times New Roman" pitchFamily="18" charset="0"/>
                <a:cs typeface="Times New Roman" pitchFamily="18" charset="0"/>
              </a:rPr>
              <a:t>đường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thẳng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tắp</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đều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đặn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như</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một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cái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máy</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tuyệt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hảo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bởi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vì</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không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bao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giờ</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hư</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tạo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tác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phá</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hủy</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mọi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sinh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vật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mọi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hiên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hữu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Trong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khi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đó</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thời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gian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tâm</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lý</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lại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hữu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hình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nóng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bỏng</a:t>
            </a:r>
            <a:r>
              <a:rPr lang="en-US" sz="3200" b="1" dirty="0" smtClean="0">
                <a:solidFill>
                  <a:schemeClr val="tx1"/>
                </a:solidFill>
                <a:latin typeface="Times New Roman" pitchFamily="18" charset="0"/>
                <a:cs typeface="Times New Roman" pitchFamily="18" charset="0"/>
              </a:rPr>
              <a:t>, quay </a:t>
            </a:r>
            <a:r>
              <a:rPr lang="en-US" sz="3200" b="1" dirty="0" err="1" smtClean="0">
                <a:solidFill>
                  <a:schemeClr val="tx1"/>
                </a:solidFill>
                <a:latin typeface="Times New Roman" pitchFamily="18" charset="0"/>
                <a:cs typeface="Times New Roman" pitchFamily="18" charset="0"/>
              </a:rPr>
              <a:t>theo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một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hình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tròn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lúc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nhanh</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lúc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chậm</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với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bao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nhiêu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kỉ</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niệm</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nhớ</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thương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về</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dĩ</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vãng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cũng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như</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bao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nhiêu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dự</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trù</a:t>
            </a:r>
            <a:r>
              <a:rPr lang="en-US" sz="3200" b="1" dirty="0" smtClean="0">
                <a:solidFill>
                  <a:schemeClr val="tx1"/>
                </a:solidFill>
                <a:latin typeface="Times New Roman" pitchFamily="18" charset="0"/>
                <a:cs typeface="Times New Roman" pitchFamily="18" charset="0"/>
              </a:rPr>
              <a:t> lo </a:t>
            </a:r>
            <a:r>
              <a:rPr lang="en-US" sz="3200" b="1" dirty="0" err="1" smtClean="0">
                <a:solidFill>
                  <a:schemeClr val="tx1"/>
                </a:solidFill>
                <a:latin typeface="Times New Roman" pitchFamily="18" charset="0"/>
                <a:cs typeface="Times New Roman" pitchFamily="18" charset="0"/>
              </a:rPr>
              <a:t>lắng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cho</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tương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lai</a:t>
            </a:r>
            <a:r>
              <a:rPr lang="en-US" sz="3200" b="1" dirty="0" smtClean="0">
                <a:solidFill>
                  <a:schemeClr val="tx1"/>
                </a:solidFill>
                <a:latin typeface="Times New Roman" pitchFamily="18" charset="0"/>
                <a:cs typeface="Times New Roman" pitchFamily="18" charset="0"/>
              </a:rPr>
              <a:t>.</a:t>
            </a:r>
          </a:p>
          <a:p>
            <a:pPr marL="0" indent="0" algn="r">
              <a:buNone/>
            </a:pP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Thời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gian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gì</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trong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tạp</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chí</a:t>
            </a:r>
            <a:r>
              <a:rPr lang="en-US" sz="3200" b="1" dirty="0" smtClean="0">
                <a:solidFill>
                  <a:schemeClr val="tx1"/>
                </a:solidFill>
                <a:latin typeface="Times New Roman" pitchFamily="18" charset="0"/>
                <a:cs typeface="Times New Roman" pitchFamily="18" charset="0"/>
              </a:rPr>
              <a:t> Tia </a:t>
            </a:r>
            <a:r>
              <a:rPr lang="en-US" sz="3200" b="1" dirty="0" err="1">
                <a:solidFill>
                  <a:schemeClr val="tx1"/>
                </a:solidFill>
                <a:latin typeface="Times New Roman" pitchFamily="18" charset="0"/>
                <a:cs typeface="Times New Roman" pitchFamily="18" charset="0"/>
              </a:rPr>
              <a:t>s</a:t>
            </a:r>
            <a:r>
              <a:rPr lang="en-US" sz="3200" b="1" dirty="0" err="1" smtClean="0">
                <a:solidFill>
                  <a:schemeClr val="tx1"/>
                </a:solidFill>
                <a:latin typeface="Times New Roman" pitchFamily="18" charset="0"/>
                <a:cs typeface="Times New Roman" pitchFamily="18" charset="0"/>
              </a:rPr>
              <a:t>áng</a:t>
            </a:r>
            <a:r>
              <a:rPr lang="en-US" sz="3200" b="1" dirty="0" smtClean="0">
                <a:solidFill>
                  <a:schemeClr val="tx1"/>
                </a:solidFill>
                <a:latin typeface="Times New Roman" pitchFamily="18" charset="0"/>
                <a:cs typeface="Times New Roman" pitchFamily="18" charset="0"/>
              </a:rPr>
              <a:t>)</a:t>
            </a:r>
            <a:endParaRPr lang="en-US" sz="32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6852853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xmlns="" val="1474768229"/>
              </p:ext>
            </p:extLst>
          </p:nvPr>
        </p:nvGraphicFramePr>
        <p:xfrm>
          <a:off x="457200" y="603348"/>
          <a:ext cx="8686800" cy="6367757"/>
        </p:xfrm>
        <a:graphic>
          <a:graphicData uri="http://schemas.openxmlformats.org/drawingml/2006/table">
            <a:tbl>
              <a:tblPr firstRow="1" firstCol="1" bandRow="1"/>
              <a:tblGrid>
                <a:gridCol w="3810000"/>
                <a:gridCol w="4876800"/>
              </a:tblGrid>
              <a:tr h="703107">
                <a:tc>
                  <a:txBody>
                    <a:bodyPr/>
                    <a:lstStyle/>
                    <a:p>
                      <a:pPr marL="0" marR="0">
                        <a:lnSpc>
                          <a:spcPct val="115000"/>
                        </a:lnSpc>
                        <a:spcBef>
                          <a:spcPts val="0"/>
                        </a:spcBef>
                        <a:spcAft>
                          <a:spcPts val="0"/>
                        </a:spcAft>
                      </a:pPr>
                      <a:r>
                        <a:rPr lang="en-US" sz="4400" b="1" dirty="0" err="1">
                          <a:solidFill>
                            <a:srgbClr val="0000CC"/>
                          </a:solidFill>
                          <a:effectLst/>
                          <a:latin typeface="Times New Roman" pitchFamily="18" charset="0"/>
                          <a:ea typeface="Calibri"/>
                          <a:cs typeface="Times New Roman" pitchFamily="18" charset="0"/>
                        </a:rPr>
                        <a:t>Thời</a:t>
                      </a: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gian</a:t>
                      </a: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vật</a:t>
                      </a: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lí</a:t>
                      </a:r>
                      <a:endParaRPr lang="en-US" sz="4400" b="1" dirty="0">
                        <a:solidFill>
                          <a:srgbClr val="0000CC"/>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4400" b="1">
                          <a:solidFill>
                            <a:srgbClr val="0000CC"/>
                          </a:solidFill>
                          <a:effectLst/>
                          <a:latin typeface="Times New Roman" pitchFamily="18" charset="0"/>
                          <a:ea typeface="Calibri"/>
                          <a:cs typeface="Times New Roman" pitchFamily="18" charset="0"/>
                        </a:rPr>
                        <a:t>Thời gian tâm lí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96613">
                <a:tc>
                  <a:txBody>
                    <a:bodyPr/>
                    <a:lstStyle/>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v</a:t>
                      </a:r>
                      <a:r>
                        <a:rPr lang="en-US" sz="4400" b="1" dirty="0" err="1" smtClean="0">
                          <a:solidFill>
                            <a:srgbClr val="0000CC"/>
                          </a:solidFill>
                          <a:effectLst/>
                          <a:latin typeface="Times New Roman" pitchFamily="18" charset="0"/>
                          <a:ea typeface="Calibri"/>
                          <a:cs typeface="Times New Roman" pitchFamily="18" charset="0"/>
                        </a:rPr>
                        <a:t>ô</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hình</a:t>
                      </a:r>
                      <a:endParaRPr lang="en-US" sz="4400" b="1" dirty="0">
                        <a:solidFill>
                          <a:srgbClr val="0000CC"/>
                        </a:solidFill>
                        <a:effectLst/>
                        <a:latin typeface="Times New Roman" pitchFamily="18" charset="0"/>
                        <a:ea typeface="Calibri"/>
                        <a:cs typeface="Times New Roman" pitchFamily="18" charset="0"/>
                      </a:endParaRPr>
                    </a:p>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giá</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lạnh</a:t>
                      </a:r>
                      <a:endParaRPr lang="en-US" sz="4400" b="1" dirty="0">
                        <a:solidFill>
                          <a:srgbClr val="0000CC"/>
                        </a:solidFill>
                        <a:effectLst/>
                        <a:latin typeface="Times New Roman" pitchFamily="18" charset="0"/>
                        <a:ea typeface="Calibri"/>
                        <a:cs typeface="Times New Roman" pitchFamily="18" charset="0"/>
                      </a:endParaRPr>
                    </a:p>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t</a:t>
                      </a:r>
                      <a:r>
                        <a:rPr lang="en-US" sz="4400" b="1" dirty="0" err="1" smtClean="0">
                          <a:solidFill>
                            <a:srgbClr val="0000CC"/>
                          </a:solidFill>
                          <a:effectLst/>
                          <a:latin typeface="Times New Roman" pitchFamily="18" charset="0"/>
                          <a:ea typeface="Calibri"/>
                          <a:cs typeface="Times New Roman" pitchFamily="18" charset="0"/>
                        </a:rPr>
                        <a:t>hẳng</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tắp</a:t>
                      </a:r>
                      <a:endParaRPr lang="en-US" sz="4400" b="1" dirty="0">
                        <a:solidFill>
                          <a:srgbClr val="0000CC"/>
                        </a:solidFill>
                        <a:effectLst/>
                        <a:latin typeface="Times New Roman" pitchFamily="18" charset="0"/>
                        <a:ea typeface="Calibri"/>
                        <a:cs typeface="Times New Roman" pitchFamily="18" charset="0"/>
                      </a:endParaRPr>
                    </a:p>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đều</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đặn</a:t>
                      </a:r>
                      <a:endParaRPr lang="en-US" sz="4400" b="1" dirty="0">
                        <a:solidFill>
                          <a:srgbClr val="0000CC"/>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hữu</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hình</a:t>
                      </a:r>
                      <a:endParaRPr lang="en-US" sz="4400" b="1" dirty="0">
                        <a:solidFill>
                          <a:srgbClr val="0000CC"/>
                        </a:solidFill>
                        <a:effectLst/>
                        <a:latin typeface="Times New Roman" pitchFamily="18" charset="0"/>
                        <a:ea typeface="Calibri"/>
                        <a:cs typeface="Times New Roman" pitchFamily="18" charset="0"/>
                      </a:endParaRPr>
                    </a:p>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n</a:t>
                      </a:r>
                      <a:r>
                        <a:rPr lang="en-US" sz="4400" b="1" dirty="0" err="1" smtClean="0">
                          <a:solidFill>
                            <a:srgbClr val="0000CC"/>
                          </a:solidFill>
                          <a:effectLst/>
                          <a:latin typeface="Times New Roman" pitchFamily="18" charset="0"/>
                          <a:ea typeface="Calibri"/>
                          <a:cs typeface="Times New Roman" pitchFamily="18" charset="0"/>
                        </a:rPr>
                        <a:t>óng</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bỏng</a:t>
                      </a:r>
                      <a:endParaRPr lang="en-US" sz="4400" b="1" dirty="0">
                        <a:solidFill>
                          <a:srgbClr val="0000CC"/>
                        </a:solidFill>
                        <a:effectLst/>
                        <a:latin typeface="Times New Roman" pitchFamily="18" charset="0"/>
                        <a:ea typeface="Calibri"/>
                        <a:cs typeface="Times New Roman" pitchFamily="18" charset="0"/>
                      </a:endParaRPr>
                    </a:p>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hình</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tròn</a:t>
                      </a:r>
                      <a:endParaRPr lang="en-US" sz="4400" b="1" dirty="0">
                        <a:solidFill>
                          <a:srgbClr val="0000CC"/>
                        </a:solidFill>
                        <a:effectLst/>
                        <a:latin typeface="Times New Roman" pitchFamily="18" charset="0"/>
                        <a:ea typeface="Calibri"/>
                        <a:cs typeface="Times New Roman" pitchFamily="18" charset="0"/>
                      </a:endParaRPr>
                    </a:p>
                    <a:p>
                      <a:pPr marL="0" marR="0">
                        <a:lnSpc>
                          <a:spcPct val="115000"/>
                        </a:lnSpc>
                        <a:spcBef>
                          <a:spcPts val="0"/>
                        </a:spcBef>
                        <a:spcAft>
                          <a:spcPts val="0"/>
                        </a:spcAft>
                      </a:pPr>
                      <a:r>
                        <a:rPr lang="en-US" sz="4400" b="1" dirty="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lúc</a:t>
                      </a:r>
                      <a:r>
                        <a:rPr lang="en-US" sz="4400" b="1" dirty="0" smtClean="0">
                          <a:solidFill>
                            <a:srgbClr val="0000CC"/>
                          </a:solidFill>
                          <a:effectLst/>
                          <a:latin typeface="Times New Roman" pitchFamily="18" charset="0"/>
                          <a:ea typeface="Calibri"/>
                          <a:cs typeface="Times New Roman" pitchFamily="18" charset="0"/>
                        </a:rPr>
                        <a:t> </a:t>
                      </a:r>
                      <a:r>
                        <a:rPr lang="en-US" sz="4400" b="1" dirty="0" err="1" smtClean="0">
                          <a:solidFill>
                            <a:srgbClr val="0000CC"/>
                          </a:solidFill>
                          <a:effectLst/>
                          <a:latin typeface="Times New Roman" pitchFamily="18" charset="0"/>
                          <a:ea typeface="Calibri"/>
                          <a:cs typeface="Times New Roman" pitchFamily="18" charset="0"/>
                        </a:rPr>
                        <a:t>nhanh</a:t>
                      </a: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lúc</a:t>
                      </a:r>
                      <a:r>
                        <a:rPr lang="en-US" sz="4400" b="1" dirty="0">
                          <a:solidFill>
                            <a:srgbClr val="0000CC"/>
                          </a:solidFill>
                          <a:effectLst/>
                          <a:latin typeface="Times New Roman" pitchFamily="18" charset="0"/>
                          <a:ea typeface="Calibri"/>
                          <a:cs typeface="Times New Roman" pitchFamily="18" charset="0"/>
                        </a:rPr>
                        <a:t> </a:t>
                      </a:r>
                      <a:r>
                        <a:rPr lang="en-US" sz="4400" b="1" dirty="0" err="1">
                          <a:solidFill>
                            <a:srgbClr val="0000CC"/>
                          </a:solidFill>
                          <a:effectLst/>
                          <a:latin typeface="Times New Roman" pitchFamily="18" charset="0"/>
                          <a:ea typeface="Calibri"/>
                          <a:cs typeface="Times New Roman" pitchFamily="18" charset="0"/>
                        </a:rPr>
                        <a:t>chậm</a:t>
                      </a:r>
                      <a:endParaRPr lang="en-US" sz="4400" b="1" dirty="0">
                        <a:solidFill>
                          <a:srgbClr val="0000CC"/>
                        </a:solidFill>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03986415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839199" cy="838200"/>
          </a:xfrm>
        </p:spPr>
        <p:txBody>
          <a:bodyPr>
            <a:normAutofit/>
          </a:bodyPr>
          <a:lstStyle/>
          <a:p>
            <a:pPr algn="l"/>
            <a:r>
              <a:rPr lang="en-US" b="1" dirty="0" err="1" smtClean="0">
                <a:solidFill>
                  <a:srgbClr val="FF0000"/>
                </a:solidFill>
                <a:latin typeface="Times New Roman" pitchFamily="18" charset="0"/>
                <a:cs typeface="Times New Roman" pitchFamily="18" charset="0"/>
              </a:rPr>
              <a:t>Bài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tập</a:t>
            </a:r>
            <a:r>
              <a:rPr lang="en-US" b="1" dirty="0" smtClean="0">
                <a:solidFill>
                  <a:srgbClr val="FF0000"/>
                </a:solidFill>
                <a:latin typeface="Times New Roman" pitchFamily="18" charset="0"/>
                <a:cs typeface="Times New Roman" pitchFamily="18" charset="0"/>
              </a:rPr>
              <a:t> 3: </a:t>
            </a:r>
            <a:r>
              <a:rPr lang="en-US" b="1" dirty="0" err="1" smtClean="0">
                <a:solidFill>
                  <a:srgbClr val="FF0000"/>
                </a:solidFill>
                <a:latin typeface="Times New Roman" pitchFamily="18" charset="0"/>
                <a:cs typeface="Times New Roman" pitchFamily="18" charset="0"/>
              </a:rPr>
              <a:t>Tìm</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lỗi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liên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kết</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về</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nội</a:t>
            </a:r>
            <a:r>
              <a:rPr lang="en-US" b="1" dirty="0" smtClean="0">
                <a:solidFill>
                  <a:srgbClr val="FF0000"/>
                </a:solidFill>
                <a:latin typeface="Times New Roman" pitchFamily="18" charset="0"/>
                <a:cs typeface="Times New Roman" pitchFamily="18" charset="0"/>
              </a:rPr>
              <a:t> dung</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3657600"/>
          </a:xfrm>
        </p:spPr>
        <p:txBody>
          <a:bodyPr>
            <a:normAutofit/>
          </a:bodyPr>
          <a:lstStyle/>
          <a:p>
            <a:pPr marL="0" indent="0" algn="just">
              <a:buNone/>
            </a:pPr>
            <a:r>
              <a:rPr lang="en-US" sz="3600" b="1" dirty="0" smtClean="0">
                <a:solidFill>
                  <a:schemeClr val="tx1"/>
                </a:solidFill>
                <a:latin typeface="Times New Roman" pitchFamily="18" charset="0"/>
                <a:cs typeface="Times New Roman" pitchFamily="18" charset="0"/>
              </a:rPr>
              <a:t>a. </a:t>
            </a:r>
            <a:r>
              <a:rPr lang="en-US" sz="3600" b="1" dirty="0" err="1" smtClean="0">
                <a:solidFill>
                  <a:schemeClr val="tx1"/>
                </a:solidFill>
                <a:latin typeface="Times New Roman" pitchFamily="18" charset="0"/>
                <a:cs typeface="Times New Roman" pitchFamily="18" charset="0"/>
              </a:rPr>
              <a:t>Cắm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một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mình</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trong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đêm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Trận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địa</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đại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đội</a:t>
            </a:r>
            <a:r>
              <a:rPr lang="en-US" sz="3600" b="1" dirty="0" smtClean="0">
                <a:solidFill>
                  <a:schemeClr val="tx1"/>
                </a:solidFill>
                <a:latin typeface="Times New Roman" pitchFamily="18" charset="0"/>
                <a:cs typeface="Times New Roman" pitchFamily="18" charset="0"/>
              </a:rPr>
              <a:t> 2 ở </a:t>
            </a:r>
            <a:r>
              <a:rPr lang="en-US" sz="3600" b="1" dirty="0" err="1" smtClean="0">
                <a:solidFill>
                  <a:schemeClr val="tx1"/>
                </a:solidFill>
                <a:latin typeface="Times New Roman" pitchFamily="18" charset="0"/>
                <a:cs typeface="Times New Roman" pitchFamily="18" charset="0"/>
              </a:rPr>
              <a:t>phía</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bãi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bồi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bên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một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dòng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sông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Hai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bố</a:t>
            </a:r>
            <a:r>
              <a:rPr lang="en-US" sz="3600" b="1" dirty="0" smtClean="0">
                <a:solidFill>
                  <a:schemeClr val="tx1"/>
                </a:solidFill>
                <a:latin typeface="Times New Roman" pitchFamily="18" charset="0"/>
                <a:cs typeface="Times New Roman" pitchFamily="18" charset="0"/>
              </a:rPr>
              <a:t> con </a:t>
            </a:r>
            <a:r>
              <a:rPr lang="en-US" sz="3600" b="1" dirty="0" err="1" smtClean="0">
                <a:solidFill>
                  <a:schemeClr val="tx1"/>
                </a:solidFill>
                <a:latin typeface="Times New Roman" pitchFamily="18" charset="0"/>
                <a:cs typeface="Times New Roman" pitchFamily="18" charset="0"/>
              </a:rPr>
              <a:t>cùng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viết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đơn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xin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ra</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mặt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trận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Mùa</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hoạch</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lạc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đã</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vào</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chặng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cuối</a:t>
            </a:r>
            <a:r>
              <a:rPr lang="en-US" sz="3600" b="1" dirty="0" smtClean="0">
                <a:solidFill>
                  <a:schemeClr val="tx1"/>
                </a:solidFill>
                <a:latin typeface="Times New Roman" pitchFamily="18" charset="0"/>
                <a:cs typeface="Times New Roman" pitchFamily="18" charset="0"/>
              </a:rPr>
              <a:t>.</a:t>
            </a:r>
          </a:p>
          <a:p>
            <a:pPr marL="0" indent="0" algn="r">
              <a:buNone/>
            </a:pPr>
            <a:r>
              <a:rPr lang="en-US" sz="3600" b="1" dirty="0" smtClean="0">
                <a:solidFill>
                  <a:schemeClr val="tx1"/>
                </a:solidFill>
                <a:latin typeface="Times New Roman" pitchFamily="18" charset="0"/>
                <a:cs typeface="Times New Roman" pitchFamily="18" charset="0"/>
              </a:rPr>
              <a:t>(</a:t>
            </a:r>
            <a:r>
              <a:rPr lang="en-US" sz="3600" b="1" dirty="0" err="1" smtClean="0">
                <a:solidFill>
                  <a:schemeClr val="tx1"/>
                </a:solidFill>
                <a:latin typeface="Times New Roman" pitchFamily="18" charset="0"/>
                <a:cs typeface="Times New Roman" pitchFamily="18" charset="0"/>
              </a:rPr>
              <a:t>Dẫn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theo</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Trần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Ngọc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Thêm</a:t>
            </a:r>
            <a:r>
              <a:rPr lang="en-US" sz="3600" b="1" dirty="0" smtClean="0">
                <a:solidFill>
                  <a:schemeClr val="tx1"/>
                </a:solidFill>
                <a:latin typeface="Times New Roman" pitchFamily="18" charset="0"/>
                <a:cs typeface="Times New Roman" pitchFamily="18" charset="0"/>
              </a:rPr>
              <a:t>)</a:t>
            </a:r>
            <a:endParaRPr lang="en-US"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07408958"/>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1"/>
            <a:ext cx="8229600" cy="1143000"/>
          </a:xfrm>
        </p:spPr>
        <p:txBody>
          <a:bodyPr/>
          <a:lstStyle/>
          <a:p>
            <a:r>
              <a:rPr lang="en-US" dirty="0" err="1" smtClean="0"/>
              <a:t>ddddaps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635669813"/>
              </p:ext>
            </p:extLst>
          </p:nvPr>
        </p:nvGraphicFramePr>
        <p:xfrm>
          <a:off x="457200" y="1600200"/>
          <a:ext cx="8229600" cy="5257800"/>
        </p:xfrm>
        <a:graphic>
          <a:graphicData uri="http://schemas.openxmlformats.org/drawingml/2006/table">
            <a:tbl>
              <a:tblPr/>
              <a:tblGrid>
                <a:gridCol w="8229600"/>
              </a:tblGrid>
              <a:tr h="5257800">
                <a:tc>
                  <a:txBody>
                    <a:bodyPr/>
                    <a:lstStyle/>
                    <a:p>
                      <a:pPr marL="0" marR="0" algn="l">
                        <a:lnSpc>
                          <a:spcPct val="115000"/>
                        </a:lnSpc>
                        <a:spcBef>
                          <a:spcPts val="0"/>
                        </a:spcBef>
                        <a:spcAft>
                          <a:spcPts val="1000"/>
                        </a:spcAft>
                      </a:pPr>
                      <a:r>
                        <a:rPr lang="en-US" sz="3600" b="1" baseline="0" dirty="0" smtClean="0">
                          <a:effectLst/>
                          <a:latin typeface="Times New Roman"/>
                          <a:ea typeface="Calibri"/>
                          <a:cs typeface="Times New Roman"/>
                        </a:rPr>
                        <a:t>    </a:t>
                      </a:r>
                      <a:r>
                        <a:rPr lang="en-US" sz="3600" b="1" dirty="0" err="1" smtClean="0">
                          <a:effectLst/>
                          <a:latin typeface="Times New Roman"/>
                          <a:ea typeface="Calibri"/>
                          <a:cs typeface="Times New Roman"/>
                        </a:rPr>
                        <a:t>Cắm</a:t>
                      </a:r>
                      <a:r>
                        <a:rPr lang="en-US" sz="3600" b="1" dirty="0" smtClean="0">
                          <a:effectLst/>
                          <a:latin typeface="Times New Roman"/>
                          <a:ea typeface="Calibri"/>
                          <a:cs typeface="Times New Roman"/>
                        </a:rPr>
                        <a:t> </a:t>
                      </a:r>
                      <a:r>
                        <a:rPr lang="en-US" sz="3600" b="1" dirty="0" err="1">
                          <a:effectLst/>
                          <a:latin typeface="Times New Roman"/>
                          <a:ea typeface="Calibri"/>
                          <a:cs typeface="Times New Roman"/>
                        </a:rPr>
                        <a:t>đi</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một</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mình</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trong</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đêm</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Trận</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địa</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đại</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đội</a:t>
                      </a:r>
                      <a:r>
                        <a:rPr lang="en-US" sz="3600" b="1" dirty="0">
                          <a:effectLst/>
                          <a:latin typeface="Times New Roman"/>
                          <a:ea typeface="Calibri"/>
                          <a:cs typeface="Times New Roman"/>
                        </a:rPr>
                        <a:t> 2 </a:t>
                      </a:r>
                      <a:r>
                        <a:rPr lang="en-US" sz="3600" b="1" dirty="0" err="1">
                          <a:solidFill>
                            <a:srgbClr val="C00000"/>
                          </a:solidFill>
                          <a:effectLst/>
                          <a:latin typeface="Times New Roman"/>
                          <a:ea typeface="Calibri"/>
                          <a:cs typeface="Times New Roman"/>
                        </a:rPr>
                        <a:t>của</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anh</a:t>
                      </a:r>
                      <a:r>
                        <a:rPr lang="en-US" sz="3600" b="1" dirty="0">
                          <a:solidFill>
                            <a:srgbClr val="C00000"/>
                          </a:solidFill>
                          <a:effectLst/>
                          <a:latin typeface="Times New Roman"/>
                          <a:ea typeface="Calibri"/>
                          <a:cs typeface="Times New Roman"/>
                        </a:rPr>
                        <a:t> </a:t>
                      </a:r>
                      <a:r>
                        <a:rPr lang="en-US" sz="3600" b="1" dirty="0">
                          <a:effectLst/>
                          <a:latin typeface="Times New Roman"/>
                          <a:ea typeface="Calibri"/>
                          <a:cs typeface="Times New Roman"/>
                        </a:rPr>
                        <a:t>ở </a:t>
                      </a:r>
                      <a:r>
                        <a:rPr lang="en-US" sz="3600" b="1" dirty="0" err="1">
                          <a:effectLst/>
                          <a:latin typeface="Times New Roman"/>
                          <a:ea typeface="Calibri"/>
                          <a:cs typeface="Times New Roman"/>
                        </a:rPr>
                        <a:t>phía</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bãi</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bồi</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bên</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một</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dòng</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sông</a:t>
                      </a:r>
                      <a:r>
                        <a:rPr lang="en-US" sz="3600" b="1" dirty="0">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Anh</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nhớ</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hồi</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đầu</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mùa</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lạc</a:t>
                      </a:r>
                      <a:r>
                        <a:rPr lang="en-US" sz="3600" b="1" dirty="0">
                          <a:solidFill>
                            <a:srgbClr val="C00000"/>
                          </a:solidFill>
                          <a:effectLst/>
                          <a:latin typeface="Times New Roman"/>
                          <a:ea typeface="Calibri"/>
                          <a:cs typeface="Times New Roman"/>
                        </a:rPr>
                        <a:t>,</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hai</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bố</a:t>
                      </a:r>
                      <a:r>
                        <a:rPr lang="en-US" sz="3600" b="1" dirty="0">
                          <a:effectLst/>
                          <a:latin typeface="Times New Roman"/>
                          <a:ea typeface="Calibri"/>
                          <a:cs typeface="Times New Roman"/>
                        </a:rPr>
                        <a:t> con </a:t>
                      </a:r>
                      <a:r>
                        <a:rPr lang="en-US" sz="3600" b="1" dirty="0" err="1">
                          <a:effectLst/>
                          <a:latin typeface="Times New Roman"/>
                          <a:ea typeface="Calibri"/>
                          <a:cs typeface="Times New Roman"/>
                        </a:rPr>
                        <a:t>cùng</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viết</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đơn</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xin</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ra</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mặt</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trận</a:t>
                      </a:r>
                      <a:r>
                        <a:rPr lang="en-US" sz="3600" b="1" dirty="0">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Bây</a:t>
                      </a:r>
                      <a:r>
                        <a:rPr lang="en-US" sz="3600" b="1" dirty="0">
                          <a:solidFill>
                            <a:srgbClr val="C00000"/>
                          </a:solidFill>
                          <a:effectLst/>
                          <a:latin typeface="Times New Roman"/>
                          <a:ea typeface="Calibri"/>
                          <a:cs typeface="Times New Roman"/>
                        </a:rPr>
                        <a:t> </a:t>
                      </a:r>
                      <a:r>
                        <a:rPr lang="en-US" sz="3600" b="1" dirty="0" err="1">
                          <a:solidFill>
                            <a:srgbClr val="C00000"/>
                          </a:solidFill>
                          <a:effectLst/>
                          <a:latin typeface="Times New Roman"/>
                          <a:ea typeface="Calibri"/>
                          <a:cs typeface="Times New Roman"/>
                        </a:rPr>
                        <a:t>giờ</a:t>
                      </a:r>
                      <a:r>
                        <a:rPr lang="en-US" sz="3600" b="1" dirty="0">
                          <a:solidFill>
                            <a:srgbClr val="C00000"/>
                          </a:solidFill>
                          <a:effectLst/>
                          <a:latin typeface="Times New Roman"/>
                          <a:ea typeface="Calibri"/>
                          <a:cs typeface="Times New Roman"/>
                        </a:rPr>
                        <a:t>, </a:t>
                      </a:r>
                      <a:r>
                        <a:rPr lang="en-US" sz="3600" b="1" dirty="0" err="1">
                          <a:effectLst/>
                          <a:latin typeface="Times New Roman"/>
                          <a:ea typeface="Calibri"/>
                          <a:cs typeface="Times New Roman"/>
                        </a:rPr>
                        <a:t>mùa</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thu</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hoạch</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lạc</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đã</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vào</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chặng</a:t>
                      </a:r>
                      <a:r>
                        <a:rPr lang="en-US" sz="3600" b="1" dirty="0">
                          <a:effectLst/>
                          <a:latin typeface="Times New Roman"/>
                          <a:ea typeface="Calibri"/>
                          <a:cs typeface="Times New Roman"/>
                        </a:rPr>
                        <a:t> </a:t>
                      </a:r>
                      <a:r>
                        <a:rPr lang="en-US" sz="3600" b="1" dirty="0" err="1">
                          <a:effectLst/>
                          <a:latin typeface="Times New Roman"/>
                          <a:ea typeface="Calibri"/>
                          <a:cs typeface="Times New Roman"/>
                        </a:rPr>
                        <a:t>cuối</a:t>
                      </a:r>
                      <a:r>
                        <a:rPr lang="en-US" sz="3600" b="1" dirty="0">
                          <a:effectLst/>
                          <a:latin typeface="Times New Roman"/>
                          <a:ea typeface="Calibri"/>
                          <a:cs typeface="Times New Roman"/>
                        </a:rPr>
                        <a:t>.</a:t>
                      </a:r>
                      <a:endParaRPr lang="en-US" sz="3600" b="1" dirty="0">
                        <a:effectLst/>
                        <a:latin typeface="Calibri"/>
                        <a:ea typeface="Calibri"/>
                        <a:cs typeface="Times New Roman"/>
                      </a:endParaRPr>
                    </a:p>
                  </a:txBody>
                  <a:tcPr marL="114300" marR="114300" marT="0" marB="0">
                    <a:lnL>
                      <a:noFill/>
                    </a:lnL>
                    <a:lnR>
                      <a:noFill/>
                    </a:lnR>
                    <a:lnT>
                      <a:noFill/>
                    </a:lnT>
                    <a:lnB>
                      <a:noFill/>
                    </a:lnB>
                  </a:tcPr>
                </a:tc>
              </a:tr>
            </a:tbl>
          </a:graphicData>
        </a:graphic>
      </p:graphicFrame>
      <p:sp>
        <p:nvSpPr>
          <p:cNvPr id="5" name="Oval Callout 4"/>
          <p:cNvSpPr/>
          <p:nvPr/>
        </p:nvSpPr>
        <p:spPr>
          <a:xfrm>
            <a:off x="0" y="52371"/>
            <a:ext cx="9144000" cy="131922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err="1" smtClean="0">
                <a:solidFill>
                  <a:srgbClr val="FF0000"/>
                </a:solidFill>
                <a:latin typeface="Times New Roman" pitchFamily="18" charset="0"/>
                <a:cs typeface="Times New Roman" pitchFamily="18" charset="0"/>
              </a:rPr>
              <a:t>Đáp</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án</a:t>
            </a:r>
            <a:endParaRPr lang="en-US" sz="4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7036644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5"/>
                                        </p:tgtEl>
                                        <p:attrNameLst>
                                          <p:attrName>style.color</p:attrName>
                                        </p:attrNameLst>
                                      </p:cBhvr>
                                      <p:to>
                                        <a:schemeClr val="bg1"/>
                                      </p:to>
                                    </p:animClr>
                                    <p:animClr clrSpc="rgb" dir="cw">
                                      <p:cBhvr>
                                        <p:cTn id="7" dur="250" autoRev="1" fill="remove"/>
                                        <p:tgtEl>
                                          <p:spTgt spid="5"/>
                                        </p:tgtEl>
                                        <p:attrNameLst>
                                          <p:attrName>fillcolor</p:attrName>
                                        </p:attrNameLst>
                                      </p:cBhvr>
                                      <p:to>
                                        <a:schemeClr val="bg1"/>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rmAutofit/>
          </a:bodyPr>
          <a:lstStyle/>
          <a:p>
            <a:pPr marL="0" indent="0">
              <a:buNone/>
            </a:pPr>
            <a:endParaRPr lang="en-US" sz="3600" b="1" dirty="0" smtClean="0">
              <a:solidFill>
                <a:schemeClr val="tx1"/>
              </a:solidFill>
              <a:latin typeface="Times New Roman" pitchFamily="18" charset="0"/>
              <a:cs typeface="Times New Roman" pitchFamily="18" charset="0"/>
            </a:endParaRPr>
          </a:p>
          <a:p>
            <a:pPr marL="0" indent="0">
              <a:buNone/>
            </a:pPr>
            <a:r>
              <a:rPr lang="en-US" sz="3600" b="1" dirty="0" smtClean="0">
                <a:solidFill>
                  <a:schemeClr val="tx1"/>
                </a:solidFill>
                <a:latin typeface="Times New Roman" pitchFamily="18" charset="0"/>
                <a:cs typeface="Times New Roman" pitchFamily="18" charset="0"/>
              </a:rPr>
              <a:t>b. </a:t>
            </a:r>
            <a:r>
              <a:rPr lang="en-US" sz="3600" b="1" dirty="0" err="1" smtClean="0">
                <a:solidFill>
                  <a:schemeClr val="tx1"/>
                </a:solidFill>
                <a:latin typeface="Times New Roman" pitchFamily="18" charset="0"/>
                <a:cs typeface="Times New Roman" pitchFamily="18" charset="0"/>
              </a:rPr>
              <a:t>Năm</a:t>
            </a:r>
            <a:r>
              <a:rPr lang="en-US" sz="3600" b="1" dirty="0" smtClean="0">
                <a:solidFill>
                  <a:schemeClr val="tx1"/>
                </a:solidFill>
                <a:latin typeface="Times New Roman" pitchFamily="18" charset="0"/>
                <a:cs typeface="Times New Roman" pitchFamily="18" charset="0"/>
              </a:rPr>
              <a:t> 19 </a:t>
            </a:r>
            <a:r>
              <a:rPr lang="en-US" sz="3600" b="1" dirty="0" err="1" smtClean="0">
                <a:solidFill>
                  <a:schemeClr val="tx1"/>
                </a:solidFill>
                <a:latin typeface="Times New Roman" pitchFamily="18" charset="0"/>
                <a:cs typeface="Times New Roman" pitchFamily="18" charset="0"/>
              </a:rPr>
              <a:t>tuổi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chị</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đẻ</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đứa</a:t>
            </a:r>
            <a:r>
              <a:rPr lang="en-US" sz="3600" b="1" dirty="0" smtClean="0">
                <a:solidFill>
                  <a:schemeClr val="tx1"/>
                </a:solidFill>
                <a:latin typeface="Times New Roman" pitchFamily="18" charset="0"/>
                <a:cs typeface="Times New Roman" pitchFamily="18" charset="0"/>
              </a:rPr>
              <a:t> con </a:t>
            </a:r>
            <a:r>
              <a:rPr lang="en-US" sz="3600" b="1" dirty="0" err="1" smtClean="0">
                <a:solidFill>
                  <a:schemeClr val="tx1"/>
                </a:solidFill>
                <a:latin typeface="Times New Roman" pitchFamily="18" charset="0"/>
                <a:cs typeface="Times New Roman" pitchFamily="18" charset="0"/>
              </a:rPr>
              <a:t>trai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sau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đó</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chồng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mắc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bệnh</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ốm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liền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trong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hai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năm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rồi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chết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Chị</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làm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quần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quật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phụng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dưỡng</a:t>
            </a:r>
            <a:r>
              <a:rPr lang="en-US" sz="3600" b="1" dirty="0" smtClean="0">
                <a:solidFill>
                  <a:schemeClr val="tx1"/>
                </a:solidFill>
                <a:latin typeface="Times New Roman" pitchFamily="18" charset="0"/>
                <a:cs typeface="Times New Roman" pitchFamily="18" charset="0"/>
              </a:rPr>
              <a:t> cha </a:t>
            </a:r>
            <a:r>
              <a:rPr lang="en-US" sz="3600" b="1" dirty="0" err="1" smtClean="0">
                <a:solidFill>
                  <a:schemeClr val="tx1"/>
                </a:solidFill>
                <a:latin typeface="Times New Roman" pitchFamily="18" charset="0"/>
                <a:cs typeface="Times New Roman" pitchFamily="18" charset="0"/>
              </a:rPr>
              <a:t>mẹ</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chồng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hầu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hạ</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chồng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bú</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mớm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cho</a:t>
            </a:r>
            <a:r>
              <a:rPr lang="en-US" sz="3600" b="1" dirty="0" smtClean="0">
                <a:solidFill>
                  <a:schemeClr val="tx1"/>
                </a:solidFill>
                <a:latin typeface="Times New Roman" pitchFamily="18" charset="0"/>
                <a:cs typeface="Times New Roman" pitchFamily="18" charset="0"/>
              </a:rPr>
              <a:t> con. </a:t>
            </a:r>
            <a:r>
              <a:rPr lang="en-US" sz="3600" b="1" dirty="0" err="1" smtClean="0">
                <a:solidFill>
                  <a:schemeClr val="tx1"/>
                </a:solidFill>
                <a:latin typeface="Times New Roman" pitchFamily="18" charset="0"/>
                <a:cs typeface="Times New Roman" pitchFamily="18" charset="0"/>
              </a:rPr>
              <a:t>Có</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những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ngày</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ngắn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ngủi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cơn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bệnh</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tạm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lui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chồng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chị</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yêu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thương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chị</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vô</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cùng</a:t>
            </a:r>
            <a:r>
              <a:rPr lang="en-US" sz="3600" b="1" dirty="0" smtClean="0">
                <a:solidFill>
                  <a:schemeClr val="tx1"/>
                </a:solidFill>
                <a:latin typeface="Times New Roman" pitchFamily="18" charset="0"/>
                <a:cs typeface="Times New Roman" pitchFamily="18" charset="0"/>
              </a:rPr>
              <a:t>.</a:t>
            </a:r>
          </a:p>
          <a:p>
            <a:pPr marL="0" indent="0" algn="r">
              <a:buNone/>
            </a:pPr>
            <a:r>
              <a:rPr lang="en-US" sz="3600" b="1" dirty="0" smtClean="0">
                <a:solidFill>
                  <a:schemeClr val="tx1"/>
                </a:solidFill>
                <a:latin typeface="Times New Roman" pitchFamily="18" charset="0"/>
                <a:cs typeface="Times New Roman" pitchFamily="18" charset="0"/>
              </a:rPr>
              <a:t>(</a:t>
            </a:r>
            <a:r>
              <a:rPr lang="en-US" sz="3600" b="1" dirty="0" err="1" smtClean="0">
                <a:solidFill>
                  <a:schemeClr val="tx1"/>
                </a:solidFill>
                <a:latin typeface="Times New Roman" pitchFamily="18" charset="0"/>
                <a:cs typeface="Times New Roman" pitchFamily="18" charset="0"/>
              </a:rPr>
              <a:t>Dẫn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theo</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Trần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Ngọc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Thêm</a:t>
            </a:r>
            <a:r>
              <a:rPr lang="en-US" sz="3600" b="1" dirty="0" smtClean="0">
                <a:solidFill>
                  <a:schemeClr val="tx1"/>
                </a:solidFill>
                <a:latin typeface="Times New Roman" pitchFamily="18" charset="0"/>
                <a:cs typeface="Times New Roman" pitchFamily="18" charset="0"/>
              </a:rPr>
              <a:t>)</a:t>
            </a:r>
            <a:endParaRPr lang="en-US"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6895154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5181600"/>
          </a:xfrm>
        </p:spPr>
        <p:txBody>
          <a:bodyPr>
            <a:normAutofit/>
          </a:bodyPr>
          <a:lstStyle/>
          <a:p>
            <a:pPr marL="0" indent="0" algn="just">
              <a:buNone/>
            </a:pPr>
            <a:r>
              <a:rPr lang="en-US" sz="3600" b="1" dirty="0" smtClean="0">
                <a:solidFill>
                  <a:schemeClr val="tx1"/>
                </a:solidFill>
                <a:latin typeface="Times New Roman"/>
                <a:ea typeface="Calibri"/>
              </a:rPr>
              <a:t>    </a:t>
            </a:r>
            <a:r>
              <a:rPr lang="en-US" sz="3600" b="1" dirty="0" err="1" smtClean="0">
                <a:solidFill>
                  <a:schemeClr val="tx1"/>
                </a:solidFill>
                <a:latin typeface="Times New Roman"/>
                <a:ea typeface="Calibri"/>
              </a:rPr>
              <a:t>Năm</a:t>
            </a:r>
            <a:r>
              <a:rPr lang="en-US" sz="3600" b="1" dirty="0" smtClean="0">
                <a:solidFill>
                  <a:schemeClr val="tx1"/>
                </a:solidFill>
                <a:latin typeface="Times New Roman"/>
                <a:ea typeface="Calibri"/>
              </a:rPr>
              <a:t> </a:t>
            </a:r>
            <a:r>
              <a:rPr lang="en-US" sz="3600" b="1" dirty="0">
                <a:solidFill>
                  <a:schemeClr val="tx1"/>
                </a:solidFill>
                <a:latin typeface="Times New Roman"/>
                <a:ea typeface="Calibri"/>
              </a:rPr>
              <a:t>19 </a:t>
            </a:r>
            <a:r>
              <a:rPr lang="en-US" sz="3600" b="1" dirty="0" err="1">
                <a:solidFill>
                  <a:schemeClr val="tx1"/>
                </a:solidFill>
                <a:latin typeface="Times New Roman"/>
                <a:ea typeface="Calibri"/>
              </a:rPr>
              <a:t>tuổi</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chị</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đẻ</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đứa</a:t>
            </a:r>
            <a:r>
              <a:rPr lang="en-US" sz="3600" b="1" dirty="0">
                <a:solidFill>
                  <a:schemeClr val="tx1"/>
                </a:solidFill>
                <a:latin typeface="Times New Roman"/>
                <a:ea typeface="Calibri"/>
              </a:rPr>
              <a:t> con </a:t>
            </a:r>
            <a:r>
              <a:rPr lang="en-US" sz="3600" b="1" dirty="0" err="1">
                <a:solidFill>
                  <a:schemeClr val="tx1"/>
                </a:solidFill>
                <a:latin typeface="Times New Roman"/>
                <a:ea typeface="Calibri"/>
              </a:rPr>
              <a:t>trai</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sau</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đó</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chồng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mắc</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bệnh</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ốm</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liền</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trong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hai</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năm</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rồi</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chết</a:t>
            </a:r>
            <a:r>
              <a:rPr lang="en-US" sz="3600" b="1" dirty="0">
                <a:solidFill>
                  <a:schemeClr val="tx1"/>
                </a:solidFill>
                <a:latin typeface="Times New Roman"/>
                <a:ea typeface="Calibri"/>
              </a:rPr>
              <a:t>. </a:t>
            </a:r>
            <a:r>
              <a:rPr lang="en-US" sz="3600" b="1" dirty="0" err="1">
                <a:solidFill>
                  <a:srgbClr val="FF0000"/>
                </a:solidFill>
                <a:latin typeface="Times New Roman"/>
                <a:ea typeface="Calibri"/>
              </a:rPr>
              <a:t>Trong</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suốt</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hai</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năm</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anh</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ấy</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ốm</a:t>
            </a:r>
            <a:r>
              <a:rPr lang="en-US" sz="3600" b="1" dirty="0">
                <a:solidFill>
                  <a:srgbClr val="FF0000"/>
                </a:solidFill>
                <a:latin typeface="Times New Roman"/>
                <a:ea typeface="Calibri"/>
              </a:rPr>
              <a:t> </a:t>
            </a:r>
            <a:r>
              <a:rPr lang="en-US" sz="3600" b="1" dirty="0" err="1">
                <a:solidFill>
                  <a:srgbClr val="FF0000"/>
                </a:solidFill>
                <a:latin typeface="Times New Roman"/>
                <a:ea typeface="Calibri"/>
              </a:rPr>
              <a:t>nặng</a:t>
            </a:r>
            <a:r>
              <a:rPr lang="en-US" sz="3600" b="1" dirty="0">
                <a:solidFill>
                  <a:srgbClr val="FF0000"/>
                </a:solidFill>
                <a:latin typeface="Times New Roman"/>
                <a:ea typeface="Calibri"/>
              </a:rPr>
              <a:t>, </a:t>
            </a:r>
            <a:r>
              <a:rPr lang="en-US" sz="3600" b="1" dirty="0" err="1">
                <a:solidFill>
                  <a:schemeClr val="tx1"/>
                </a:solidFill>
                <a:latin typeface="Times New Roman"/>
                <a:ea typeface="Calibri"/>
              </a:rPr>
              <a:t>chị</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làm</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quần</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quật</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phụng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dưỡng</a:t>
            </a:r>
            <a:r>
              <a:rPr lang="en-US" sz="3600" b="1" dirty="0">
                <a:solidFill>
                  <a:schemeClr val="tx1"/>
                </a:solidFill>
                <a:latin typeface="Times New Roman"/>
                <a:ea typeface="Calibri"/>
              </a:rPr>
              <a:t> cha </a:t>
            </a:r>
            <a:r>
              <a:rPr lang="en-US" sz="3600" b="1" dirty="0" err="1">
                <a:solidFill>
                  <a:schemeClr val="tx1"/>
                </a:solidFill>
                <a:latin typeface="Times New Roman"/>
                <a:ea typeface="Calibri"/>
              </a:rPr>
              <a:t>mẹ</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chồng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hầu</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hạ</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chồng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bú</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mớm</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cho</a:t>
            </a:r>
            <a:r>
              <a:rPr lang="en-US" sz="3600" b="1" dirty="0">
                <a:solidFill>
                  <a:schemeClr val="tx1"/>
                </a:solidFill>
                <a:latin typeface="Times New Roman"/>
                <a:ea typeface="Calibri"/>
              </a:rPr>
              <a:t> con. </a:t>
            </a:r>
            <a:r>
              <a:rPr lang="en-US" sz="3600" b="1" dirty="0" err="1">
                <a:solidFill>
                  <a:schemeClr val="tx1"/>
                </a:solidFill>
                <a:latin typeface="Times New Roman"/>
                <a:ea typeface="Calibri"/>
              </a:rPr>
              <a:t>Có</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những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ngày</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ngắn</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ngủi</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cơn</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bệnh</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tạm</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lui</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chồng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chị</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yêu</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thương</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chị</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vô</a:t>
            </a:r>
            <a:r>
              <a:rPr lang="en-US" sz="3600" b="1" dirty="0">
                <a:solidFill>
                  <a:schemeClr val="tx1"/>
                </a:solidFill>
                <a:latin typeface="Times New Roman"/>
                <a:ea typeface="Calibri"/>
              </a:rPr>
              <a:t> </a:t>
            </a:r>
            <a:r>
              <a:rPr lang="en-US" sz="3600" b="1" dirty="0" err="1">
                <a:solidFill>
                  <a:schemeClr val="tx1"/>
                </a:solidFill>
                <a:latin typeface="Times New Roman"/>
                <a:ea typeface="Calibri"/>
              </a:rPr>
              <a:t>cùng</a:t>
            </a:r>
            <a:r>
              <a:rPr lang="en-US" sz="3600" b="1" dirty="0">
                <a:solidFill>
                  <a:schemeClr val="tx1"/>
                </a:solidFill>
                <a:latin typeface="Times New Roman"/>
                <a:ea typeface="Calibri"/>
              </a:rPr>
              <a:t>.</a:t>
            </a:r>
            <a:endParaRPr lang="en-US" sz="3600" b="1" dirty="0">
              <a:solidFill>
                <a:schemeClr val="tx1"/>
              </a:solidFill>
            </a:endParaRPr>
          </a:p>
        </p:txBody>
      </p:sp>
      <p:sp>
        <p:nvSpPr>
          <p:cNvPr id="4" name="Cloud Callout 3"/>
          <p:cNvSpPr/>
          <p:nvPr/>
        </p:nvSpPr>
        <p:spPr>
          <a:xfrm>
            <a:off x="533400" y="457200"/>
            <a:ext cx="8153400" cy="10668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err="1" smtClean="0">
                <a:solidFill>
                  <a:srgbClr val="FF0000"/>
                </a:solidFill>
                <a:latin typeface="Times New Roman" pitchFamily="18" charset="0"/>
                <a:cs typeface="Times New Roman" pitchFamily="18" charset="0"/>
              </a:rPr>
              <a:t>Đáp</a:t>
            </a:r>
            <a:r>
              <a:rPr lang="en-US" sz="4400" b="1" dirty="0" smtClean="0">
                <a:solidFill>
                  <a:srgbClr val="FF0000"/>
                </a:solidFill>
                <a:latin typeface="Times New Roman" pitchFamily="18" charset="0"/>
                <a:cs typeface="Times New Roman" pitchFamily="18" charset="0"/>
              </a:rPr>
              <a:t> </a:t>
            </a:r>
            <a:r>
              <a:rPr lang="en-US" sz="4400" b="1" dirty="0" err="1" smtClean="0">
                <a:solidFill>
                  <a:srgbClr val="FF0000"/>
                </a:solidFill>
                <a:latin typeface="Times New Roman" pitchFamily="18" charset="0"/>
                <a:cs typeface="Times New Roman" pitchFamily="18" charset="0"/>
              </a:rPr>
              <a:t>án</a:t>
            </a:r>
            <a:endParaRPr lang="en-US" sz="4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4258060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47255"/>
            <a:ext cx="9144000" cy="976745"/>
          </a:xfrm>
        </p:spPr>
        <p:txBody>
          <a:bodyPr>
            <a:normAutofit fontScale="90000"/>
          </a:bodyPr>
          <a:lstStyle/>
          <a:p>
            <a:pPr algn="l"/>
            <a:r>
              <a:rPr lang="en-US" b="1" dirty="0" smtClean="0">
                <a:solidFill>
                  <a:srgbClr val="FF0000"/>
                </a:solidFill>
                <a:latin typeface="Times New Roman" pitchFamily="18" charset="0"/>
                <a:cs typeface="Times New Roman" pitchFamily="18" charset="0"/>
              </a:rPr>
              <a:t>4. </a:t>
            </a:r>
            <a:r>
              <a:rPr lang="en-US" b="1" dirty="0" err="1" smtClean="0">
                <a:solidFill>
                  <a:srgbClr val="FF0000"/>
                </a:solidFill>
                <a:latin typeface="Times New Roman" pitchFamily="18" charset="0"/>
                <a:cs typeface="Times New Roman" pitchFamily="18" charset="0"/>
              </a:rPr>
              <a:t>Bài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tập</a:t>
            </a:r>
            <a:r>
              <a:rPr lang="en-US" b="1" dirty="0" smtClean="0">
                <a:solidFill>
                  <a:srgbClr val="FF0000"/>
                </a:solidFill>
                <a:latin typeface="Times New Roman" pitchFamily="18" charset="0"/>
                <a:cs typeface="Times New Roman" pitchFamily="18" charset="0"/>
              </a:rPr>
              <a:t> 4: </a:t>
            </a:r>
            <a:r>
              <a:rPr lang="en-US" b="1" dirty="0" err="1" smtClean="0">
                <a:solidFill>
                  <a:srgbClr val="FF0000"/>
                </a:solidFill>
                <a:latin typeface="Times New Roman" pitchFamily="18" charset="0"/>
                <a:cs typeface="Times New Roman" pitchFamily="18" charset="0"/>
              </a:rPr>
              <a:t>Tìm</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lỗi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về</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liên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kết</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hình</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thức</a:t>
            </a:r>
            <a:r>
              <a:rPr lang="en-US" b="1" dirty="0" smtClean="0">
                <a:solidFill>
                  <a:srgbClr val="FF0000"/>
                </a:solidFill>
                <a:latin typeface="Times New Roman" pitchFamily="18" charset="0"/>
                <a:cs typeface="Times New Roman" pitchFamily="18" charset="0"/>
              </a:rPr>
              <a:t>.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43455" cy="4800600"/>
          </a:xfrm>
        </p:spPr>
        <p:txBody>
          <a:bodyPr>
            <a:normAutofit/>
          </a:bodyPr>
          <a:lstStyle/>
          <a:p>
            <a:pPr marL="0" indent="0" algn="just">
              <a:buNone/>
            </a:pPr>
            <a:r>
              <a:rPr lang="en-US" sz="3600" b="1" dirty="0" smtClean="0">
                <a:solidFill>
                  <a:schemeClr val="tx1"/>
                </a:solidFill>
                <a:latin typeface="Times New Roman" pitchFamily="18" charset="0"/>
                <a:cs typeface="Times New Roman" pitchFamily="18" charset="0"/>
              </a:rPr>
              <a:t>a. </a:t>
            </a:r>
            <a:r>
              <a:rPr lang="en-US" sz="3600" b="1" dirty="0" err="1" smtClean="0">
                <a:solidFill>
                  <a:schemeClr val="tx1"/>
                </a:solidFill>
                <a:latin typeface="Times New Roman" pitchFamily="18" charset="0"/>
                <a:cs typeface="Times New Roman" pitchFamily="18" charset="0"/>
              </a:rPr>
              <a:t>Với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bộ</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răng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khỏe</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cứng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loài</a:t>
            </a:r>
            <a:r>
              <a:rPr lang="en-US" sz="3600" b="1" dirty="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nhện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khổng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lồ</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này</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có</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thể</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cắn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thủng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cả</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giày</a:t>
            </a:r>
            <a:r>
              <a:rPr lang="en-US" sz="3600" b="1" dirty="0" smtClean="0">
                <a:solidFill>
                  <a:schemeClr val="tx1"/>
                </a:solidFill>
                <a:latin typeface="Times New Roman" pitchFamily="18" charset="0"/>
                <a:cs typeface="Times New Roman" pitchFamily="18" charset="0"/>
              </a:rPr>
              <a:t> da. </a:t>
            </a:r>
            <a:r>
              <a:rPr lang="en-US" sz="3600" b="1" dirty="0" err="1" smtClean="0">
                <a:solidFill>
                  <a:schemeClr val="tx1"/>
                </a:solidFill>
                <a:latin typeface="Times New Roman" pitchFamily="18" charset="0"/>
                <a:cs typeface="Times New Roman" pitchFamily="18" charset="0"/>
              </a:rPr>
              <a:t>Mọi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biện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pháp</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chống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lại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nó</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vẫn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chưa</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có</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kết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quả</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vì</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chúng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sống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lâu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dưới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mặt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đất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Hiện</a:t>
            </a:r>
            <a:r>
              <a:rPr lang="en-US" sz="3600" b="1" dirty="0" smtClean="0">
                <a:solidFill>
                  <a:schemeClr val="tx1"/>
                </a:solidFill>
                <a:latin typeface="Times New Roman" pitchFamily="18" charset="0"/>
                <a:cs typeface="Times New Roman" pitchFamily="18" charset="0"/>
              </a:rPr>
              <a:t> nay, </a:t>
            </a:r>
            <a:r>
              <a:rPr lang="en-US" sz="3600" b="1" dirty="0" err="1" smtClean="0">
                <a:solidFill>
                  <a:schemeClr val="tx1"/>
                </a:solidFill>
                <a:latin typeface="Times New Roman" pitchFamily="18" charset="0"/>
                <a:cs typeface="Times New Roman" pitchFamily="18" charset="0"/>
              </a:rPr>
              <a:t>người</a:t>
            </a:r>
            <a:r>
              <a:rPr lang="en-US" sz="3600" b="1" dirty="0" smtClean="0">
                <a:solidFill>
                  <a:schemeClr val="tx1"/>
                </a:solidFill>
                <a:latin typeface="Times New Roman" pitchFamily="18" charset="0"/>
                <a:cs typeface="Times New Roman" pitchFamily="18" charset="0"/>
              </a:rPr>
              <a:t> ta </a:t>
            </a:r>
            <a:r>
              <a:rPr lang="en-US" sz="3600" b="1" dirty="0" err="1" smtClean="0">
                <a:solidFill>
                  <a:schemeClr val="tx1"/>
                </a:solidFill>
                <a:latin typeface="Times New Roman" pitchFamily="18" charset="0"/>
                <a:cs typeface="Times New Roman" pitchFamily="18" charset="0"/>
              </a:rPr>
              <a:t>vẫn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đang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thử</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tìm</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cách</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bắt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chúng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để</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lấy</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nọc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điều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trị</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cho</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những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người</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bị</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nó</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cắn</a:t>
            </a:r>
            <a:r>
              <a:rPr lang="en-US" sz="3600" b="1" dirty="0" smtClean="0">
                <a:solidFill>
                  <a:schemeClr val="tx1"/>
                </a:solidFill>
                <a:latin typeface="Times New Roman" pitchFamily="18" charset="0"/>
                <a:cs typeface="Times New Roman" pitchFamily="18" charset="0"/>
              </a:rPr>
              <a:t>.</a:t>
            </a:r>
          </a:p>
          <a:p>
            <a:pPr marL="0" indent="0">
              <a:buNone/>
            </a:pPr>
            <a:r>
              <a:rPr lang="en-US" sz="3600" b="1" dirty="0" smtClean="0">
                <a:solidFill>
                  <a:schemeClr val="tx1"/>
                </a:solidFill>
                <a:latin typeface="Times New Roman" pitchFamily="18" charset="0"/>
                <a:cs typeface="Times New Roman" pitchFamily="18" charset="0"/>
              </a:rPr>
              <a:t>                                               ( </a:t>
            </a:r>
            <a:r>
              <a:rPr lang="en-US" sz="3600" b="1" dirty="0" err="1" smtClean="0">
                <a:solidFill>
                  <a:schemeClr val="tx1"/>
                </a:solidFill>
                <a:latin typeface="Times New Roman" pitchFamily="18" charset="0"/>
                <a:cs typeface="Times New Roman" pitchFamily="18" charset="0"/>
              </a:rPr>
              <a:t>Báo</a:t>
            </a:r>
            <a:r>
              <a:rPr lang="en-US" sz="3600" b="1" dirty="0" smtClean="0">
                <a:solidFill>
                  <a:schemeClr val="tx1"/>
                </a:solidFill>
                <a:latin typeface="Times New Roman" pitchFamily="18" charset="0"/>
                <a:cs typeface="Times New Roman" pitchFamily="18" charset="0"/>
              </a:rPr>
              <a:t>)</a:t>
            </a:r>
            <a:endParaRPr lang="en-US"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958851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458200" cy="6858000"/>
          </a:xfrm>
        </p:spPr>
        <p:txBody>
          <a:bodyPr>
            <a:normAutofit/>
          </a:bodyPr>
          <a:lstStyle/>
          <a:p>
            <a:pPr marL="0" indent="0">
              <a:buNone/>
            </a:pPr>
            <a:r>
              <a:rPr lang="en-US" sz="4400" b="1" dirty="0" smtClean="0">
                <a:solidFill>
                  <a:srgbClr val="0070C0"/>
                </a:solidFill>
                <a:latin typeface="Times New Roman" pitchFamily="18" charset="0"/>
                <a:ea typeface="Calibri"/>
                <a:cs typeface="Times New Roman" pitchFamily="18" charset="0"/>
              </a:rPr>
              <a:t>       </a:t>
            </a:r>
          </a:p>
          <a:p>
            <a:pPr marL="0" indent="0">
              <a:buNone/>
            </a:pPr>
            <a:endParaRPr lang="en-US" sz="4400" b="1" dirty="0" smtClean="0">
              <a:solidFill>
                <a:srgbClr val="0070C0"/>
              </a:solidFill>
              <a:latin typeface="Times New Roman" pitchFamily="18" charset="0"/>
              <a:ea typeface="Calibri"/>
              <a:cs typeface="Times New Roman" pitchFamily="18" charset="0"/>
            </a:endParaRPr>
          </a:p>
          <a:p>
            <a:pPr marL="0" indent="0">
              <a:buNone/>
            </a:pP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Đại</a:t>
            </a: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từ</a:t>
            </a: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xưng</a:t>
            </a: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hô</a:t>
            </a: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chưa</a:t>
            </a: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hợp</a:t>
            </a:r>
            <a:r>
              <a:rPr lang="en-US" sz="4400" b="1" dirty="0" smtClean="0">
                <a:solidFill>
                  <a:srgbClr val="0070C0"/>
                </a:solidFill>
                <a:latin typeface="Times New Roman" pitchFamily="18" charset="0"/>
                <a:ea typeface="Calibri"/>
                <a:cs typeface="Times New Roman" pitchFamily="18" charset="0"/>
              </a:rPr>
              <a:t> </a:t>
            </a:r>
            <a:r>
              <a:rPr lang="en-US" sz="4400" b="1" dirty="0" err="1" smtClean="0">
                <a:solidFill>
                  <a:srgbClr val="0070C0"/>
                </a:solidFill>
                <a:latin typeface="Times New Roman" pitchFamily="18" charset="0"/>
                <a:ea typeface="Calibri"/>
                <a:cs typeface="Times New Roman" pitchFamily="18" charset="0"/>
              </a:rPr>
              <a:t>lý</a:t>
            </a:r>
            <a:r>
              <a:rPr lang="en-US" sz="4400" b="1" dirty="0" smtClean="0">
                <a:solidFill>
                  <a:srgbClr val="0070C0"/>
                </a:solidFill>
                <a:latin typeface="Times New Roman" pitchFamily="18" charset="0"/>
                <a:ea typeface="Calibri"/>
                <a:cs typeface="Times New Roman" pitchFamily="18" charset="0"/>
              </a:rPr>
              <a:t>:</a:t>
            </a:r>
          </a:p>
          <a:p>
            <a:pPr marL="0" indent="0">
              <a:buNone/>
            </a:pPr>
            <a:r>
              <a:rPr lang="en-US" sz="4400" b="1" dirty="0" smtClean="0">
                <a:solidFill>
                  <a:srgbClr val="0070C0"/>
                </a:solidFill>
                <a:latin typeface="Times New Roman" pitchFamily="18" charset="0"/>
                <a:ea typeface="Calibri"/>
                <a:cs typeface="Times New Roman" pitchFamily="18" charset="0"/>
              </a:rPr>
              <a:t>- </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n</a:t>
            </a:r>
            <a:r>
              <a:rPr lang="en-US" sz="4400" b="1" dirty="0" err="1" smtClean="0">
                <a:solidFill>
                  <a:srgbClr val="0070C0"/>
                </a:solidFill>
                <a:latin typeface="Times New Roman" pitchFamily="18" charset="0"/>
                <a:ea typeface="Calibri"/>
                <a:cs typeface="Times New Roman" pitchFamily="18" charset="0"/>
              </a:rPr>
              <a:t>ó</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và</a:t>
            </a:r>
            <a:r>
              <a:rPr lang="en-US" sz="4400" b="1" dirty="0">
                <a:solidFill>
                  <a:srgbClr val="0070C0"/>
                </a:solidFill>
                <a:latin typeface="Times New Roman" pitchFamily="18" charset="0"/>
                <a:ea typeface="Calibri"/>
                <a:cs typeface="Times New Roman" pitchFamily="18" charset="0"/>
              </a:rPr>
              <a:t> </a:t>
            </a:r>
            <a:r>
              <a:rPr lang="en-US" sz="4400" b="1" dirty="0" smtClean="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c</a:t>
            </a:r>
            <a:r>
              <a:rPr lang="en-US" sz="4400" b="1" dirty="0" err="1" smtClean="0">
                <a:solidFill>
                  <a:srgbClr val="0070C0"/>
                </a:solidFill>
                <a:latin typeface="Times New Roman" pitchFamily="18" charset="0"/>
                <a:ea typeface="Calibri"/>
                <a:cs typeface="Times New Roman" pitchFamily="18" charset="0"/>
              </a:rPr>
              <a:t>húng</a:t>
            </a:r>
            <a:r>
              <a:rPr lang="en-US" sz="4400" b="1" dirty="0" smtClean="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chưa</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hợp</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lý</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và</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thống</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nhất</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nên</a:t>
            </a:r>
            <a:r>
              <a:rPr lang="en-US" sz="4400" b="1" dirty="0">
                <a:solidFill>
                  <a:srgbClr val="0070C0"/>
                </a:solidFill>
                <a:latin typeface="Times New Roman" pitchFamily="18" charset="0"/>
                <a:ea typeface="Calibri"/>
                <a:cs typeface="Times New Roman" pitchFamily="18" charset="0"/>
              </a:rPr>
              <a:t> ta </a:t>
            </a:r>
            <a:r>
              <a:rPr lang="en-US" sz="4400" b="1" dirty="0" err="1">
                <a:solidFill>
                  <a:srgbClr val="0070C0"/>
                </a:solidFill>
                <a:latin typeface="Times New Roman" pitchFamily="18" charset="0"/>
                <a:ea typeface="Calibri"/>
                <a:cs typeface="Times New Roman" pitchFamily="18" charset="0"/>
              </a:rPr>
              <a:t>thay</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từ</a:t>
            </a:r>
            <a:r>
              <a:rPr lang="en-US" sz="4400" b="1" dirty="0">
                <a:solidFill>
                  <a:srgbClr val="0070C0"/>
                </a:solidFill>
                <a:latin typeface="Times New Roman" pitchFamily="18" charset="0"/>
                <a:ea typeface="Calibri"/>
                <a:cs typeface="Times New Roman" pitchFamily="18" charset="0"/>
              </a:rPr>
              <a:t> “ </a:t>
            </a:r>
            <a:r>
              <a:rPr lang="en-US" sz="4400" b="1" dirty="0" err="1">
                <a:solidFill>
                  <a:srgbClr val="0070C0"/>
                </a:solidFill>
                <a:latin typeface="Times New Roman" pitchFamily="18" charset="0"/>
                <a:ea typeface="Calibri"/>
                <a:cs typeface="Times New Roman" pitchFamily="18" charset="0"/>
              </a:rPr>
              <a:t>n</a:t>
            </a:r>
            <a:r>
              <a:rPr lang="en-US" sz="4400" b="1" dirty="0" err="1" smtClean="0">
                <a:solidFill>
                  <a:srgbClr val="0070C0"/>
                </a:solidFill>
                <a:latin typeface="Times New Roman" pitchFamily="18" charset="0"/>
                <a:ea typeface="Calibri"/>
                <a:cs typeface="Times New Roman" pitchFamily="18" charset="0"/>
              </a:rPr>
              <a:t>ó</a:t>
            </a:r>
            <a:r>
              <a:rPr lang="en-US" sz="4400" b="1" dirty="0">
                <a:solidFill>
                  <a:srgbClr val="0070C0"/>
                </a:solidFill>
                <a:latin typeface="Times New Roman" pitchFamily="18" charset="0"/>
                <a:ea typeface="Calibri"/>
                <a:cs typeface="Times New Roman" pitchFamily="18" charset="0"/>
              </a:rPr>
              <a:t>” </a:t>
            </a:r>
            <a:r>
              <a:rPr lang="en-US" sz="4400" b="1" dirty="0" err="1">
                <a:solidFill>
                  <a:srgbClr val="0070C0"/>
                </a:solidFill>
                <a:latin typeface="Times New Roman" pitchFamily="18" charset="0"/>
                <a:ea typeface="Calibri"/>
                <a:cs typeface="Times New Roman" pitchFamily="18" charset="0"/>
              </a:rPr>
              <a:t>thành</a:t>
            </a:r>
            <a:r>
              <a:rPr lang="en-US" sz="4400" b="1" dirty="0">
                <a:solidFill>
                  <a:srgbClr val="0070C0"/>
                </a:solidFill>
                <a:latin typeface="Times New Roman" pitchFamily="18" charset="0"/>
                <a:ea typeface="Calibri"/>
                <a:cs typeface="Times New Roman" pitchFamily="18" charset="0"/>
              </a:rPr>
              <a:t> “ </a:t>
            </a:r>
            <a:r>
              <a:rPr lang="en-US" sz="4400" b="1" dirty="0" err="1">
                <a:solidFill>
                  <a:srgbClr val="0070C0"/>
                </a:solidFill>
                <a:latin typeface="Times New Roman" pitchFamily="18" charset="0"/>
                <a:ea typeface="Calibri"/>
                <a:cs typeface="Times New Roman" pitchFamily="18" charset="0"/>
              </a:rPr>
              <a:t>c</a:t>
            </a:r>
            <a:r>
              <a:rPr lang="en-US" sz="4400" b="1" dirty="0" err="1" smtClean="0">
                <a:solidFill>
                  <a:srgbClr val="0070C0"/>
                </a:solidFill>
                <a:latin typeface="Times New Roman" pitchFamily="18" charset="0"/>
                <a:ea typeface="Calibri"/>
                <a:cs typeface="Times New Roman" pitchFamily="18" charset="0"/>
              </a:rPr>
              <a:t>húng</a:t>
            </a:r>
            <a:r>
              <a:rPr lang="en-US" sz="4400" b="1" dirty="0" smtClean="0">
                <a:solidFill>
                  <a:srgbClr val="0070C0"/>
                </a:solidFill>
                <a:latin typeface="Times New Roman" pitchFamily="18" charset="0"/>
                <a:ea typeface="Calibri"/>
                <a:cs typeface="Times New Roman" pitchFamily="18" charset="0"/>
              </a:rPr>
              <a:t>”.</a:t>
            </a:r>
            <a:endParaRPr lang="en-US" sz="4400" b="1" dirty="0">
              <a:solidFill>
                <a:srgbClr val="0070C0"/>
              </a:solidFill>
            </a:endParaRPr>
          </a:p>
        </p:txBody>
      </p:sp>
    </p:spTree>
    <p:extLst>
      <p:ext uri="{BB962C8B-B14F-4D97-AF65-F5344CB8AC3E}">
        <p14:creationId xmlns:p14="http://schemas.microsoft.com/office/powerpoint/2010/main" xmlns="" val="25028104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ublic\Pictures\Sample Pictures\download (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3400" y="2743200"/>
            <a:ext cx="8077200" cy="37338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304800" y="1066800"/>
            <a:ext cx="8839200" cy="1323439"/>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Chúc</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cô</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và</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các</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em</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p>
          <a:p>
            <a:pPr algn="ct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một</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ngày</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tốt</a:t>
            </a:r>
            <a:r>
              <a:rPr lang="en-US" sz="4000" b="1" cap="all" spc="0"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spc="0" dirty="0" err="1"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lành</a:t>
            </a:r>
            <a:endParaRPr lang="en-US" sz="4000" b="1" cap="all" spc="0" dirty="0">
              <a:ln w="0"/>
              <a:solidFill>
                <a:srgbClr val="FF0000"/>
              </a:solidFill>
              <a:effectLst>
                <a:reflection blurRad="12700" stA="50000" endPos="50000" dist="5000" dir="5400000" sy="-100000" rotWithShape="0"/>
              </a:effectLst>
            </a:endParaRPr>
          </a:p>
        </p:txBody>
      </p:sp>
    </p:spTree>
    <p:extLst>
      <p:ext uri="{BB962C8B-B14F-4D97-AF65-F5344CB8AC3E}">
        <p14:creationId xmlns:p14="http://schemas.microsoft.com/office/powerpoint/2010/main" xmlns="" val="2982537233"/>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52400" y="235527"/>
            <a:ext cx="8915400" cy="6546273"/>
          </a:xfrm>
          <a:prstGeom prst="rect">
            <a:avLst/>
          </a:prstGeom>
        </p:spPr>
      </p:pic>
      <p:sp>
        <p:nvSpPr>
          <p:cNvPr id="2" name="Title 1"/>
          <p:cNvSpPr>
            <a:spLocks noGrp="1"/>
          </p:cNvSpPr>
          <p:nvPr>
            <p:ph type="title"/>
          </p:nvPr>
        </p:nvSpPr>
        <p:spPr>
          <a:xfrm>
            <a:off x="990600" y="685800"/>
            <a:ext cx="7315200" cy="838200"/>
          </a:xfrm>
        </p:spPr>
        <p:txBody>
          <a:bodyPr>
            <a:normAutofit/>
          </a:bodyPr>
          <a:lstStyle/>
          <a:p>
            <a:pPr algn="ctr"/>
            <a:r>
              <a:rPr lang="en-US" b="1" cap="all" spc="-60" dirty="0" smtClean="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KIỂM TRA BÀI CŨ</a:t>
            </a:r>
            <a:endParaRPr lang="en-US" b="1" dirty="0">
              <a:latin typeface="Times New Roman" pitchFamily="18" charset="0"/>
              <a:cs typeface="Times New Roman"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300412" y="3662362"/>
            <a:ext cx="2619375" cy="1743075"/>
          </a:xfrm>
        </p:spPr>
      </p:pic>
      <p:sp>
        <p:nvSpPr>
          <p:cNvPr id="4" name="Horizontal Scroll 3"/>
          <p:cNvSpPr/>
          <p:nvPr/>
        </p:nvSpPr>
        <p:spPr>
          <a:xfrm>
            <a:off x="173182" y="1219200"/>
            <a:ext cx="8610600" cy="556260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smtClean="0">
                <a:solidFill>
                  <a:schemeClr val="tx1"/>
                </a:solidFill>
                <a:latin typeface="Times New Roman" pitchFamily="18" charset="0"/>
                <a:cs typeface="Times New Roman" pitchFamily="18" charset="0"/>
              </a:rPr>
              <a:t>Các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câu</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văn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và</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đoạn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văn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trong</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văn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bản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được</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liên</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kết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như</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thế</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nào</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về</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mặt</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nội</a:t>
            </a:r>
            <a:r>
              <a:rPr lang="en-US" sz="3600" b="1" dirty="0" smtClean="0">
                <a:solidFill>
                  <a:schemeClr val="tx1"/>
                </a:solidFill>
                <a:latin typeface="Times New Roman" pitchFamily="18" charset="0"/>
                <a:cs typeface="Times New Roman" pitchFamily="18" charset="0"/>
              </a:rPr>
              <a:t> dung </a:t>
            </a:r>
            <a:r>
              <a:rPr lang="en-US" sz="3600" b="1" dirty="0" err="1" smtClean="0">
                <a:solidFill>
                  <a:schemeClr val="tx1"/>
                </a:solidFill>
                <a:latin typeface="Times New Roman" pitchFamily="18" charset="0"/>
                <a:cs typeface="Times New Roman" pitchFamily="18" charset="0"/>
              </a:rPr>
              <a:t>và</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hình</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thức</a:t>
            </a:r>
            <a:r>
              <a:rPr lang="en-US" sz="3600" b="1" dirty="0" smtClean="0">
                <a:solidFill>
                  <a:schemeClr val="tx1"/>
                </a:solidFill>
                <a:latin typeface="Times New Roman" pitchFamily="18" charset="0"/>
                <a:cs typeface="Times New Roman" pitchFamily="18" charset="0"/>
              </a:rPr>
              <a:t>.</a:t>
            </a:r>
            <a:endParaRPr lang="en-US" sz="36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9874052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52400" y="228601"/>
            <a:ext cx="8915399" cy="6477000"/>
          </a:xfrm>
          <a:prstGeom prst="rect">
            <a:avLst/>
          </a:prstGeom>
        </p:spPr>
      </p:pic>
      <p:sp>
        <p:nvSpPr>
          <p:cNvPr id="2" name="Title 1"/>
          <p:cNvSpPr>
            <a:spLocks noGrp="1"/>
          </p:cNvSpPr>
          <p:nvPr>
            <p:ph type="title"/>
          </p:nvPr>
        </p:nvSpPr>
        <p:spPr>
          <a:xfrm>
            <a:off x="152400" y="1219200"/>
            <a:ext cx="8915399" cy="1828800"/>
          </a:xfrm>
        </p:spPr>
        <p:txBody>
          <a:bodyPr>
            <a:normAutofit/>
          </a:bodyPr>
          <a:lstStyle/>
          <a:p>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Các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câu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văn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đoạn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văn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trong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văn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bản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được</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liên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kết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chặt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chẽ</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với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nhau</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về</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mặt</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nội</a:t>
            </a:r>
            <a:r>
              <a:rPr lang="en-US" sz="3200" b="1" dirty="0" smtClean="0">
                <a:solidFill>
                  <a:schemeClr val="tx1"/>
                </a:solidFill>
                <a:latin typeface="Times New Roman" pitchFamily="18" charset="0"/>
                <a:cs typeface="Times New Roman" pitchFamily="18" charset="0"/>
              </a:rPr>
              <a:t> dung </a:t>
            </a:r>
            <a:r>
              <a:rPr lang="en-US" sz="3200" b="1" dirty="0" err="1" smtClean="0">
                <a:solidFill>
                  <a:schemeClr val="tx1"/>
                </a:solidFill>
                <a:latin typeface="Times New Roman" pitchFamily="18" charset="0"/>
                <a:cs typeface="Times New Roman" pitchFamily="18" charset="0"/>
              </a:rPr>
              <a:t>và</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hình</a:t>
            </a:r>
            <a:r>
              <a:rPr lang="en-US" sz="3200" b="1" dirty="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thức</a:t>
            </a:r>
            <a:r>
              <a:rPr lang="en-US" sz="3200" b="1" dirty="0">
                <a:solidFill>
                  <a:schemeClr val="tx1"/>
                </a:solidFill>
                <a:latin typeface="Times New Roman" pitchFamily="18" charset="0"/>
                <a:cs typeface="Times New Roman" pitchFamily="18" charset="0"/>
              </a:rPr>
              <a:t>:</a:t>
            </a:r>
          </a:p>
        </p:txBody>
      </p:sp>
      <p:sp>
        <p:nvSpPr>
          <p:cNvPr id="3" name="Content Placeholder 2"/>
          <p:cNvSpPr>
            <a:spLocks noGrp="1"/>
          </p:cNvSpPr>
          <p:nvPr>
            <p:ph idx="1"/>
          </p:nvPr>
        </p:nvSpPr>
        <p:spPr>
          <a:xfrm>
            <a:off x="304800" y="3124200"/>
            <a:ext cx="8763000" cy="3352800"/>
          </a:xfrm>
        </p:spPr>
        <p:txBody>
          <a:bodyPr>
            <a:noAutofit/>
          </a:bodyPr>
          <a:lstStyle/>
          <a:p>
            <a:pPr marL="68580" indent="0">
              <a:buNone/>
            </a:pP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Về</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nội</a:t>
            </a:r>
            <a:r>
              <a:rPr lang="en-US" sz="2700" b="1" dirty="0" smtClean="0">
                <a:solidFill>
                  <a:schemeClr val="tx1"/>
                </a:solidFill>
                <a:latin typeface="Times New Roman" pitchFamily="18" charset="0"/>
                <a:cs typeface="Times New Roman" pitchFamily="18" charset="0"/>
              </a:rPr>
              <a:t> dung :  + </a:t>
            </a:r>
            <a:r>
              <a:rPr lang="en-US" sz="2700" b="1" dirty="0" err="1" smtClean="0">
                <a:solidFill>
                  <a:schemeClr val="tx1"/>
                </a:solidFill>
                <a:latin typeface="Times New Roman" pitchFamily="18" charset="0"/>
                <a:cs typeface="Times New Roman" pitchFamily="18" charset="0"/>
              </a:rPr>
              <a:t>Liên</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kết</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chủ</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đề</a:t>
            </a:r>
            <a:endParaRPr lang="en-US" sz="2700" b="1" dirty="0" smtClean="0">
              <a:solidFill>
                <a:schemeClr val="tx1"/>
              </a:solidFill>
              <a:latin typeface="Times New Roman" pitchFamily="18" charset="0"/>
              <a:cs typeface="Times New Roman" pitchFamily="18" charset="0"/>
            </a:endParaRPr>
          </a:p>
          <a:p>
            <a:pPr marL="68580" indent="0">
              <a:buNone/>
            </a:pPr>
            <a:r>
              <a:rPr lang="en-US" sz="2700" b="1" dirty="0">
                <a:solidFill>
                  <a:schemeClr val="tx1"/>
                </a:solidFill>
                <a:latin typeface="Times New Roman" pitchFamily="18" charset="0"/>
                <a:cs typeface="Times New Roman" pitchFamily="18" charset="0"/>
              </a:rPr>
              <a:t> </a:t>
            </a:r>
            <a:r>
              <a:rPr lang="en-US" sz="2700" b="1" dirty="0" smtClean="0">
                <a:solidFill>
                  <a:schemeClr val="tx1"/>
                </a:solidFill>
                <a:latin typeface="Times New Roman" pitchFamily="18" charset="0"/>
                <a:cs typeface="Times New Roman" pitchFamily="18" charset="0"/>
              </a:rPr>
              <a:t>                           + </a:t>
            </a:r>
            <a:r>
              <a:rPr lang="en-US" sz="2700" b="1" dirty="0" err="1" smtClean="0">
                <a:solidFill>
                  <a:schemeClr val="tx1"/>
                </a:solidFill>
                <a:latin typeface="Times New Roman" pitchFamily="18" charset="0"/>
                <a:cs typeface="Times New Roman" pitchFamily="18" charset="0"/>
              </a:rPr>
              <a:t>Liên</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kết</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lôgic</a:t>
            </a:r>
            <a:endParaRPr lang="en-US" sz="2700" b="1" dirty="0" smtClean="0">
              <a:solidFill>
                <a:schemeClr val="tx1"/>
              </a:solidFill>
              <a:latin typeface="Times New Roman" pitchFamily="18" charset="0"/>
              <a:cs typeface="Times New Roman" pitchFamily="18" charset="0"/>
            </a:endParaRPr>
          </a:p>
          <a:p>
            <a:pPr marL="68580" indent="0">
              <a:buNone/>
            </a:pP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Về</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hình</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thức</a:t>
            </a:r>
            <a:r>
              <a:rPr lang="en-US" sz="2700" b="1" dirty="0" smtClean="0">
                <a:solidFill>
                  <a:schemeClr val="tx1"/>
                </a:solidFill>
                <a:latin typeface="Times New Roman" pitchFamily="18" charset="0"/>
                <a:cs typeface="Times New Roman" pitchFamily="18" charset="0"/>
              </a:rPr>
              <a:t>:  + </a:t>
            </a:r>
            <a:r>
              <a:rPr lang="en-US" sz="2700" b="1" dirty="0" err="1">
                <a:solidFill>
                  <a:schemeClr val="tx1"/>
                </a:solidFill>
                <a:latin typeface="Times New Roman" pitchFamily="18" charset="0"/>
                <a:cs typeface="Times New Roman" pitchFamily="18" charset="0"/>
              </a:rPr>
              <a:t>P</a:t>
            </a:r>
            <a:r>
              <a:rPr lang="en-US" sz="2700" b="1" dirty="0" err="1" smtClean="0">
                <a:solidFill>
                  <a:schemeClr val="tx1"/>
                </a:solidFill>
                <a:latin typeface="Times New Roman" pitchFamily="18" charset="0"/>
                <a:cs typeface="Times New Roman" pitchFamily="18" charset="0"/>
              </a:rPr>
              <a:t>hép</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lặp</a:t>
            </a:r>
            <a:r>
              <a:rPr lang="en-US" sz="2700" b="1" dirty="0" smtClean="0">
                <a:solidFill>
                  <a:schemeClr val="tx1"/>
                </a:solidFill>
                <a:latin typeface="Times New Roman" pitchFamily="18" charset="0"/>
                <a:cs typeface="Times New Roman" pitchFamily="18" charset="0"/>
              </a:rPr>
              <a:t>.</a:t>
            </a:r>
          </a:p>
          <a:p>
            <a:pPr marL="68580" indent="0">
              <a:buNone/>
            </a:pPr>
            <a:r>
              <a:rPr lang="en-US" sz="2700" b="1" dirty="0">
                <a:solidFill>
                  <a:schemeClr val="tx1"/>
                </a:solidFill>
                <a:latin typeface="Times New Roman" pitchFamily="18" charset="0"/>
                <a:cs typeface="Times New Roman" pitchFamily="18" charset="0"/>
              </a:rPr>
              <a:t> </a:t>
            </a:r>
            <a:r>
              <a:rPr lang="en-US" sz="2700" b="1" dirty="0" smtClean="0">
                <a:solidFill>
                  <a:schemeClr val="tx1"/>
                </a:solidFill>
                <a:latin typeface="Times New Roman" pitchFamily="18" charset="0"/>
                <a:cs typeface="Times New Roman" pitchFamily="18" charset="0"/>
              </a:rPr>
              <a:t>                            + </a:t>
            </a:r>
            <a:r>
              <a:rPr lang="en-US" sz="2700" b="1" dirty="0" err="1" smtClean="0">
                <a:solidFill>
                  <a:schemeClr val="tx1"/>
                </a:solidFill>
                <a:latin typeface="Times New Roman" pitchFamily="18" charset="0"/>
                <a:cs typeface="Times New Roman" pitchFamily="18" charset="0"/>
              </a:rPr>
              <a:t>Phép</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nối</a:t>
            </a:r>
            <a:endParaRPr lang="en-US" sz="2700" b="1" dirty="0" smtClean="0">
              <a:solidFill>
                <a:schemeClr val="tx1"/>
              </a:solidFill>
              <a:latin typeface="Times New Roman" pitchFamily="18" charset="0"/>
              <a:cs typeface="Times New Roman" pitchFamily="18" charset="0"/>
            </a:endParaRPr>
          </a:p>
          <a:p>
            <a:pPr marL="68580" indent="0">
              <a:buNone/>
            </a:pPr>
            <a:r>
              <a:rPr lang="en-US" sz="2700" b="1" dirty="0">
                <a:solidFill>
                  <a:schemeClr val="tx1"/>
                </a:solidFill>
                <a:latin typeface="Times New Roman" pitchFamily="18" charset="0"/>
                <a:cs typeface="Times New Roman" pitchFamily="18" charset="0"/>
              </a:rPr>
              <a:t> </a:t>
            </a:r>
            <a:r>
              <a:rPr lang="en-US" sz="2700" b="1" dirty="0" smtClean="0">
                <a:solidFill>
                  <a:schemeClr val="tx1"/>
                </a:solidFill>
                <a:latin typeface="Times New Roman" pitchFamily="18" charset="0"/>
                <a:cs typeface="Times New Roman" pitchFamily="18" charset="0"/>
              </a:rPr>
              <a:t>                            + </a:t>
            </a:r>
            <a:r>
              <a:rPr lang="en-US" sz="2700" b="1" dirty="0" err="1" smtClean="0">
                <a:solidFill>
                  <a:schemeClr val="tx1"/>
                </a:solidFill>
                <a:latin typeface="Times New Roman" pitchFamily="18" charset="0"/>
                <a:cs typeface="Times New Roman" pitchFamily="18" charset="0"/>
              </a:rPr>
              <a:t>Phép</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trái</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nghĩa</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đồng</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nghĩa</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liên</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tưởng</a:t>
            </a:r>
            <a:endParaRPr lang="en-US" sz="2700" b="1" dirty="0" smtClean="0">
              <a:solidFill>
                <a:schemeClr val="tx1"/>
              </a:solidFill>
              <a:latin typeface="Times New Roman" pitchFamily="18" charset="0"/>
              <a:cs typeface="Times New Roman" pitchFamily="18" charset="0"/>
            </a:endParaRPr>
          </a:p>
          <a:p>
            <a:pPr marL="68580" indent="0">
              <a:buNone/>
            </a:pPr>
            <a:r>
              <a:rPr lang="en-US" sz="2700" b="1" dirty="0">
                <a:solidFill>
                  <a:schemeClr val="tx1"/>
                </a:solidFill>
                <a:latin typeface="Times New Roman" pitchFamily="18" charset="0"/>
                <a:cs typeface="Times New Roman" pitchFamily="18" charset="0"/>
              </a:rPr>
              <a:t> </a:t>
            </a:r>
            <a:r>
              <a:rPr lang="en-US" sz="2700" b="1" dirty="0" smtClean="0">
                <a:solidFill>
                  <a:schemeClr val="tx1"/>
                </a:solidFill>
                <a:latin typeface="Times New Roman" pitchFamily="18" charset="0"/>
                <a:cs typeface="Times New Roman" pitchFamily="18" charset="0"/>
              </a:rPr>
              <a:t>                             + </a:t>
            </a:r>
            <a:r>
              <a:rPr lang="en-US" sz="2700" b="1" dirty="0" err="1" smtClean="0">
                <a:solidFill>
                  <a:schemeClr val="tx1"/>
                </a:solidFill>
                <a:latin typeface="Times New Roman" pitchFamily="18" charset="0"/>
                <a:cs typeface="Times New Roman" pitchFamily="18" charset="0"/>
              </a:rPr>
              <a:t>Phép</a:t>
            </a:r>
            <a:r>
              <a:rPr lang="en-US" sz="2700" b="1" dirty="0" smtClean="0">
                <a:solidFill>
                  <a:schemeClr val="tx1"/>
                </a:solidFill>
                <a:latin typeface="Times New Roman" pitchFamily="18" charset="0"/>
                <a:cs typeface="Times New Roman" pitchFamily="18" charset="0"/>
              </a:rPr>
              <a:t> </a:t>
            </a:r>
            <a:r>
              <a:rPr lang="en-US" sz="2700" b="1" dirty="0" err="1" smtClean="0">
                <a:solidFill>
                  <a:schemeClr val="tx1"/>
                </a:solidFill>
                <a:latin typeface="Times New Roman" pitchFamily="18" charset="0"/>
                <a:cs typeface="Times New Roman" pitchFamily="18" charset="0"/>
              </a:rPr>
              <a:t>thế</a:t>
            </a:r>
            <a:endParaRPr lang="en-US" sz="2700" b="1" dirty="0">
              <a:solidFill>
                <a:schemeClr val="tx1"/>
              </a:solidFill>
              <a:latin typeface="Times New Roman" pitchFamily="18" charset="0"/>
              <a:cs typeface="Times New Roman" pitchFamily="18" charset="0"/>
            </a:endParaRPr>
          </a:p>
        </p:txBody>
      </p:sp>
      <p:sp>
        <p:nvSpPr>
          <p:cNvPr id="5" name="Rectangle 4"/>
          <p:cNvSpPr/>
          <p:nvPr/>
        </p:nvSpPr>
        <p:spPr>
          <a:xfrm>
            <a:off x="159327" y="381000"/>
            <a:ext cx="5502725" cy="707886"/>
          </a:xfrm>
          <a:prstGeom prst="rect">
            <a:avLst/>
          </a:prstGeom>
        </p:spPr>
        <p:txBody>
          <a:bodyPr wrap="none">
            <a:spAutoFit/>
          </a:bodyPr>
          <a:lstStyle/>
          <a:p>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I.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Ôn</a:t>
            </a:r>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tập</a:t>
            </a:r>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lý</a:t>
            </a:r>
            <a:r>
              <a:rPr lang="en-US" sz="4000" b="1" cap="all" spc="-60" dirty="0">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 </a:t>
            </a:r>
            <a:r>
              <a:rPr lang="en-US" sz="4000" b="1" cap="all" spc="-60" dirty="0" err="1">
                <a:solidFill>
                  <a:srgbClr val="D1282E"/>
                </a:solidFill>
                <a:effectLst>
                  <a:outerShdw blurRad="38100" dist="38100" dir="2700000" algn="tl">
                    <a:srgbClr val="000000">
                      <a:alpha val="43137"/>
                    </a:srgbClr>
                  </a:outerShdw>
                  <a:reflection blurRad="12700" stA="48000" endA="300" endPos="55000" dir="5400000" sy="-90000" algn="bl" rotWithShape="0"/>
                </a:effectLst>
                <a:latin typeface="Times New Roman" pitchFamily="18" charset="0"/>
                <a:cs typeface="Times New Roman" pitchFamily="18" charset="0"/>
              </a:rPr>
              <a:t>thuyết</a:t>
            </a:r>
            <a:endParaRPr lang="en-US" sz="4000" b="1" dirty="0"/>
          </a:p>
        </p:txBody>
      </p:sp>
    </p:spTree>
    <p:extLst>
      <p:ext uri="{BB962C8B-B14F-4D97-AF65-F5344CB8AC3E}">
        <p14:creationId xmlns:p14="http://schemas.microsoft.com/office/powerpoint/2010/main" xmlns="" val="2475215380"/>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arn(inVertic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52400" y="152400"/>
            <a:ext cx="8915400" cy="6629399"/>
          </a:xfrm>
          <a:prstGeom prst="rect">
            <a:avLst/>
          </a:prstGeom>
        </p:spPr>
      </p:pic>
      <p:sp>
        <p:nvSpPr>
          <p:cNvPr id="2" name="Title 1"/>
          <p:cNvSpPr>
            <a:spLocks noGrp="1"/>
          </p:cNvSpPr>
          <p:nvPr>
            <p:ph type="ctrTitle"/>
          </p:nvPr>
        </p:nvSpPr>
        <p:spPr>
          <a:xfrm>
            <a:off x="187036" y="533400"/>
            <a:ext cx="9067800" cy="685799"/>
          </a:xfrm>
        </p:spPr>
        <p:txBody>
          <a:bodyPr>
            <a:normAutofit/>
          </a:bodyPr>
          <a:lstStyle/>
          <a:p>
            <a:pPr algn="l"/>
            <a:r>
              <a:rPr lang="en-US" sz="2800" b="1" dirty="0" smtClean="0">
                <a:solidFill>
                  <a:srgbClr val="0000CC"/>
                </a:solidFill>
                <a:latin typeface="Times New Roman" pitchFamily="18" charset="0"/>
                <a:cs typeface="Times New Roman" pitchFamily="18" charset="0"/>
              </a:rPr>
              <a:t>II. LUYỆN TẬP</a:t>
            </a:r>
            <a:endParaRPr lang="en-US" sz="2800" b="1" dirty="0">
              <a:solidFill>
                <a:srgbClr val="0000CC"/>
              </a:solidFill>
              <a:latin typeface="Times New Roman" pitchFamily="18" charset="0"/>
              <a:cs typeface="Times New Roman" pitchFamily="18" charset="0"/>
            </a:endParaRPr>
          </a:p>
        </p:txBody>
      </p:sp>
      <p:sp>
        <p:nvSpPr>
          <p:cNvPr id="3" name="Subtitle 2"/>
          <p:cNvSpPr>
            <a:spLocks noGrp="1"/>
          </p:cNvSpPr>
          <p:nvPr>
            <p:ph type="subTitle" idx="1"/>
          </p:nvPr>
        </p:nvSpPr>
        <p:spPr>
          <a:xfrm>
            <a:off x="457200" y="1066800"/>
            <a:ext cx="8229600" cy="6019800"/>
          </a:xfrm>
        </p:spPr>
        <p:txBody>
          <a:bodyPr>
            <a:normAutofit/>
          </a:bodyPr>
          <a:lstStyle/>
          <a:p>
            <a:pPr algn="l"/>
            <a:r>
              <a:rPr lang="en-US" sz="2800" b="1" dirty="0" err="1" smtClean="0">
                <a:solidFill>
                  <a:srgbClr val="FF0000"/>
                </a:solidFill>
                <a:latin typeface="Times New Roman" pitchFamily="18" charset="0"/>
                <a:cs typeface="Times New Roman" pitchFamily="18" charset="0"/>
              </a:rPr>
              <a:t>Bài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tập</a:t>
            </a:r>
            <a:r>
              <a:rPr lang="en-US" sz="2800" b="1" dirty="0" smtClean="0">
                <a:solidFill>
                  <a:srgbClr val="FF0000"/>
                </a:solidFill>
                <a:latin typeface="Times New Roman" pitchFamily="18" charset="0"/>
                <a:cs typeface="Times New Roman" pitchFamily="18" charset="0"/>
              </a:rPr>
              <a:t> 1: </a:t>
            </a:r>
            <a:r>
              <a:rPr lang="en-US" sz="2800" b="1" dirty="0" err="1" smtClean="0">
                <a:solidFill>
                  <a:srgbClr val="FF0000"/>
                </a:solidFill>
                <a:latin typeface="Times New Roman" pitchFamily="18" charset="0"/>
                <a:cs typeface="Times New Roman" pitchFamily="18" charset="0"/>
              </a:rPr>
              <a:t>Chỉ</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ra</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các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phép</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liên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kết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câu</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và</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liên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kết</a:t>
            </a:r>
            <a:r>
              <a:rPr lang="en-US" sz="2800" b="1" dirty="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đoạn</a:t>
            </a:r>
            <a:r>
              <a:rPr lang="en-US" sz="2800" b="1" dirty="0" smtClean="0">
                <a:solidFill>
                  <a:srgbClr val="FF0000"/>
                </a:solidFill>
                <a:latin typeface="Times New Roman" pitchFamily="18" charset="0"/>
                <a:cs typeface="Times New Roman" pitchFamily="18" charset="0"/>
              </a:rPr>
              <a:t>.</a:t>
            </a:r>
          </a:p>
          <a:p>
            <a:pPr algn="just"/>
            <a:r>
              <a:rPr lang="en-US" sz="2800" b="1" dirty="0" smtClean="0">
                <a:solidFill>
                  <a:schemeClr val="tx1"/>
                </a:solidFill>
                <a:latin typeface="Times New Roman" pitchFamily="18" charset="0"/>
                <a:cs typeface="Times New Roman" pitchFamily="18" charset="0"/>
              </a:rPr>
              <a:t>a. </a:t>
            </a:r>
            <a:r>
              <a:rPr lang="en-US" sz="2800" b="1" dirty="0" err="1" smtClean="0">
                <a:solidFill>
                  <a:schemeClr val="tx1"/>
                </a:solidFill>
                <a:latin typeface="Times New Roman" pitchFamily="18" charset="0"/>
                <a:cs typeface="Times New Roman" pitchFamily="18" charset="0"/>
              </a:rPr>
              <a:t>Trường</a:t>
            </a:r>
            <a:r>
              <a:rPr lang="en-US" sz="2800" b="1" dirty="0" smtClean="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học</a:t>
            </a:r>
            <a:r>
              <a:rPr lang="en-US" sz="2800" b="1" dirty="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của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chúng</a:t>
            </a:r>
            <a:r>
              <a:rPr lang="en-US" sz="2800" b="1" dirty="0" smtClean="0">
                <a:solidFill>
                  <a:schemeClr val="tx1"/>
                </a:solidFill>
                <a:latin typeface="Times New Roman" pitchFamily="18" charset="0"/>
                <a:cs typeface="Times New Roman" pitchFamily="18" charset="0"/>
              </a:rPr>
              <a:t> ta </a:t>
            </a:r>
            <a:r>
              <a:rPr lang="en-US" sz="2800" b="1" dirty="0" err="1" smtClean="0">
                <a:solidFill>
                  <a:schemeClr val="tx1"/>
                </a:solidFill>
                <a:latin typeface="Times New Roman" pitchFamily="18" charset="0"/>
                <a:cs typeface="Times New Roman" pitchFamily="18" charset="0"/>
              </a:rPr>
              <a:t>là</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trường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học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của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chế</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độ</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dân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chủ</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nhân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dân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nhằm</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mục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đích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đào</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tạo</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những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công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dân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và</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cán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bộ</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tốt</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những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người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chủ</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tương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lai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của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nước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nhà</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Về</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mọi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mặt</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trường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học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của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chúng</a:t>
            </a:r>
            <a:r>
              <a:rPr lang="en-US" sz="2800" b="1" dirty="0" smtClean="0">
                <a:solidFill>
                  <a:schemeClr val="tx1"/>
                </a:solidFill>
                <a:latin typeface="Times New Roman" pitchFamily="18" charset="0"/>
                <a:cs typeface="Times New Roman" pitchFamily="18" charset="0"/>
              </a:rPr>
              <a:t> ta </a:t>
            </a:r>
            <a:r>
              <a:rPr lang="en-US" sz="2800" b="1" dirty="0" err="1" smtClean="0">
                <a:solidFill>
                  <a:schemeClr val="tx1"/>
                </a:solidFill>
                <a:latin typeface="Times New Roman" pitchFamily="18" charset="0"/>
                <a:cs typeface="Times New Roman" pitchFamily="18" charset="0"/>
              </a:rPr>
              <a:t>phải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hơn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hẳn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trường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học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của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thực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dân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và</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phong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kiến</a:t>
            </a:r>
            <a:r>
              <a:rPr lang="en-US" sz="2800" b="1" dirty="0" smtClean="0">
                <a:solidFill>
                  <a:schemeClr val="tx1"/>
                </a:solidFill>
                <a:latin typeface="Times New Roman" pitchFamily="18" charset="0"/>
                <a:cs typeface="Times New Roman" pitchFamily="18" charset="0"/>
              </a:rPr>
              <a:t>.</a:t>
            </a:r>
          </a:p>
          <a:p>
            <a:pPr algn="just"/>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Muốn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được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như</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thế</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thì</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thầy</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giáo</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học</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trò</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và</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cán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bộ</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phải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cố</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gắng</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hơn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nữa</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để</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tiến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bộ</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hơn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nữa</a:t>
            </a:r>
            <a:r>
              <a:rPr lang="en-US" sz="2800" b="1" dirty="0" smtClean="0">
                <a:solidFill>
                  <a:schemeClr val="tx1"/>
                </a:solidFill>
                <a:latin typeface="Times New Roman" pitchFamily="18" charset="0"/>
                <a:cs typeface="Times New Roman" pitchFamily="18" charset="0"/>
              </a:rPr>
              <a:t>. </a:t>
            </a:r>
          </a:p>
          <a:p>
            <a:pPr algn="just"/>
            <a:r>
              <a:rPr lang="en-US" sz="2800" b="1" dirty="0">
                <a:solidFill>
                  <a:schemeClr val="tx1"/>
                </a:solidFill>
                <a:latin typeface="Times New Roman" pitchFamily="18" charset="0"/>
                <a:cs typeface="Times New Roman" pitchFamily="18" charset="0"/>
              </a:rPr>
              <a:t> </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Hồ</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Chí</a:t>
            </a:r>
            <a:r>
              <a:rPr lang="en-US" sz="2800" b="1" dirty="0" smtClean="0">
                <a:solidFill>
                  <a:schemeClr val="tx1"/>
                </a:solidFill>
                <a:latin typeface="Times New Roman" pitchFamily="18" charset="0"/>
                <a:cs typeface="Times New Roman" pitchFamily="18" charset="0"/>
              </a:rPr>
              <a:t> Minh, </a:t>
            </a:r>
            <a:r>
              <a:rPr lang="en-US" sz="2800" b="1" dirty="0" err="1" smtClean="0">
                <a:solidFill>
                  <a:schemeClr val="tx1"/>
                </a:solidFill>
                <a:latin typeface="Times New Roman" pitchFamily="18" charset="0"/>
                <a:cs typeface="Times New Roman" pitchFamily="18" charset="0"/>
              </a:rPr>
              <a:t>Về</a:t>
            </a:r>
            <a:r>
              <a:rPr lang="en-US" sz="2800" b="1" dirty="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vấn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đề</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giáo</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dục</a:t>
            </a:r>
            <a:r>
              <a:rPr lang="en-US" sz="2800" b="1" dirty="0" smtClean="0">
                <a:solidFill>
                  <a:schemeClr val="tx1"/>
                </a:solidFill>
                <a:latin typeface="Times New Roman" pitchFamily="18" charset="0"/>
                <a:cs typeface="Times New Roman" pitchFamily="18" charset="0"/>
              </a:rPr>
              <a:t>)</a:t>
            </a:r>
            <a:endParaRPr lang="en-US"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64089359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lvl="0" indent="0">
              <a:spcAft>
                <a:spcPts val="600"/>
              </a:spcAft>
              <a:buNone/>
            </a:pPr>
            <a:endParaRPr lang="en-US" sz="3200" b="1" dirty="0" smtClean="0">
              <a:solidFill>
                <a:srgbClr val="0000CC"/>
              </a:solidFill>
              <a:latin typeface="Times New Roman" pitchFamily="18" charset="0"/>
              <a:cs typeface="Times New Roman" pitchFamily="18" charset="0"/>
            </a:endParaRPr>
          </a:p>
          <a:p>
            <a:pPr marL="0" lvl="0" indent="0">
              <a:spcAft>
                <a:spcPts val="600"/>
              </a:spcAft>
              <a:buNone/>
            </a:pPr>
            <a:r>
              <a:rPr lang="en-US" sz="3200" b="1" dirty="0" smtClean="0">
                <a:solidFill>
                  <a:srgbClr val="0000CC"/>
                </a:solidFill>
                <a:latin typeface="Times New Roman" pitchFamily="18" charset="0"/>
                <a:cs typeface="Times New Roman" pitchFamily="18" charset="0"/>
              </a:rPr>
              <a:t> </a:t>
            </a:r>
          </a:p>
          <a:p>
            <a:pPr marL="0" lvl="0" indent="0">
              <a:spcAft>
                <a:spcPts val="600"/>
              </a:spcAft>
              <a:buNone/>
            </a:pPr>
            <a:r>
              <a:rPr lang="en-US" sz="3200" b="1" dirty="0" smtClean="0">
                <a:solidFill>
                  <a:srgbClr val="0000CC"/>
                </a:solidFill>
                <a:latin typeface="Times New Roman" pitchFamily="18" charset="0"/>
                <a:cs typeface="Times New Roman" pitchFamily="18" charset="0"/>
              </a:rPr>
              <a:t>    - </a:t>
            </a:r>
            <a:r>
              <a:rPr lang="en-US" sz="3200" b="1" dirty="0" err="1">
                <a:solidFill>
                  <a:srgbClr val="0000CC"/>
                </a:solidFill>
                <a:latin typeface="Times New Roman" pitchFamily="18" charset="0"/>
                <a:cs typeface="Times New Roman" pitchFamily="18" charset="0"/>
              </a:rPr>
              <a:t>Trường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học</a:t>
            </a:r>
            <a:r>
              <a:rPr lang="en-US" sz="3200" b="1" dirty="0">
                <a:solidFill>
                  <a:srgbClr val="0000CC"/>
                </a:solidFill>
                <a:latin typeface="Times New Roman" pitchFamily="18" charset="0"/>
                <a:cs typeface="Times New Roman" pitchFamily="18" charset="0"/>
              </a:rPr>
              <a:t> (1) – </a:t>
            </a:r>
            <a:r>
              <a:rPr lang="en-US" sz="3200" b="1" dirty="0" err="1">
                <a:solidFill>
                  <a:srgbClr val="0000CC"/>
                </a:solidFill>
                <a:latin typeface="Times New Roman" pitchFamily="18" charset="0"/>
                <a:cs typeface="Times New Roman" pitchFamily="18" charset="0"/>
              </a:rPr>
              <a:t>Trường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học</a:t>
            </a:r>
            <a:r>
              <a:rPr lang="en-US" sz="3200" b="1" dirty="0">
                <a:solidFill>
                  <a:srgbClr val="0000CC"/>
                </a:solidFill>
                <a:latin typeface="Times New Roman" pitchFamily="18" charset="0"/>
                <a:cs typeface="Times New Roman" pitchFamily="18" charset="0"/>
              </a:rPr>
              <a:t> (2): </a:t>
            </a:r>
            <a:r>
              <a:rPr lang="en-US" sz="3200" b="1" dirty="0" err="1">
                <a:solidFill>
                  <a:srgbClr val="0000CC"/>
                </a:solidFill>
                <a:latin typeface="Times New Roman" pitchFamily="18" charset="0"/>
                <a:cs typeface="Times New Roman" pitchFamily="18" charset="0"/>
              </a:rPr>
              <a:t>phép</a:t>
            </a:r>
            <a:r>
              <a:rPr lang="en-US" sz="3200" b="1" dirty="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lặp</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liên</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kết</a:t>
            </a:r>
            <a:r>
              <a:rPr lang="en-US" sz="3200" b="1" dirty="0" smtClean="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câu</a:t>
            </a:r>
            <a:r>
              <a:rPr lang="en-US" sz="3200" b="1" dirty="0">
                <a:solidFill>
                  <a:srgbClr val="0000CC"/>
                </a:solidFill>
                <a:latin typeface="Times New Roman" pitchFamily="18" charset="0"/>
                <a:cs typeface="Times New Roman" pitchFamily="18" charset="0"/>
              </a:rPr>
              <a:t>.</a:t>
            </a:r>
          </a:p>
          <a:p>
            <a:pPr marL="0" lvl="0" indent="0">
              <a:spcAft>
                <a:spcPts val="600"/>
              </a:spcAft>
              <a:buNone/>
            </a:pPr>
            <a:r>
              <a:rPr lang="en-US" sz="3200" b="1" dirty="0">
                <a:solidFill>
                  <a:srgbClr val="0000CC"/>
                </a:solidFill>
                <a:latin typeface="Times New Roman" pitchFamily="18" charset="0"/>
                <a:cs typeface="Times New Roman" pitchFamily="18" charset="0"/>
              </a:rPr>
              <a:t>  </a:t>
            </a:r>
            <a:r>
              <a:rPr lang="en-US" sz="3200" b="1" dirty="0" smtClean="0">
                <a:solidFill>
                  <a:srgbClr val="0000CC"/>
                </a:solidFill>
                <a:latin typeface="Times New Roman" pitchFamily="18" charset="0"/>
                <a:cs typeface="Times New Roman" pitchFamily="18" charset="0"/>
              </a:rPr>
              <a:t>  - </a:t>
            </a:r>
            <a:r>
              <a:rPr lang="en-US" sz="3200" b="1" dirty="0" err="1">
                <a:solidFill>
                  <a:srgbClr val="0000CC"/>
                </a:solidFill>
                <a:latin typeface="Times New Roman" pitchFamily="18" charset="0"/>
                <a:cs typeface="Times New Roman" pitchFamily="18" charset="0"/>
              </a:rPr>
              <a:t>Như</a:t>
            </a:r>
            <a:r>
              <a:rPr lang="en-US" sz="3200" b="1" dirty="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thế</a:t>
            </a:r>
            <a:r>
              <a:rPr lang="en-US" sz="3200" b="1" dirty="0" smtClean="0">
                <a:solidFill>
                  <a:srgbClr val="0000CC"/>
                </a:solidFill>
                <a:latin typeface="Times New Roman" pitchFamily="18" charset="0"/>
                <a:cs typeface="Times New Roman" pitchFamily="18" charset="0"/>
              </a:rPr>
              <a:t> -&gt; </a:t>
            </a:r>
            <a:r>
              <a:rPr lang="en-US" sz="3200" b="1" dirty="0" err="1" smtClean="0">
                <a:solidFill>
                  <a:srgbClr val="0000CC"/>
                </a:solidFill>
                <a:latin typeface="Times New Roman" pitchFamily="18" charset="0"/>
                <a:cs typeface="Times New Roman" pitchFamily="18" charset="0"/>
              </a:rPr>
              <a:t>Trường</a:t>
            </a:r>
            <a:r>
              <a:rPr lang="en-US" sz="3200" b="1" dirty="0" smtClean="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học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của</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chúng</a:t>
            </a:r>
            <a:r>
              <a:rPr lang="en-US" sz="3200" b="1" dirty="0">
                <a:solidFill>
                  <a:srgbClr val="0000CC"/>
                </a:solidFill>
                <a:latin typeface="Times New Roman" pitchFamily="18" charset="0"/>
                <a:cs typeface="Times New Roman" pitchFamily="18" charset="0"/>
              </a:rPr>
              <a:t> ta </a:t>
            </a:r>
            <a:r>
              <a:rPr lang="en-US" sz="3200" b="1" dirty="0" err="1">
                <a:solidFill>
                  <a:srgbClr val="0000CC"/>
                </a:solidFill>
                <a:latin typeface="Times New Roman" pitchFamily="18" charset="0"/>
                <a:cs typeface="Times New Roman" pitchFamily="18" charset="0"/>
              </a:rPr>
              <a:t>phải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hơn</a:t>
            </a:r>
            <a:r>
              <a:rPr lang="en-US" sz="3200" b="1" dirty="0">
                <a:solidFill>
                  <a:srgbClr val="0000CC"/>
                </a:solidFill>
                <a:latin typeface="Times New Roman" pitchFamily="18" charset="0"/>
                <a:cs typeface="Times New Roman" pitchFamily="18" charset="0"/>
              </a:rPr>
              <a:t>  </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hẳn</a:t>
            </a:r>
            <a:r>
              <a:rPr lang="en-US" sz="3200" b="1" dirty="0" smtClean="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trường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học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của</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thực</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dân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và</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phong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kiến</a:t>
            </a:r>
            <a:r>
              <a:rPr lang="en-US" sz="3200" b="1" dirty="0">
                <a:solidFill>
                  <a:srgbClr val="0000CC"/>
                </a:solidFill>
                <a:latin typeface="Times New Roman" pitchFamily="18" charset="0"/>
                <a:cs typeface="Times New Roman" pitchFamily="18" charset="0"/>
              </a:rPr>
              <a:t>”: </a:t>
            </a:r>
            <a:r>
              <a:rPr lang="en-US" sz="3200" b="1" dirty="0" smtClean="0">
                <a:solidFill>
                  <a:srgbClr val="0000CC"/>
                </a:solidFill>
                <a:latin typeface="Times New Roman" pitchFamily="18" charset="0"/>
                <a:cs typeface="Times New Roman" pitchFamily="18" charset="0"/>
              </a:rPr>
              <a:t> 	</a:t>
            </a:r>
            <a:r>
              <a:rPr lang="en-US" sz="3200" b="1" dirty="0" err="1" smtClean="0">
                <a:solidFill>
                  <a:srgbClr val="0000CC"/>
                </a:solidFill>
                <a:latin typeface="Times New Roman" pitchFamily="18" charset="0"/>
                <a:cs typeface="Times New Roman" pitchFamily="18" charset="0"/>
              </a:rPr>
              <a:t>phép</a:t>
            </a:r>
            <a:r>
              <a:rPr lang="en-US" sz="3200" b="1" dirty="0" smtClean="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thế</a:t>
            </a:r>
            <a:r>
              <a:rPr lang="en-US" sz="3200" b="1" dirty="0">
                <a:solidFill>
                  <a:srgbClr val="0000CC"/>
                </a:solidFill>
                <a:latin typeface="Times New Roman" pitchFamily="18" charset="0"/>
                <a:cs typeface="Times New Roman" pitchFamily="18" charset="0"/>
              </a:rPr>
              <a:t> → </a:t>
            </a:r>
            <a:r>
              <a:rPr lang="en-US" sz="3200" b="1" dirty="0" err="1">
                <a:solidFill>
                  <a:srgbClr val="0000CC"/>
                </a:solidFill>
                <a:latin typeface="Times New Roman" pitchFamily="18" charset="0"/>
                <a:cs typeface="Times New Roman" pitchFamily="18" charset="0"/>
              </a:rPr>
              <a:t>liên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kết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đoạn</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endParaRPr>
          </a:p>
        </p:txBody>
      </p:sp>
    </p:spTree>
    <p:extLst>
      <p:ext uri="{BB962C8B-B14F-4D97-AF65-F5344CB8AC3E}">
        <p14:creationId xmlns:p14="http://schemas.microsoft.com/office/powerpoint/2010/main" xmlns="" val="3926854440"/>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3">
                                            <p:txEl>
                                              <p:pRg st="1" end="1"/>
                                            </p:txEl>
                                          </p:spTgt>
                                        </p:tgtEl>
                                        <p:attrNameLst>
                                          <p:attrName>style.opacity</p:attrName>
                                        </p:attrNameLst>
                                      </p:cBhvr>
                                      <p:to>
                                        <p:strVal val="0.5"/>
                                      </p:to>
                                    </p:set>
                                    <p:animEffect filter="image" prLst="opacity: 0.5">
                                      <p:cBhvr rctx="IE">
                                        <p:cTn id="7" dur="indefinite"/>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3">
                                            <p:txEl>
                                              <p:pRg st="2" end="2"/>
                                            </p:txEl>
                                          </p:spTgt>
                                        </p:tgtEl>
                                        <p:attrNameLst>
                                          <p:attrName>style.opacity</p:attrName>
                                        </p:attrNameLst>
                                      </p:cBhvr>
                                      <p:to>
                                        <p:strVal val="0.5"/>
                                      </p:to>
                                    </p:set>
                                    <p:animEffect filter="image" prLst="opacity: 0.5">
                                      <p:cBhvr rctx="IE">
                                        <p:cTn id="12" dur="indefinite"/>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3">
                                            <p:txEl>
                                              <p:pRg st="3" end="3"/>
                                            </p:txEl>
                                          </p:spTgt>
                                        </p:tgtEl>
                                        <p:attrNameLst>
                                          <p:attrName>style.opacity</p:attrName>
                                        </p:attrNameLst>
                                      </p:cBhvr>
                                      <p:to>
                                        <p:strVal val="0.5"/>
                                      </p:to>
                                    </p:set>
                                    <p:animEffect filter="image" prLst="opacity: 0.5">
                                      <p:cBhvr rctx="IE">
                                        <p:cTn id="17" dur="indefinite"/>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495800"/>
          </a:xfrm>
        </p:spPr>
        <p:txBody>
          <a:bodyPr>
            <a:noAutofit/>
          </a:bodyPr>
          <a:lstStyle/>
          <a:p>
            <a:pPr lvl="0">
              <a:spcBef>
                <a:spcPct val="20000"/>
              </a:spcBef>
            </a:pPr>
            <a:r>
              <a:rPr lang="en-US" sz="3200" b="1" dirty="0" smtClean="0">
                <a:solidFill>
                  <a:schemeClr val="tx1"/>
                </a:solidFill>
                <a:latin typeface="Times New Roman" pitchFamily="18" charset="0"/>
                <a:ea typeface="+mn-ea"/>
                <a:cs typeface="Times New Roman" pitchFamily="18" charset="0"/>
              </a:rPr>
              <a:t>b)   </a:t>
            </a:r>
            <a:r>
              <a:rPr lang="en-US" sz="3200" b="1" dirty="0" err="1">
                <a:solidFill>
                  <a:schemeClr val="tx1"/>
                </a:solidFill>
                <a:latin typeface="Times New Roman" pitchFamily="18" charset="0"/>
                <a:ea typeface="+mn-ea"/>
                <a:cs typeface="Times New Roman" pitchFamily="18" charset="0"/>
              </a:rPr>
              <a:t>Văn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nghệ</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đã</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làm</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cho</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tâm</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hồn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họ</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thực</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được</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sống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gửi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của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văn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nghệ</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sự</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sống</a:t>
            </a:r>
            <a:r>
              <a:rPr lang="en-US" sz="3200" b="1" dirty="0">
                <a:solidFill>
                  <a:schemeClr val="tx1"/>
                </a:solidFill>
                <a:latin typeface="Times New Roman" pitchFamily="18" charset="0"/>
                <a:ea typeface="+mn-ea"/>
                <a:cs typeface="Times New Roman" pitchFamily="18" charset="0"/>
              </a:rPr>
              <a:t>.</a:t>
            </a:r>
            <a:br>
              <a:rPr lang="en-US" sz="3200" b="1" dirty="0">
                <a:solidFill>
                  <a:schemeClr val="tx1"/>
                </a:solidFill>
                <a:latin typeface="Times New Roman" pitchFamily="18" charset="0"/>
                <a:ea typeface="+mn-ea"/>
                <a:cs typeface="Times New Roman" pitchFamily="18" charset="0"/>
              </a:rPr>
            </a:b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Sự</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sống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ấy</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tỏa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đều</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cho</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mọi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vẻ</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mọi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mặt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của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tâm</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hồn.Văn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nghệ</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nói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chuyện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với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tất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cả</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tâm</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hồn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chúng</a:t>
            </a:r>
            <a:r>
              <a:rPr lang="en-US" sz="3200" b="1" dirty="0">
                <a:solidFill>
                  <a:schemeClr val="tx1"/>
                </a:solidFill>
                <a:latin typeface="Times New Roman" pitchFamily="18" charset="0"/>
                <a:ea typeface="+mn-ea"/>
                <a:cs typeface="Times New Roman" pitchFamily="18" charset="0"/>
              </a:rPr>
              <a:t> ta, </a:t>
            </a:r>
            <a:r>
              <a:rPr lang="en-US" sz="3200" b="1" dirty="0" err="1">
                <a:solidFill>
                  <a:schemeClr val="tx1"/>
                </a:solidFill>
                <a:latin typeface="Times New Roman" pitchFamily="18" charset="0"/>
                <a:ea typeface="+mn-ea"/>
                <a:cs typeface="Times New Roman" pitchFamily="18" charset="0"/>
              </a:rPr>
              <a:t>không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riêng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gì</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trí</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tuệ</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nhất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trí</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thức</a:t>
            </a:r>
            <a:r>
              <a:rPr lang="en-US" sz="3200" b="1" dirty="0">
                <a:solidFill>
                  <a:schemeClr val="tx1"/>
                </a:solidFill>
                <a:latin typeface="Times New Roman" pitchFamily="18" charset="0"/>
                <a:ea typeface="+mn-ea"/>
                <a:cs typeface="Times New Roman" pitchFamily="18" charset="0"/>
              </a:rPr>
              <a:t>. </a:t>
            </a:r>
            <a:br>
              <a:rPr lang="en-US" sz="3200" b="1" dirty="0">
                <a:solidFill>
                  <a:schemeClr val="tx1"/>
                </a:solidFill>
                <a:latin typeface="Times New Roman" pitchFamily="18" charset="0"/>
                <a:ea typeface="+mn-ea"/>
                <a:cs typeface="Times New Roman" pitchFamily="18" charset="0"/>
              </a:rPr>
            </a:br>
            <a:r>
              <a:rPr lang="en-US" sz="3200" b="1" dirty="0" smtClean="0">
                <a:solidFill>
                  <a:schemeClr val="tx1"/>
                </a:solidFill>
                <a:latin typeface="Times New Roman" pitchFamily="18" charset="0"/>
                <a:ea typeface="+mn-ea"/>
                <a:cs typeface="Times New Roman" pitchFamily="18" charset="0"/>
              </a:rPr>
              <a:t>     (</a:t>
            </a:r>
            <a:r>
              <a:rPr lang="en-US" sz="3200" b="1" dirty="0" err="1" smtClean="0">
                <a:solidFill>
                  <a:schemeClr val="tx1"/>
                </a:solidFill>
                <a:latin typeface="Times New Roman" pitchFamily="18" charset="0"/>
                <a:ea typeface="+mn-ea"/>
                <a:cs typeface="Times New Roman" pitchFamily="18" charset="0"/>
              </a:rPr>
              <a:t>Nguyễn</a:t>
            </a:r>
            <a:r>
              <a:rPr lang="en-US" sz="3200" b="1" dirty="0" smtClean="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Đình</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Tiếng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nói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của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văn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nghệ</a:t>
            </a:r>
            <a:r>
              <a:rPr lang="en-US" sz="3200" b="1" dirty="0">
                <a:solidFill>
                  <a:schemeClr val="tx1"/>
                </a:solidFill>
                <a:latin typeface="Times New Roman" pitchFamily="18" charset="0"/>
                <a:ea typeface="+mn-ea"/>
                <a:cs typeface="Times New Roman" pitchFamily="18" charset="0"/>
              </a:rPr>
              <a:t>)</a:t>
            </a:r>
            <a:br>
              <a:rPr lang="en-US" sz="3200" b="1" dirty="0">
                <a:solidFill>
                  <a:schemeClr val="tx1"/>
                </a:solidFill>
                <a:latin typeface="Times New Roman" pitchFamily="18" charset="0"/>
                <a:ea typeface="+mn-ea"/>
                <a:cs typeface="Times New Roman" pitchFamily="18" charset="0"/>
              </a:rPr>
            </a:br>
            <a:endParaRPr lang="en-US" sz="3200" b="1" dirty="0">
              <a:solidFill>
                <a:schemeClr val="tx1"/>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xmlns="" val="3661219086"/>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3733800"/>
          </a:xfrm>
        </p:spPr>
        <p:txBody>
          <a:bodyPr>
            <a:normAutofit/>
          </a:bodyPr>
          <a:lstStyle/>
          <a:p>
            <a:pPr marL="0" lvl="0" indent="0">
              <a:spcAft>
                <a:spcPts val="600"/>
              </a:spcAft>
              <a:buClr>
                <a:srgbClr val="94C600"/>
              </a:buClr>
              <a:buNone/>
            </a:pP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Văn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nghệ</a:t>
            </a:r>
            <a:r>
              <a:rPr lang="en-US" sz="3200" b="1" dirty="0">
                <a:solidFill>
                  <a:srgbClr val="0000CC"/>
                </a:solidFill>
                <a:latin typeface="Times New Roman" pitchFamily="18" charset="0"/>
                <a:cs typeface="Times New Roman" pitchFamily="18" charset="0"/>
              </a:rPr>
              <a:t>”(1) – </a:t>
            </a:r>
            <a:r>
              <a:rPr lang="en-US" sz="3200" b="1" dirty="0" smtClean="0">
                <a:solidFill>
                  <a:srgbClr val="0000CC"/>
                </a:solidFill>
                <a:latin typeface="Times New Roman" pitchFamily="18" charset="0"/>
                <a:cs typeface="Times New Roman" pitchFamily="18" charset="0"/>
              </a:rPr>
              <a:t>“</a:t>
            </a:r>
            <a:r>
              <a:rPr lang="en-US" sz="3200" b="1" dirty="0" err="1">
                <a:solidFill>
                  <a:srgbClr val="0000CC"/>
                </a:solidFill>
                <a:latin typeface="Times New Roman" pitchFamily="18" charset="0"/>
                <a:cs typeface="Times New Roman" pitchFamily="18" charset="0"/>
              </a:rPr>
              <a:t>v</a:t>
            </a:r>
            <a:r>
              <a:rPr lang="en-US" sz="3200" b="1" dirty="0" err="1" smtClean="0">
                <a:solidFill>
                  <a:srgbClr val="0000CC"/>
                </a:solidFill>
                <a:latin typeface="Times New Roman" pitchFamily="18" charset="0"/>
                <a:cs typeface="Times New Roman" pitchFamily="18" charset="0"/>
              </a:rPr>
              <a:t>ăn</a:t>
            </a:r>
            <a:r>
              <a:rPr lang="en-US" sz="3200" b="1" dirty="0" smtClean="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nghệ</a:t>
            </a:r>
            <a:r>
              <a:rPr lang="en-US" sz="3200" b="1" dirty="0">
                <a:solidFill>
                  <a:srgbClr val="0000CC"/>
                </a:solidFill>
                <a:latin typeface="Times New Roman" pitchFamily="18" charset="0"/>
                <a:cs typeface="Times New Roman" pitchFamily="18" charset="0"/>
              </a:rPr>
              <a:t>”(2): </a:t>
            </a:r>
            <a:r>
              <a:rPr lang="en-US" sz="3200" b="1" dirty="0" err="1">
                <a:solidFill>
                  <a:srgbClr val="0000CC"/>
                </a:solidFill>
                <a:latin typeface="Times New Roman" pitchFamily="18" charset="0"/>
                <a:cs typeface="Times New Roman" pitchFamily="18" charset="0"/>
              </a:rPr>
              <a:t>phép</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lặp</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liên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kết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câu</a:t>
            </a:r>
            <a:r>
              <a:rPr lang="en-US" sz="3200" b="1" dirty="0">
                <a:solidFill>
                  <a:srgbClr val="0000CC"/>
                </a:solidFill>
                <a:latin typeface="Times New Roman" pitchFamily="18" charset="0"/>
                <a:cs typeface="Times New Roman" pitchFamily="18" charset="0"/>
              </a:rPr>
              <a:t>.</a:t>
            </a:r>
          </a:p>
          <a:p>
            <a:pPr marL="0" lvl="0" indent="0">
              <a:spcAft>
                <a:spcPts val="600"/>
              </a:spcAft>
              <a:buClr>
                <a:srgbClr val="94C600"/>
              </a:buClr>
              <a:buNone/>
            </a:pPr>
            <a:r>
              <a:rPr lang="en-US" sz="3200" b="1" dirty="0">
                <a:solidFill>
                  <a:srgbClr val="0000CC"/>
                </a:solidFill>
                <a:latin typeface="Times New Roman" pitchFamily="18" charset="0"/>
                <a:cs typeface="Times New Roman" pitchFamily="18" charset="0"/>
              </a:rPr>
              <a:t>    - “ </a:t>
            </a:r>
            <a:r>
              <a:rPr lang="en-US" sz="3200" b="1" dirty="0" err="1">
                <a:solidFill>
                  <a:srgbClr val="0000CC"/>
                </a:solidFill>
                <a:latin typeface="Times New Roman" pitchFamily="18" charset="0"/>
                <a:cs typeface="Times New Roman" pitchFamily="18" charset="0"/>
              </a:rPr>
              <a:t>Văn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nghệ</a:t>
            </a:r>
            <a:r>
              <a:rPr lang="en-US" sz="3200" b="1" dirty="0">
                <a:solidFill>
                  <a:srgbClr val="0000CC"/>
                </a:solidFill>
                <a:latin typeface="Times New Roman" pitchFamily="18" charset="0"/>
                <a:cs typeface="Times New Roman" pitchFamily="18" charset="0"/>
              </a:rPr>
              <a:t>”[1] – “ </a:t>
            </a:r>
            <a:r>
              <a:rPr lang="en-US" sz="3200" b="1" dirty="0" err="1">
                <a:solidFill>
                  <a:srgbClr val="0000CC"/>
                </a:solidFill>
                <a:latin typeface="Times New Roman" pitchFamily="18" charset="0"/>
                <a:cs typeface="Times New Roman" pitchFamily="18" charset="0"/>
              </a:rPr>
              <a:t>Văn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nghệ</a:t>
            </a:r>
            <a:r>
              <a:rPr lang="en-US" sz="3200" b="1" dirty="0">
                <a:solidFill>
                  <a:srgbClr val="0000CC"/>
                </a:solidFill>
                <a:latin typeface="Times New Roman" pitchFamily="18" charset="0"/>
                <a:cs typeface="Times New Roman" pitchFamily="18" charset="0"/>
              </a:rPr>
              <a:t>”[2]: </a:t>
            </a:r>
            <a:r>
              <a:rPr lang="en-US" sz="3200" b="1" dirty="0" err="1">
                <a:solidFill>
                  <a:srgbClr val="0000CC"/>
                </a:solidFill>
                <a:latin typeface="Times New Roman" pitchFamily="18" charset="0"/>
                <a:cs typeface="Times New Roman" pitchFamily="18" charset="0"/>
              </a:rPr>
              <a:t>phép</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lặp</a:t>
            </a:r>
            <a:r>
              <a:rPr lang="en-US" sz="3200" b="1" dirty="0">
                <a:solidFill>
                  <a:srgbClr val="0000CC"/>
                </a:solidFill>
                <a:latin typeface="Times New Roman" pitchFamily="18" charset="0"/>
                <a:cs typeface="Times New Roman" pitchFamily="18" charset="0"/>
              </a:rPr>
              <a:t> → </a:t>
            </a:r>
            <a:r>
              <a:rPr lang="en-US" sz="3200" b="1" dirty="0" err="1">
                <a:solidFill>
                  <a:srgbClr val="0000CC"/>
                </a:solidFill>
                <a:latin typeface="Times New Roman" pitchFamily="18" charset="0"/>
                <a:cs typeface="Times New Roman" pitchFamily="18" charset="0"/>
              </a:rPr>
              <a:t>liên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kết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đoạn</a:t>
            </a:r>
            <a:r>
              <a:rPr lang="en-US" sz="3200" b="1" dirty="0">
                <a:solidFill>
                  <a:srgbClr val="0000CC"/>
                </a:solidFill>
                <a:latin typeface="Times New Roman" pitchFamily="18" charset="0"/>
                <a:cs typeface="Times New Roman" pitchFamily="18" charset="0"/>
              </a:rPr>
              <a:t>.</a:t>
            </a:r>
          </a:p>
          <a:p>
            <a:pPr marL="0" lvl="0" indent="0">
              <a:spcAft>
                <a:spcPts val="600"/>
              </a:spcAft>
              <a:buClr>
                <a:srgbClr val="94C600"/>
              </a:buClr>
              <a:buNone/>
            </a:pPr>
            <a:r>
              <a:rPr lang="en-US" sz="3200" b="1" dirty="0">
                <a:solidFill>
                  <a:srgbClr val="0000CC"/>
                </a:solidFill>
                <a:latin typeface="Times New Roman" pitchFamily="18" charset="0"/>
                <a:cs typeface="Times New Roman" pitchFamily="18" charset="0"/>
              </a:rPr>
              <a:t>    - “ </a:t>
            </a:r>
            <a:r>
              <a:rPr lang="en-US" sz="3200" b="1" dirty="0" err="1">
                <a:solidFill>
                  <a:srgbClr val="0000CC"/>
                </a:solidFill>
                <a:latin typeface="Times New Roman" pitchFamily="18" charset="0"/>
                <a:cs typeface="Times New Roman" pitchFamily="18" charset="0"/>
              </a:rPr>
              <a:t>sự</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sống</a:t>
            </a:r>
            <a:r>
              <a:rPr lang="en-US" sz="3200" b="1" dirty="0">
                <a:solidFill>
                  <a:srgbClr val="0000CC"/>
                </a:solidFill>
                <a:latin typeface="Times New Roman" pitchFamily="18" charset="0"/>
                <a:cs typeface="Times New Roman" pitchFamily="18" charset="0"/>
              </a:rPr>
              <a:t>”[1] – “ </a:t>
            </a:r>
            <a:r>
              <a:rPr lang="en-US" sz="3200" b="1" dirty="0" err="1">
                <a:solidFill>
                  <a:srgbClr val="0000CC"/>
                </a:solidFill>
                <a:latin typeface="Times New Roman" pitchFamily="18" charset="0"/>
                <a:cs typeface="Times New Roman" pitchFamily="18" charset="0"/>
              </a:rPr>
              <a:t>Sự</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sống</a:t>
            </a:r>
            <a:r>
              <a:rPr lang="en-US" sz="3200" b="1" dirty="0">
                <a:solidFill>
                  <a:srgbClr val="0000CC"/>
                </a:solidFill>
                <a:latin typeface="Times New Roman" pitchFamily="18" charset="0"/>
                <a:cs typeface="Times New Roman" pitchFamily="18" charset="0"/>
              </a:rPr>
              <a:t>”[2]: </a:t>
            </a:r>
            <a:r>
              <a:rPr lang="en-US" sz="3200" b="1" dirty="0" err="1">
                <a:solidFill>
                  <a:srgbClr val="0000CC"/>
                </a:solidFill>
                <a:latin typeface="Times New Roman" pitchFamily="18" charset="0"/>
                <a:cs typeface="Times New Roman" pitchFamily="18" charset="0"/>
              </a:rPr>
              <a:t>phép</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lặp</a:t>
            </a:r>
            <a:r>
              <a:rPr lang="en-US" sz="3200" b="1" dirty="0">
                <a:solidFill>
                  <a:srgbClr val="0000CC"/>
                </a:solidFill>
                <a:latin typeface="Times New Roman" pitchFamily="18" charset="0"/>
                <a:cs typeface="Times New Roman" pitchFamily="18" charset="0"/>
              </a:rPr>
              <a:t> → </a:t>
            </a:r>
            <a:r>
              <a:rPr lang="en-US" sz="3200" b="1" dirty="0" err="1">
                <a:solidFill>
                  <a:srgbClr val="0000CC"/>
                </a:solidFill>
                <a:latin typeface="Times New Roman" pitchFamily="18" charset="0"/>
                <a:cs typeface="Times New Roman" pitchFamily="18" charset="0"/>
              </a:rPr>
              <a:t>liên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kết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đoạn</a:t>
            </a:r>
            <a:r>
              <a:rPr lang="en-US" sz="3200" b="1" dirty="0">
                <a:solidFill>
                  <a:srgbClr val="0000CC"/>
                </a:solidFill>
                <a:latin typeface="Times New Roman" pitchFamily="18" charset="0"/>
                <a:cs typeface="Times New Roman" pitchFamily="18" charset="0"/>
              </a:rPr>
              <a:t>.</a:t>
            </a:r>
          </a:p>
          <a:p>
            <a:pPr marL="0" lvl="0" indent="0">
              <a:spcAft>
                <a:spcPts val="600"/>
              </a:spcAft>
              <a:buClr>
                <a:srgbClr val="94C600"/>
              </a:buClr>
              <a:buNone/>
            </a:pPr>
            <a:endParaRPr lang="en-US" sz="32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80017354"/>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1" cy="4419600"/>
          </a:xfrm>
        </p:spPr>
        <p:txBody>
          <a:bodyPr>
            <a:noAutofit/>
          </a:bodyPr>
          <a:lstStyle/>
          <a:p>
            <a:pPr lvl="0">
              <a:spcBef>
                <a:spcPct val="20000"/>
              </a:spcBef>
            </a:pPr>
            <a:r>
              <a:rPr lang="en-US" sz="3200" b="1" dirty="0">
                <a:solidFill>
                  <a:schemeClr val="tx1"/>
                </a:solidFill>
                <a:latin typeface="Times New Roman" pitchFamily="18" charset="0"/>
                <a:ea typeface="+mn-ea"/>
                <a:cs typeface="Times New Roman" pitchFamily="18" charset="0"/>
              </a:rPr>
              <a:t>c. </a:t>
            </a:r>
            <a:r>
              <a:rPr lang="en-US" sz="3200" b="1" dirty="0" err="1">
                <a:solidFill>
                  <a:schemeClr val="tx1"/>
                </a:solidFill>
                <a:latin typeface="Times New Roman" pitchFamily="18" charset="0"/>
                <a:ea typeface="+mn-ea"/>
                <a:cs typeface="Times New Roman" pitchFamily="18" charset="0"/>
              </a:rPr>
              <a:t>Thật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ra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gian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không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không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phải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một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hai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đó</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vừa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một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định</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luật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tự</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nhiên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khách</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quan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bao</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trùm</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thế</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giới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vừa</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một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khái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niệm</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chủ</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quan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của</a:t>
            </a:r>
            <a:r>
              <a:rPr lang="en-US" sz="3200" b="1" dirty="0">
                <a:solidFill>
                  <a:schemeClr val="tx1"/>
                </a:solidFill>
                <a:latin typeface="Times New Roman" pitchFamily="18" charset="0"/>
                <a:ea typeface="+mn-ea"/>
                <a:cs typeface="Times New Roman" pitchFamily="18" charset="0"/>
              </a:rPr>
              <a:t> con </a:t>
            </a:r>
            <a:r>
              <a:rPr lang="en-US" sz="3200" b="1" dirty="0" err="1">
                <a:solidFill>
                  <a:schemeClr val="tx1"/>
                </a:solidFill>
                <a:latin typeface="Times New Roman" pitchFamily="18" charset="0"/>
                <a:ea typeface="+mn-ea"/>
                <a:cs typeface="Times New Roman" pitchFamily="18" charset="0"/>
              </a:rPr>
              <a:t>người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đơn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độc</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Bởi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vì</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chỉ</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có</a:t>
            </a:r>
            <a:r>
              <a:rPr lang="en-US" sz="3200" b="1" dirty="0">
                <a:solidFill>
                  <a:schemeClr val="tx1"/>
                </a:solidFill>
                <a:latin typeface="Times New Roman" pitchFamily="18" charset="0"/>
                <a:ea typeface="+mn-ea"/>
                <a:cs typeface="Times New Roman" pitchFamily="18" charset="0"/>
              </a:rPr>
              <a:t> con </a:t>
            </a:r>
            <a:r>
              <a:rPr lang="en-US" sz="3200" b="1" dirty="0" err="1">
                <a:solidFill>
                  <a:schemeClr val="tx1"/>
                </a:solidFill>
                <a:latin typeface="Times New Roman" pitchFamily="18" charset="0"/>
                <a:ea typeface="+mn-ea"/>
                <a:cs typeface="Times New Roman" pitchFamily="18" charset="0"/>
              </a:rPr>
              <a:t>người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mới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có</a:t>
            </a:r>
            <a:r>
              <a:rPr lang="en-US" sz="3200" b="1" dirty="0">
                <a:solidFill>
                  <a:schemeClr val="tx1"/>
                </a:solidFill>
                <a:latin typeface="Times New Roman" pitchFamily="18" charset="0"/>
                <a:ea typeface="+mn-ea"/>
                <a:cs typeface="Times New Roman" pitchFamily="18" charset="0"/>
              </a:rPr>
              <a:t> ý </a:t>
            </a:r>
            <a:r>
              <a:rPr lang="en-US" sz="3200" b="1" dirty="0" err="1">
                <a:solidFill>
                  <a:schemeClr val="tx1"/>
                </a:solidFill>
                <a:latin typeface="Times New Roman" pitchFamily="18" charset="0"/>
                <a:ea typeface="+mn-ea"/>
                <a:cs typeface="Times New Roman" pitchFamily="18" charset="0"/>
              </a:rPr>
              <a:t>thức</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về</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gian</a:t>
            </a:r>
            <a:r>
              <a:rPr lang="en-US" sz="3200" b="1" dirty="0">
                <a:solidFill>
                  <a:schemeClr val="tx1"/>
                </a:solidFill>
                <a:latin typeface="Times New Roman" pitchFamily="18" charset="0"/>
                <a:ea typeface="+mn-ea"/>
                <a:cs typeface="Times New Roman" pitchFamily="18" charset="0"/>
              </a:rPr>
              <a:t>. Con </a:t>
            </a:r>
            <a:r>
              <a:rPr lang="en-US" sz="3200" b="1" dirty="0" err="1">
                <a:solidFill>
                  <a:schemeClr val="tx1"/>
                </a:solidFill>
                <a:latin typeface="Times New Roman" pitchFamily="18" charset="0"/>
                <a:ea typeface="+mn-ea"/>
                <a:cs typeface="Times New Roman" pitchFamily="18" charset="0"/>
              </a:rPr>
              <a:t>người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sinh</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vật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duy</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nhất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biết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rằng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mình</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sẽ</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chết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và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biết</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rằng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thời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gian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liên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tục</a:t>
            </a:r>
            <a:r>
              <a:rPr lang="en-US" sz="3200" b="1" dirty="0">
                <a:solidFill>
                  <a:schemeClr val="tx1"/>
                </a:solidFill>
                <a:latin typeface="Times New Roman" pitchFamily="18" charset="0"/>
                <a:ea typeface="+mn-ea"/>
                <a:cs typeface="Times New Roman" pitchFamily="18" charset="0"/>
              </a:rPr>
              <a:t>.</a:t>
            </a:r>
            <a:br>
              <a:rPr lang="en-US" sz="3200" b="1" dirty="0">
                <a:solidFill>
                  <a:schemeClr val="tx1"/>
                </a:solidFill>
                <a:latin typeface="Times New Roman" pitchFamily="18" charset="0"/>
                <a:ea typeface="+mn-ea"/>
                <a:cs typeface="Times New Roman" pitchFamily="18" charset="0"/>
              </a:rPr>
            </a:br>
            <a:r>
              <a:rPr lang="en-US" sz="3200" b="1" dirty="0">
                <a:solidFill>
                  <a:schemeClr val="tx1"/>
                </a:solidFill>
                <a:latin typeface="Times New Roman" pitchFamily="18" charset="0"/>
                <a:ea typeface="+mn-ea"/>
                <a:cs typeface="Times New Roman" pitchFamily="18" charset="0"/>
              </a:rPr>
              <a:t>(</a:t>
            </a:r>
            <a:r>
              <a:rPr lang="en-US" sz="3200" b="1" dirty="0" err="1">
                <a:solidFill>
                  <a:schemeClr val="tx1"/>
                </a:solidFill>
                <a:latin typeface="Times New Roman" pitchFamily="18" charset="0"/>
                <a:ea typeface="+mn-ea"/>
                <a:cs typeface="Times New Roman" pitchFamily="18" charset="0"/>
              </a:rPr>
              <a:t>Thời</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gian</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là</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gì</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trong</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tạp</a:t>
            </a:r>
            <a:r>
              <a:rPr lang="en-US" sz="3200" b="1" dirty="0">
                <a:solidFill>
                  <a:schemeClr val="tx1"/>
                </a:solidFill>
                <a:latin typeface="Times New Roman" pitchFamily="18" charset="0"/>
                <a:ea typeface="+mn-ea"/>
                <a:cs typeface="Times New Roman" pitchFamily="18" charset="0"/>
              </a:rPr>
              <a:t> </a:t>
            </a:r>
            <a:r>
              <a:rPr lang="en-US" sz="3200" b="1" dirty="0" err="1">
                <a:solidFill>
                  <a:schemeClr val="tx1"/>
                </a:solidFill>
                <a:latin typeface="Times New Roman" pitchFamily="18" charset="0"/>
                <a:ea typeface="+mn-ea"/>
                <a:cs typeface="Times New Roman" pitchFamily="18" charset="0"/>
              </a:rPr>
              <a:t>chí</a:t>
            </a:r>
            <a:r>
              <a:rPr lang="en-US" sz="3200" b="1" dirty="0">
                <a:solidFill>
                  <a:schemeClr val="tx1"/>
                </a:solidFill>
                <a:latin typeface="Times New Roman" pitchFamily="18" charset="0"/>
                <a:ea typeface="+mn-ea"/>
                <a:cs typeface="Times New Roman" pitchFamily="18" charset="0"/>
              </a:rPr>
              <a:t> Tia </a:t>
            </a:r>
            <a:r>
              <a:rPr lang="en-US" sz="3200" b="1" dirty="0" err="1">
                <a:solidFill>
                  <a:schemeClr val="tx1"/>
                </a:solidFill>
                <a:latin typeface="Times New Roman" pitchFamily="18" charset="0"/>
                <a:ea typeface="+mn-ea"/>
                <a:cs typeface="Times New Roman" pitchFamily="18" charset="0"/>
              </a:rPr>
              <a:t>sáng</a:t>
            </a:r>
            <a:r>
              <a:rPr lang="en-US" sz="3200" b="1" dirty="0">
                <a:solidFill>
                  <a:schemeClr val="tx1"/>
                </a:solidFill>
                <a:latin typeface="Times New Roman" pitchFamily="18" charset="0"/>
                <a:ea typeface="+mn-ea"/>
                <a:cs typeface="Times New Roman" pitchFamily="18" charset="0"/>
              </a:rPr>
              <a:t>)</a:t>
            </a:r>
            <a:br>
              <a:rPr lang="en-US" sz="3200" b="1" dirty="0">
                <a:solidFill>
                  <a:schemeClr val="tx1"/>
                </a:solidFill>
                <a:latin typeface="Times New Roman" pitchFamily="18" charset="0"/>
                <a:ea typeface="+mn-ea"/>
                <a:cs typeface="Times New Roman" pitchFamily="18" charset="0"/>
              </a:rPr>
            </a:br>
            <a:endParaRPr lang="en-US" sz="3200" b="1" dirty="0">
              <a:solidFill>
                <a:schemeClr val="tx1"/>
              </a:solidFill>
              <a:latin typeface="Times New Roman" pitchFamily="18" charset="0"/>
              <a:ea typeface="+mn-ea"/>
              <a:cs typeface="Times New Roman" pitchFamily="18" charset="0"/>
            </a:endParaRPr>
          </a:p>
        </p:txBody>
      </p:sp>
    </p:spTree>
    <p:extLst>
      <p:ext uri="{BB962C8B-B14F-4D97-AF65-F5344CB8AC3E}">
        <p14:creationId xmlns:p14="http://schemas.microsoft.com/office/powerpoint/2010/main" xmlns="" val="383559487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2362200"/>
          </a:xfrm>
        </p:spPr>
        <p:txBody>
          <a:bodyPr>
            <a:normAutofit/>
          </a:bodyPr>
          <a:lstStyle/>
          <a:p>
            <a:pPr marL="0" lvl="0" indent="0">
              <a:lnSpc>
                <a:spcPct val="115000"/>
              </a:lnSpc>
              <a:spcBef>
                <a:spcPts val="0"/>
              </a:spcBef>
              <a:spcAft>
                <a:spcPts val="1000"/>
              </a:spcAft>
              <a:buClrTx/>
              <a:buSzTx/>
              <a:buNone/>
            </a:pPr>
            <a:r>
              <a:rPr lang="en-US" sz="2800" b="1" dirty="0">
                <a:solidFill>
                  <a:srgbClr val="0000CC"/>
                </a:solidFill>
                <a:latin typeface="Times New Roman" pitchFamily="18" charset="0"/>
                <a:ea typeface="Calibri"/>
                <a:cs typeface="Times New Roman" pitchFamily="18" charset="0"/>
              </a:rPr>
              <a:t>- “ </a:t>
            </a:r>
            <a:r>
              <a:rPr lang="en-US" sz="2800" b="1" dirty="0" err="1">
                <a:solidFill>
                  <a:srgbClr val="0000CC"/>
                </a:solidFill>
                <a:latin typeface="Times New Roman" pitchFamily="18" charset="0"/>
                <a:ea typeface="Calibri"/>
                <a:cs typeface="Times New Roman" pitchFamily="18" charset="0"/>
              </a:rPr>
              <a:t>Thời</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gian</a:t>
            </a:r>
            <a:r>
              <a:rPr lang="en-US" sz="2800" b="1" dirty="0">
                <a:solidFill>
                  <a:srgbClr val="0000CC"/>
                </a:solidFill>
                <a:latin typeface="Times New Roman" pitchFamily="18" charset="0"/>
                <a:ea typeface="Calibri"/>
                <a:cs typeface="Times New Roman" pitchFamily="18" charset="0"/>
              </a:rPr>
              <a:t>” – “ </a:t>
            </a:r>
            <a:r>
              <a:rPr lang="en-US" sz="2800" b="1" dirty="0" err="1">
                <a:solidFill>
                  <a:srgbClr val="0000CC"/>
                </a:solidFill>
                <a:latin typeface="Times New Roman" pitchFamily="18" charset="0"/>
                <a:ea typeface="Calibri"/>
                <a:cs typeface="Times New Roman" pitchFamily="18" charset="0"/>
              </a:rPr>
              <a:t>thời</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gian</a:t>
            </a:r>
            <a:r>
              <a:rPr lang="en-US" sz="2800" b="1" dirty="0">
                <a:solidFill>
                  <a:srgbClr val="0000CC"/>
                </a:solidFill>
                <a:latin typeface="Times New Roman" pitchFamily="18" charset="0"/>
                <a:ea typeface="Calibri"/>
                <a:cs typeface="Times New Roman" pitchFamily="18" charset="0"/>
              </a:rPr>
              <a:t>” – “</a:t>
            </a:r>
            <a:r>
              <a:rPr lang="en-US" sz="2800" b="1" dirty="0" err="1">
                <a:solidFill>
                  <a:srgbClr val="0000CC"/>
                </a:solidFill>
                <a:latin typeface="Times New Roman" pitchFamily="18" charset="0"/>
                <a:ea typeface="Calibri"/>
                <a:cs typeface="Times New Roman" pitchFamily="18" charset="0"/>
              </a:rPr>
              <a:t>thời</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gian</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phép</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lặp</a:t>
            </a:r>
            <a:r>
              <a:rPr lang="en-US" sz="2800" b="1" dirty="0">
                <a:solidFill>
                  <a:srgbClr val="0000CC"/>
                </a:solidFill>
                <a:latin typeface="Times New Roman" pitchFamily="18" charset="0"/>
                <a:ea typeface="Calibri"/>
                <a:cs typeface="Times New Roman" pitchFamily="18" charset="0"/>
              </a:rPr>
              <a:t> -&gt; </a:t>
            </a:r>
            <a:r>
              <a:rPr lang="en-US" sz="2800" b="1" dirty="0" err="1">
                <a:solidFill>
                  <a:srgbClr val="0000CC"/>
                </a:solidFill>
                <a:latin typeface="Times New Roman" pitchFamily="18" charset="0"/>
                <a:ea typeface="Calibri"/>
                <a:cs typeface="Times New Roman" pitchFamily="18" charset="0"/>
              </a:rPr>
              <a:t>liên</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kết</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câu</a:t>
            </a:r>
            <a:r>
              <a:rPr lang="en-US" sz="2800" b="1" dirty="0">
                <a:solidFill>
                  <a:srgbClr val="0000CC"/>
                </a:solidFill>
                <a:latin typeface="Times New Roman" pitchFamily="18" charset="0"/>
                <a:ea typeface="Calibri"/>
                <a:cs typeface="Times New Roman" pitchFamily="18" charset="0"/>
              </a:rPr>
              <a:t>.</a:t>
            </a:r>
          </a:p>
          <a:p>
            <a:pPr marL="0" lvl="0" indent="0">
              <a:lnSpc>
                <a:spcPct val="115000"/>
              </a:lnSpc>
              <a:spcBef>
                <a:spcPts val="0"/>
              </a:spcBef>
              <a:spcAft>
                <a:spcPts val="1000"/>
              </a:spcAft>
              <a:buClrTx/>
              <a:buSzTx/>
              <a:buNone/>
            </a:pPr>
            <a:r>
              <a:rPr lang="en-US" sz="2800" b="1" dirty="0">
                <a:solidFill>
                  <a:srgbClr val="0000CC"/>
                </a:solidFill>
                <a:latin typeface="Times New Roman" pitchFamily="18" charset="0"/>
                <a:ea typeface="Calibri"/>
                <a:cs typeface="Times New Roman" pitchFamily="18" charset="0"/>
              </a:rPr>
              <a:t>- “ Con </a:t>
            </a:r>
            <a:r>
              <a:rPr lang="en-US" sz="2800" b="1" dirty="0" err="1">
                <a:solidFill>
                  <a:srgbClr val="0000CC"/>
                </a:solidFill>
                <a:latin typeface="Times New Roman" pitchFamily="18" charset="0"/>
                <a:ea typeface="Calibri"/>
                <a:cs typeface="Times New Roman" pitchFamily="18" charset="0"/>
              </a:rPr>
              <a:t>người</a:t>
            </a:r>
            <a:r>
              <a:rPr lang="en-US" sz="2800" b="1" dirty="0">
                <a:solidFill>
                  <a:srgbClr val="0000CC"/>
                </a:solidFill>
                <a:latin typeface="Times New Roman" pitchFamily="18" charset="0"/>
                <a:ea typeface="Calibri"/>
                <a:cs typeface="Times New Roman" pitchFamily="18" charset="0"/>
              </a:rPr>
              <a:t>”(1) – “ con </a:t>
            </a:r>
            <a:r>
              <a:rPr lang="en-US" sz="2800" b="1" dirty="0" err="1">
                <a:solidFill>
                  <a:srgbClr val="0000CC"/>
                </a:solidFill>
                <a:latin typeface="Times New Roman" pitchFamily="18" charset="0"/>
                <a:ea typeface="Calibri"/>
                <a:cs typeface="Times New Roman" pitchFamily="18" charset="0"/>
              </a:rPr>
              <a:t>người</a:t>
            </a:r>
            <a:r>
              <a:rPr lang="en-US" sz="2800" b="1" dirty="0">
                <a:solidFill>
                  <a:srgbClr val="0000CC"/>
                </a:solidFill>
                <a:latin typeface="Times New Roman" pitchFamily="18" charset="0"/>
                <a:ea typeface="Calibri"/>
                <a:cs typeface="Times New Roman" pitchFamily="18" charset="0"/>
              </a:rPr>
              <a:t>”(2) – “ con </a:t>
            </a:r>
            <a:r>
              <a:rPr lang="en-US" sz="2800" b="1" dirty="0" err="1">
                <a:solidFill>
                  <a:srgbClr val="0000CC"/>
                </a:solidFill>
                <a:latin typeface="Times New Roman" pitchFamily="18" charset="0"/>
                <a:ea typeface="Calibri"/>
                <a:cs typeface="Times New Roman" pitchFamily="18" charset="0"/>
              </a:rPr>
              <a:t>người</a:t>
            </a:r>
            <a:r>
              <a:rPr lang="en-US" sz="2800" b="1" dirty="0">
                <a:solidFill>
                  <a:srgbClr val="0000CC"/>
                </a:solidFill>
                <a:latin typeface="Times New Roman" pitchFamily="18" charset="0"/>
                <a:ea typeface="Calibri"/>
                <a:cs typeface="Times New Roman" pitchFamily="18" charset="0"/>
              </a:rPr>
              <a:t>”(3): </a:t>
            </a:r>
            <a:r>
              <a:rPr lang="en-US" sz="2800" b="1" dirty="0" err="1">
                <a:solidFill>
                  <a:srgbClr val="0000CC"/>
                </a:solidFill>
                <a:latin typeface="Times New Roman" pitchFamily="18" charset="0"/>
                <a:ea typeface="Calibri"/>
                <a:cs typeface="Times New Roman" pitchFamily="18" charset="0"/>
              </a:rPr>
              <a:t>phép</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lặp</a:t>
            </a:r>
            <a:r>
              <a:rPr lang="en-US" sz="2800" b="1" dirty="0">
                <a:solidFill>
                  <a:srgbClr val="0000CC"/>
                </a:solidFill>
                <a:latin typeface="Times New Roman" pitchFamily="18" charset="0"/>
                <a:ea typeface="Calibri"/>
                <a:cs typeface="Times New Roman" pitchFamily="18" charset="0"/>
              </a:rPr>
              <a:t> -&gt; </a:t>
            </a:r>
            <a:r>
              <a:rPr lang="en-US" sz="2800" b="1" dirty="0" err="1">
                <a:solidFill>
                  <a:srgbClr val="0000CC"/>
                </a:solidFill>
                <a:latin typeface="Times New Roman" pitchFamily="18" charset="0"/>
                <a:ea typeface="Calibri"/>
                <a:cs typeface="Times New Roman" pitchFamily="18" charset="0"/>
              </a:rPr>
              <a:t>liên</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kết</a:t>
            </a:r>
            <a:r>
              <a:rPr lang="en-US" sz="2800" b="1" dirty="0">
                <a:solidFill>
                  <a:srgbClr val="0000CC"/>
                </a:solidFill>
                <a:latin typeface="Times New Roman" pitchFamily="18" charset="0"/>
                <a:ea typeface="Calibri"/>
                <a:cs typeface="Times New Roman" pitchFamily="18" charset="0"/>
              </a:rPr>
              <a:t> </a:t>
            </a:r>
            <a:r>
              <a:rPr lang="en-US" sz="2800" b="1" dirty="0" err="1">
                <a:solidFill>
                  <a:srgbClr val="0000CC"/>
                </a:solidFill>
                <a:latin typeface="Times New Roman" pitchFamily="18" charset="0"/>
                <a:ea typeface="Calibri"/>
                <a:cs typeface="Times New Roman" pitchFamily="18" charset="0"/>
              </a:rPr>
              <a:t>câu</a:t>
            </a:r>
            <a:r>
              <a:rPr lang="en-US" sz="2800" b="1" dirty="0">
                <a:solidFill>
                  <a:srgbClr val="0000CC"/>
                </a:solidFill>
                <a:latin typeface="Times New Roman" pitchFamily="18" charset="0"/>
                <a:ea typeface="Calibri"/>
                <a:cs typeface="Times New Roman" pitchFamily="18" charset="0"/>
              </a:rPr>
              <a:t>.</a:t>
            </a:r>
          </a:p>
          <a:p>
            <a:endParaRPr lang="en-US" sz="2800" b="1" dirty="0">
              <a:solidFill>
                <a:srgbClr val="0000CC"/>
              </a:solidFill>
            </a:endParaRPr>
          </a:p>
        </p:txBody>
      </p:sp>
    </p:spTree>
    <p:extLst>
      <p:ext uri="{BB962C8B-B14F-4D97-AF65-F5344CB8AC3E}">
        <p14:creationId xmlns:p14="http://schemas.microsoft.com/office/powerpoint/2010/main" xmlns="" val="44679253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365</TotalTime>
  <Words>1029</Words>
  <Application>Microsoft Office PowerPoint</Application>
  <PresentationFormat>On-screen Show (4:3)</PresentationFormat>
  <Paragraphs>64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Austin</vt:lpstr>
      <vt:lpstr>  Tiết: 109 Bài: LIÊN KẾT CÂU VÀ LIÊN KẾT ĐOẠN VĂN ( LUYỆN TẬP)</vt:lpstr>
      <vt:lpstr>KIỂM TRA BÀI CŨ</vt:lpstr>
      <vt:lpstr>- Các câu văn, đoạn văn trong văn bản được liên kết chặt chẽ với nhau về mặt nội dung và hình thức:</vt:lpstr>
      <vt:lpstr>II. LUYỆN TẬP</vt:lpstr>
      <vt:lpstr>Slide 5</vt:lpstr>
      <vt:lpstr>b)   Văn nghệ đã làm cho tâm hồn họ thực được sống. Lời gửi của văn nghệ là sự sống.        Sự sống ấy tỏa đều cho mọi vẻ, mọi mặt của tâm hồn.Văn nghệ nói chuyện với tất cả tâm hồn chúng ta, không riêng gì trí tuệ, nhất là trí thức.       (Nguyễn Đình Thi, Tiếng nói của văn nghệ) </vt:lpstr>
      <vt:lpstr>Slide 7</vt:lpstr>
      <vt:lpstr>c. Thật ra, thời gian không không phải là một mà là hai: đó vừa là một định luật tự nhiên, khách quan, bao trùm thế giới, vừa là một khái niệm chủ quan của con người đơn độc. Bởi vì chỉ có con người mới có ý thức về thời gian. Con người là sinh vật duy nhất biết rằng mình sẽ chết, và biết rằng thời gian là liên tục. (Thời gian là gì?, trong tạp chí Tia sáng) </vt:lpstr>
      <vt:lpstr>Slide 9</vt:lpstr>
      <vt:lpstr>d. Những người yếu đuối vẫn hay hiền lành. Muốn ác phải là kẻ mạnh.                                   ( Nam Cao, Chí Phèo) </vt:lpstr>
      <vt:lpstr>Bài tập 2: Tìm cặp từ trái nghĩa.</vt:lpstr>
      <vt:lpstr>Slide 12</vt:lpstr>
      <vt:lpstr>Bài tập 3: Tìm lỗi liên kết về nội dung</vt:lpstr>
      <vt:lpstr>ddddaps</vt:lpstr>
      <vt:lpstr>Slide 15</vt:lpstr>
      <vt:lpstr>Slide 16</vt:lpstr>
      <vt:lpstr>4. Bài tập 4: Tìm lỗi về liên kết hình thức. </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LUYỆN TẬP</dc:title>
  <dc:creator>ASUS</dc:creator>
  <cp:lastModifiedBy>Guest</cp:lastModifiedBy>
  <cp:revision>40</cp:revision>
  <dcterms:created xsi:type="dcterms:W3CDTF">2014-02-13T14:15:52Z</dcterms:created>
  <dcterms:modified xsi:type="dcterms:W3CDTF">2020-01-29T16:12:12Z</dcterms:modified>
</cp:coreProperties>
</file>