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36" r:id="rId3"/>
    <p:sldMasterId id="2147483742" r:id="rId4"/>
    <p:sldMasterId id="2147483751" r:id="rId5"/>
  </p:sldMasterIdLst>
  <p:notesMasterIdLst>
    <p:notesMasterId r:id="rId18"/>
  </p:notesMasterIdLst>
  <p:sldIdLst>
    <p:sldId id="416" r:id="rId6"/>
    <p:sldId id="402" r:id="rId7"/>
    <p:sldId id="400" r:id="rId8"/>
    <p:sldId id="405" r:id="rId9"/>
    <p:sldId id="409" r:id="rId10"/>
    <p:sldId id="410" r:id="rId11"/>
    <p:sldId id="412" r:id="rId12"/>
    <p:sldId id="413" r:id="rId13"/>
    <p:sldId id="414" r:id="rId14"/>
    <p:sldId id="411" r:id="rId15"/>
    <p:sldId id="415" r:id="rId16"/>
    <p:sldId id="41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ECFF"/>
    <a:srgbClr val="FFCCCC"/>
    <a:srgbClr val="F2F2F2"/>
    <a:srgbClr val="000000"/>
    <a:srgbClr val="009999"/>
    <a:srgbClr val="008080"/>
    <a:srgbClr val="FFFFFF"/>
    <a:srgbClr val="FFCCFF"/>
    <a:srgbClr val="FF0000"/>
    <a:srgbClr val="DBEE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fd6f18662e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fd6f18662e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00321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fd6f18662e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fd6f18662e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8226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fd6f18662e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fd6f18662e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63081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fd6f18662e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fd6f18662e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16938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fd6f18662e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fd6f18662e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0592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fd6f18662e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fd6f18662e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8247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fd6f18662e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fd6f18662e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0218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fd6f18662e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fd6f18662e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19686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fd6f18662e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fd6f18662e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3766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fd6f18662e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fd6f18662e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1509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fd6f18662e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fd6f18662e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2384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fd6f18662e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fd6f18662e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1236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www.facebook.com/SlidesManiaSM/" TargetMode="External"/><Relationship Id="rId7" Type="http://schemas.openxmlformats.org/officeDocument/2006/relationships/hyperlink" Target="https://www.pinterest.com/slidesmania/" TargetMode="External"/><Relationship Id="rId2" Type="http://schemas.openxmlformats.org/officeDocument/2006/relationships/hyperlink" Target="https://slidesmania.com/questions-powerpoint-google-slides/can-i-use-these-templates/" TargetMode="External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hyperlink" Target="https://twitter.com/SlidesManiaSM/" TargetMode="External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hyperlink" Target="https://www.instagram.com/slidesmania/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11/28/2022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11/28/2022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96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11/28/2022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7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11/28/2022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76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11/28/2022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bg>
      <p:bgPr>
        <a:solidFill>
          <a:schemeClr val="accent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5400000">
            <a:off x="2696875" y="-2696524"/>
            <a:ext cx="6811196" cy="12204947"/>
          </a:xfrm>
          <a:custGeom>
            <a:avLst/>
            <a:gdLst/>
            <a:ahLst/>
            <a:cxnLst/>
            <a:rect l="l" t="t" r="r" b="b"/>
            <a:pathLst>
              <a:path w="7119717" h="12539329" extrusionOk="0">
                <a:moveTo>
                  <a:pt x="583070" y="12004282"/>
                </a:moveTo>
                <a:lnTo>
                  <a:pt x="246697" y="12004282"/>
                </a:lnTo>
                <a:lnTo>
                  <a:pt x="246697" y="12354830"/>
                </a:lnTo>
                <a:lnTo>
                  <a:pt x="583070" y="12354830"/>
                </a:lnTo>
                <a:close/>
                <a:moveTo>
                  <a:pt x="583070" y="11639155"/>
                </a:moveTo>
                <a:lnTo>
                  <a:pt x="246697" y="11639155"/>
                </a:lnTo>
                <a:lnTo>
                  <a:pt x="246697" y="11989703"/>
                </a:lnTo>
                <a:lnTo>
                  <a:pt x="583070" y="11989703"/>
                </a:lnTo>
                <a:close/>
                <a:moveTo>
                  <a:pt x="583070" y="11274028"/>
                </a:moveTo>
                <a:lnTo>
                  <a:pt x="246697" y="11274028"/>
                </a:lnTo>
                <a:lnTo>
                  <a:pt x="246697" y="11624575"/>
                </a:lnTo>
                <a:lnTo>
                  <a:pt x="583070" y="11624575"/>
                </a:lnTo>
                <a:close/>
                <a:moveTo>
                  <a:pt x="583070" y="10908900"/>
                </a:moveTo>
                <a:lnTo>
                  <a:pt x="246697" y="10908900"/>
                </a:lnTo>
                <a:lnTo>
                  <a:pt x="246697" y="11259448"/>
                </a:lnTo>
                <a:lnTo>
                  <a:pt x="583070" y="11259448"/>
                </a:lnTo>
                <a:close/>
                <a:moveTo>
                  <a:pt x="583070" y="10543772"/>
                </a:moveTo>
                <a:lnTo>
                  <a:pt x="246697" y="10543772"/>
                </a:lnTo>
                <a:lnTo>
                  <a:pt x="246697" y="10894320"/>
                </a:lnTo>
                <a:lnTo>
                  <a:pt x="583070" y="10894320"/>
                </a:lnTo>
                <a:close/>
                <a:moveTo>
                  <a:pt x="583070" y="10178645"/>
                </a:moveTo>
                <a:lnTo>
                  <a:pt x="246697" y="10178645"/>
                </a:lnTo>
                <a:lnTo>
                  <a:pt x="246697" y="10529192"/>
                </a:lnTo>
                <a:lnTo>
                  <a:pt x="583070" y="10529192"/>
                </a:lnTo>
                <a:close/>
                <a:moveTo>
                  <a:pt x="583070" y="9813518"/>
                </a:moveTo>
                <a:lnTo>
                  <a:pt x="246697" y="9813518"/>
                </a:lnTo>
                <a:lnTo>
                  <a:pt x="246697" y="10164065"/>
                </a:lnTo>
                <a:lnTo>
                  <a:pt x="583070" y="10164065"/>
                </a:lnTo>
                <a:close/>
                <a:moveTo>
                  <a:pt x="583070" y="9448390"/>
                </a:moveTo>
                <a:lnTo>
                  <a:pt x="246697" y="9448390"/>
                </a:lnTo>
                <a:lnTo>
                  <a:pt x="246697" y="9798938"/>
                </a:lnTo>
                <a:lnTo>
                  <a:pt x="583070" y="9798938"/>
                </a:lnTo>
                <a:close/>
                <a:moveTo>
                  <a:pt x="583070" y="9083262"/>
                </a:moveTo>
                <a:lnTo>
                  <a:pt x="246697" y="9083262"/>
                </a:lnTo>
                <a:lnTo>
                  <a:pt x="246697" y="9433810"/>
                </a:lnTo>
                <a:lnTo>
                  <a:pt x="583070" y="9433810"/>
                </a:lnTo>
                <a:close/>
                <a:moveTo>
                  <a:pt x="583070" y="8718135"/>
                </a:moveTo>
                <a:lnTo>
                  <a:pt x="246697" y="8718135"/>
                </a:lnTo>
                <a:lnTo>
                  <a:pt x="246697" y="9068682"/>
                </a:lnTo>
                <a:lnTo>
                  <a:pt x="583070" y="9068682"/>
                </a:lnTo>
                <a:close/>
                <a:moveTo>
                  <a:pt x="583070" y="8353008"/>
                </a:moveTo>
                <a:lnTo>
                  <a:pt x="246697" y="8353008"/>
                </a:lnTo>
                <a:lnTo>
                  <a:pt x="246697" y="8703555"/>
                </a:lnTo>
                <a:lnTo>
                  <a:pt x="583070" y="8703555"/>
                </a:lnTo>
                <a:close/>
                <a:moveTo>
                  <a:pt x="583070" y="7987881"/>
                </a:moveTo>
                <a:lnTo>
                  <a:pt x="246697" y="7987881"/>
                </a:lnTo>
                <a:lnTo>
                  <a:pt x="246697" y="8338428"/>
                </a:lnTo>
                <a:lnTo>
                  <a:pt x="583070" y="8338428"/>
                </a:lnTo>
                <a:close/>
                <a:moveTo>
                  <a:pt x="583070" y="7622754"/>
                </a:moveTo>
                <a:lnTo>
                  <a:pt x="246697" y="7622754"/>
                </a:lnTo>
                <a:lnTo>
                  <a:pt x="246697" y="7973301"/>
                </a:lnTo>
                <a:lnTo>
                  <a:pt x="583070" y="7973301"/>
                </a:lnTo>
                <a:close/>
                <a:moveTo>
                  <a:pt x="583070" y="7257625"/>
                </a:moveTo>
                <a:lnTo>
                  <a:pt x="246697" y="7257625"/>
                </a:lnTo>
                <a:lnTo>
                  <a:pt x="246697" y="7608174"/>
                </a:lnTo>
                <a:lnTo>
                  <a:pt x="583070" y="7608174"/>
                </a:lnTo>
                <a:close/>
                <a:moveTo>
                  <a:pt x="583070" y="6892501"/>
                </a:moveTo>
                <a:lnTo>
                  <a:pt x="246697" y="6892501"/>
                </a:lnTo>
                <a:lnTo>
                  <a:pt x="246697" y="7243044"/>
                </a:lnTo>
                <a:lnTo>
                  <a:pt x="583070" y="7243044"/>
                </a:lnTo>
                <a:close/>
                <a:moveTo>
                  <a:pt x="583070" y="6527374"/>
                </a:moveTo>
                <a:lnTo>
                  <a:pt x="246697" y="6527374"/>
                </a:lnTo>
                <a:lnTo>
                  <a:pt x="246697" y="6877920"/>
                </a:lnTo>
                <a:lnTo>
                  <a:pt x="583070" y="6877920"/>
                </a:lnTo>
                <a:close/>
                <a:moveTo>
                  <a:pt x="583070" y="6187383"/>
                </a:moveTo>
                <a:lnTo>
                  <a:pt x="246698" y="6187383"/>
                </a:lnTo>
                <a:lnTo>
                  <a:pt x="246698" y="6357302"/>
                </a:lnTo>
                <a:lnTo>
                  <a:pt x="246697" y="6357302"/>
                </a:lnTo>
                <a:lnTo>
                  <a:pt x="246697" y="6512794"/>
                </a:lnTo>
                <a:lnTo>
                  <a:pt x="583070" y="6512794"/>
                </a:lnTo>
                <a:close/>
                <a:moveTo>
                  <a:pt x="583071" y="5822255"/>
                </a:moveTo>
                <a:lnTo>
                  <a:pt x="246698" y="5822255"/>
                </a:lnTo>
                <a:lnTo>
                  <a:pt x="246698" y="6172803"/>
                </a:lnTo>
                <a:lnTo>
                  <a:pt x="583071" y="6172803"/>
                </a:lnTo>
                <a:close/>
                <a:moveTo>
                  <a:pt x="583071" y="5457129"/>
                </a:moveTo>
                <a:lnTo>
                  <a:pt x="246698" y="5457129"/>
                </a:lnTo>
                <a:lnTo>
                  <a:pt x="246698" y="5807676"/>
                </a:lnTo>
                <a:lnTo>
                  <a:pt x="583071" y="5807676"/>
                </a:lnTo>
                <a:close/>
                <a:moveTo>
                  <a:pt x="583071" y="5092001"/>
                </a:moveTo>
                <a:lnTo>
                  <a:pt x="246698" y="5092001"/>
                </a:lnTo>
                <a:lnTo>
                  <a:pt x="246698" y="5442548"/>
                </a:lnTo>
                <a:lnTo>
                  <a:pt x="583071" y="5442548"/>
                </a:lnTo>
                <a:close/>
                <a:moveTo>
                  <a:pt x="583071" y="4726873"/>
                </a:moveTo>
                <a:lnTo>
                  <a:pt x="246698" y="4726873"/>
                </a:lnTo>
                <a:lnTo>
                  <a:pt x="246698" y="5077421"/>
                </a:lnTo>
                <a:lnTo>
                  <a:pt x="583071" y="5077421"/>
                </a:lnTo>
                <a:close/>
                <a:moveTo>
                  <a:pt x="583071" y="4361745"/>
                </a:moveTo>
                <a:lnTo>
                  <a:pt x="246698" y="4361745"/>
                </a:lnTo>
                <a:lnTo>
                  <a:pt x="246698" y="4712293"/>
                </a:lnTo>
                <a:lnTo>
                  <a:pt x="583071" y="4712293"/>
                </a:lnTo>
                <a:close/>
                <a:moveTo>
                  <a:pt x="583071" y="3996618"/>
                </a:moveTo>
                <a:lnTo>
                  <a:pt x="246698" y="3996618"/>
                </a:lnTo>
                <a:lnTo>
                  <a:pt x="246698" y="4347165"/>
                </a:lnTo>
                <a:lnTo>
                  <a:pt x="583071" y="4347165"/>
                </a:lnTo>
                <a:close/>
                <a:moveTo>
                  <a:pt x="583071" y="3631491"/>
                </a:moveTo>
                <a:lnTo>
                  <a:pt x="246698" y="3631491"/>
                </a:lnTo>
                <a:lnTo>
                  <a:pt x="246698" y="3982038"/>
                </a:lnTo>
                <a:lnTo>
                  <a:pt x="583071" y="3982038"/>
                </a:lnTo>
                <a:close/>
                <a:moveTo>
                  <a:pt x="583071" y="3266363"/>
                </a:moveTo>
                <a:lnTo>
                  <a:pt x="246698" y="3266363"/>
                </a:lnTo>
                <a:lnTo>
                  <a:pt x="246698" y="3616911"/>
                </a:lnTo>
                <a:lnTo>
                  <a:pt x="583071" y="3616911"/>
                </a:lnTo>
                <a:close/>
                <a:moveTo>
                  <a:pt x="583071" y="2901235"/>
                </a:moveTo>
                <a:lnTo>
                  <a:pt x="246698" y="2901235"/>
                </a:lnTo>
                <a:lnTo>
                  <a:pt x="246698" y="3251783"/>
                </a:lnTo>
                <a:lnTo>
                  <a:pt x="583071" y="3251783"/>
                </a:lnTo>
                <a:close/>
                <a:moveTo>
                  <a:pt x="583071" y="2536108"/>
                </a:moveTo>
                <a:lnTo>
                  <a:pt x="246698" y="2536108"/>
                </a:lnTo>
                <a:lnTo>
                  <a:pt x="246698" y="2886655"/>
                </a:lnTo>
                <a:lnTo>
                  <a:pt x="583071" y="2886655"/>
                </a:lnTo>
                <a:close/>
                <a:moveTo>
                  <a:pt x="583071" y="2170981"/>
                </a:moveTo>
                <a:lnTo>
                  <a:pt x="246698" y="2170981"/>
                </a:lnTo>
                <a:lnTo>
                  <a:pt x="246698" y="2521528"/>
                </a:lnTo>
                <a:lnTo>
                  <a:pt x="583071" y="2521528"/>
                </a:lnTo>
                <a:close/>
                <a:moveTo>
                  <a:pt x="583071" y="1805854"/>
                </a:moveTo>
                <a:lnTo>
                  <a:pt x="246698" y="1805854"/>
                </a:lnTo>
                <a:lnTo>
                  <a:pt x="246698" y="2156401"/>
                </a:lnTo>
                <a:lnTo>
                  <a:pt x="583071" y="2156401"/>
                </a:lnTo>
                <a:close/>
                <a:moveTo>
                  <a:pt x="583071" y="1440727"/>
                </a:moveTo>
                <a:lnTo>
                  <a:pt x="246698" y="1440727"/>
                </a:lnTo>
                <a:lnTo>
                  <a:pt x="246698" y="1791274"/>
                </a:lnTo>
                <a:lnTo>
                  <a:pt x="583071" y="1791274"/>
                </a:lnTo>
                <a:close/>
                <a:moveTo>
                  <a:pt x="583071" y="1075598"/>
                </a:moveTo>
                <a:lnTo>
                  <a:pt x="246698" y="1075598"/>
                </a:lnTo>
                <a:lnTo>
                  <a:pt x="246698" y="1426147"/>
                </a:lnTo>
                <a:lnTo>
                  <a:pt x="583071" y="1426147"/>
                </a:lnTo>
                <a:close/>
                <a:moveTo>
                  <a:pt x="583071" y="710474"/>
                </a:moveTo>
                <a:lnTo>
                  <a:pt x="246698" y="710474"/>
                </a:lnTo>
                <a:lnTo>
                  <a:pt x="246698" y="1061017"/>
                </a:lnTo>
                <a:lnTo>
                  <a:pt x="583071" y="1061017"/>
                </a:lnTo>
                <a:close/>
                <a:moveTo>
                  <a:pt x="583071" y="345347"/>
                </a:moveTo>
                <a:lnTo>
                  <a:pt x="246698" y="345347"/>
                </a:lnTo>
                <a:lnTo>
                  <a:pt x="246698" y="695893"/>
                </a:lnTo>
                <a:lnTo>
                  <a:pt x="583071" y="695893"/>
                </a:lnTo>
                <a:close/>
                <a:moveTo>
                  <a:pt x="934659" y="12004282"/>
                </a:moveTo>
                <a:lnTo>
                  <a:pt x="598290" y="12004282"/>
                </a:lnTo>
                <a:lnTo>
                  <a:pt x="598290" y="12354830"/>
                </a:lnTo>
                <a:lnTo>
                  <a:pt x="934659" y="12354830"/>
                </a:lnTo>
                <a:close/>
                <a:moveTo>
                  <a:pt x="934659" y="11639155"/>
                </a:moveTo>
                <a:lnTo>
                  <a:pt x="598290" y="11639155"/>
                </a:lnTo>
                <a:lnTo>
                  <a:pt x="598290" y="11989703"/>
                </a:lnTo>
                <a:lnTo>
                  <a:pt x="934659" y="11989703"/>
                </a:lnTo>
                <a:close/>
                <a:moveTo>
                  <a:pt x="934659" y="11274028"/>
                </a:moveTo>
                <a:lnTo>
                  <a:pt x="598290" y="11274028"/>
                </a:lnTo>
                <a:lnTo>
                  <a:pt x="598290" y="11624575"/>
                </a:lnTo>
                <a:lnTo>
                  <a:pt x="934659" y="11624575"/>
                </a:lnTo>
                <a:close/>
                <a:moveTo>
                  <a:pt x="934659" y="10908900"/>
                </a:moveTo>
                <a:lnTo>
                  <a:pt x="598290" y="10908900"/>
                </a:lnTo>
                <a:lnTo>
                  <a:pt x="598290" y="11259448"/>
                </a:lnTo>
                <a:lnTo>
                  <a:pt x="934659" y="11259448"/>
                </a:lnTo>
                <a:close/>
                <a:moveTo>
                  <a:pt x="934659" y="10543772"/>
                </a:moveTo>
                <a:lnTo>
                  <a:pt x="598290" y="10543772"/>
                </a:lnTo>
                <a:lnTo>
                  <a:pt x="598290" y="10894320"/>
                </a:lnTo>
                <a:lnTo>
                  <a:pt x="934659" y="10894320"/>
                </a:lnTo>
                <a:close/>
                <a:moveTo>
                  <a:pt x="934659" y="10178645"/>
                </a:moveTo>
                <a:lnTo>
                  <a:pt x="598290" y="10178645"/>
                </a:lnTo>
                <a:lnTo>
                  <a:pt x="598290" y="10529192"/>
                </a:lnTo>
                <a:lnTo>
                  <a:pt x="934659" y="10529192"/>
                </a:lnTo>
                <a:close/>
                <a:moveTo>
                  <a:pt x="934659" y="9813518"/>
                </a:moveTo>
                <a:lnTo>
                  <a:pt x="598290" y="9813518"/>
                </a:lnTo>
                <a:lnTo>
                  <a:pt x="598290" y="10164065"/>
                </a:lnTo>
                <a:lnTo>
                  <a:pt x="934659" y="10164065"/>
                </a:lnTo>
                <a:close/>
                <a:moveTo>
                  <a:pt x="934659" y="9448390"/>
                </a:moveTo>
                <a:lnTo>
                  <a:pt x="598290" y="9448390"/>
                </a:lnTo>
                <a:lnTo>
                  <a:pt x="598290" y="9798938"/>
                </a:lnTo>
                <a:lnTo>
                  <a:pt x="934659" y="9798938"/>
                </a:lnTo>
                <a:close/>
                <a:moveTo>
                  <a:pt x="934659" y="9083262"/>
                </a:moveTo>
                <a:lnTo>
                  <a:pt x="598290" y="9083262"/>
                </a:lnTo>
                <a:lnTo>
                  <a:pt x="598290" y="9433810"/>
                </a:lnTo>
                <a:lnTo>
                  <a:pt x="934659" y="9433810"/>
                </a:lnTo>
                <a:close/>
                <a:moveTo>
                  <a:pt x="934659" y="8718135"/>
                </a:moveTo>
                <a:lnTo>
                  <a:pt x="598290" y="8718135"/>
                </a:lnTo>
                <a:lnTo>
                  <a:pt x="598290" y="9068682"/>
                </a:lnTo>
                <a:lnTo>
                  <a:pt x="934659" y="9068682"/>
                </a:lnTo>
                <a:close/>
                <a:moveTo>
                  <a:pt x="934659" y="8353008"/>
                </a:moveTo>
                <a:lnTo>
                  <a:pt x="598290" y="8353008"/>
                </a:lnTo>
                <a:lnTo>
                  <a:pt x="598290" y="8703555"/>
                </a:lnTo>
                <a:lnTo>
                  <a:pt x="934659" y="8703555"/>
                </a:lnTo>
                <a:close/>
                <a:moveTo>
                  <a:pt x="934659" y="7987881"/>
                </a:moveTo>
                <a:lnTo>
                  <a:pt x="598290" y="7987881"/>
                </a:lnTo>
                <a:lnTo>
                  <a:pt x="598290" y="8338428"/>
                </a:lnTo>
                <a:lnTo>
                  <a:pt x="934659" y="8338428"/>
                </a:lnTo>
                <a:close/>
                <a:moveTo>
                  <a:pt x="934659" y="7622754"/>
                </a:moveTo>
                <a:lnTo>
                  <a:pt x="598290" y="7622754"/>
                </a:lnTo>
                <a:lnTo>
                  <a:pt x="598290" y="7973301"/>
                </a:lnTo>
                <a:lnTo>
                  <a:pt x="934659" y="7973301"/>
                </a:lnTo>
                <a:close/>
                <a:moveTo>
                  <a:pt x="934659" y="7257625"/>
                </a:moveTo>
                <a:lnTo>
                  <a:pt x="598290" y="7257625"/>
                </a:lnTo>
                <a:lnTo>
                  <a:pt x="598290" y="7608174"/>
                </a:lnTo>
                <a:lnTo>
                  <a:pt x="934659" y="7608174"/>
                </a:lnTo>
                <a:close/>
                <a:moveTo>
                  <a:pt x="934659" y="6892501"/>
                </a:moveTo>
                <a:lnTo>
                  <a:pt x="598290" y="6892501"/>
                </a:lnTo>
                <a:lnTo>
                  <a:pt x="598290" y="7243044"/>
                </a:lnTo>
                <a:lnTo>
                  <a:pt x="934659" y="7243044"/>
                </a:lnTo>
                <a:close/>
                <a:moveTo>
                  <a:pt x="934659" y="6527374"/>
                </a:moveTo>
                <a:lnTo>
                  <a:pt x="598290" y="6527374"/>
                </a:lnTo>
                <a:lnTo>
                  <a:pt x="598290" y="6877920"/>
                </a:lnTo>
                <a:lnTo>
                  <a:pt x="934659" y="6877920"/>
                </a:lnTo>
                <a:close/>
                <a:moveTo>
                  <a:pt x="934659" y="6187383"/>
                </a:moveTo>
                <a:lnTo>
                  <a:pt x="598291" y="6187383"/>
                </a:lnTo>
                <a:lnTo>
                  <a:pt x="598291" y="6357302"/>
                </a:lnTo>
                <a:lnTo>
                  <a:pt x="598290" y="6357302"/>
                </a:lnTo>
                <a:lnTo>
                  <a:pt x="598290" y="6512794"/>
                </a:lnTo>
                <a:lnTo>
                  <a:pt x="934659" y="6512794"/>
                </a:lnTo>
                <a:close/>
                <a:moveTo>
                  <a:pt x="934660" y="5822255"/>
                </a:moveTo>
                <a:lnTo>
                  <a:pt x="598291" y="5822255"/>
                </a:lnTo>
                <a:lnTo>
                  <a:pt x="598291" y="6172803"/>
                </a:lnTo>
                <a:lnTo>
                  <a:pt x="934660" y="6172803"/>
                </a:lnTo>
                <a:close/>
                <a:moveTo>
                  <a:pt x="934660" y="5457129"/>
                </a:moveTo>
                <a:lnTo>
                  <a:pt x="598291" y="5457129"/>
                </a:lnTo>
                <a:lnTo>
                  <a:pt x="598291" y="5807676"/>
                </a:lnTo>
                <a:lnTo>
                  <a:pt x="934660" y="5807676"/>
                </a:lnTo>
                <a:close/>
                <a:moveTo>
                  <a:pt x="934660" y="5092001"/>
                </a:moveTo>
                <a:lnTo>
                  <a:pt x="598291" y="5092001"/>
                </a:lnTo>
                <a:lnTo>
                  <a:pt x="598291" y="5442548"/>
                </a:lnTo>
                <a:lnTo>
                  <a:pt x="934660" y="5442548"/>
                </a:lnTo>
                <a:close/>
                <a:moveTo>
                  <a:pt x="934660" y="4726873"/>
                </a:moveTo>
                <a:lnTo>
                  <a:pt x="598291" y="4726873"/>
                </a:lnTo>
                <a:lnTo>
                  <a:pt x="598291" y="5077421"/>
                </a:lnTo>
                <a:lnTo>
                  <a:pt x="934660" y="5077421"/>
                </a:lnTo>
                <a:close/>
                <a:moveTo>
                  <a:pt x="934660" y="4361745"/>
                </a:moveTo>
                <a:lnTo>
                  <a:pt x="598291" y="4361745"/>
                </a:lnTo>
                <a:lnTo>
                  <a:pt x="598291" y="4712293"/>
                </a:lnTo>
                <a:lnTo>
                  <a:pt x="934660" y="4712293"/>
                </a:lnTo>
                <a:close/>
                <a:moveTo>
                  <a:pt x="934660" y="3996618"/>
                </a:moveTo>
                <a:lnTo>
                  <a:pt x="598291" y="3996618"/>
                </a:lnTo>
                <a:lnTo>
                  <a:pt x="598291" y="4347165"/>
                </a:lnTo>
                <a:lnTo>
                  <a:pt x="934660" y="4347165"/>
                </a:lnTo>
                <a:close/>
                <a:moveTo>
                  <a:pt x="934660" y="3631491"/>
                </a:moveTo>
                <a:lnTo>
                  <a:pt x="598291" y="3631491"/>
                </a:lnTo>
                <a:lnTo>
                  <a:pt x="598291" y="3982038"/>
                </a:lnTo>
                <a:lnTo>
                  <a:pt x="934660" y="3982038"/>
                </a:lnTo>
                <a:close/>
                <a:moveTo>
                  <a:pt x="934660" y="3266363"/>
                </a:moveTo>
                <a:lnTo>
                  <a:pt x="598291" y="3266363"/>
                </a:lnTo>
                <a:lnTo>
                  <a:pt x="598291" y="3616911"/>
                </a:lnTo>
                <a:lnTo>
                  <a:pt x="934660" y="3616911"/>
                </a:lnTo>
                <a:close/>
                <a:moveTo>
                  <a:pt x="934660" y="2901235"/>
                </a:moveTo>
                <a:lnTo>
                  <a:pt x="598291" y="2901235"/>
                </a:lnTo>
                <a:lnTo>
                  <a:pt x="598291" y="3251783"/>
                </a:lnTo>
                <a:lnTo>
                  <a:pt x="934660" y="3251783"/>
                </a:lnTo>
                <a:close/>
                <a:moveTo>
                  <a:pt x="934660" y="2536108"/>
                </a:moveTo>
                <a:lnTo>
                  <a:pt x="598291" y="2536108"/>
                </a:lnTo>
                <a:lnTo>
                  <a:pt x="598291" y="2886655"/>
                </a:lnTo>
                <a:lnTo>
                  <a:pt x="934660" y="2886655"/>
                </a:lnTo>
                <a:close/>
                <a:moveTo>
                  <a:pt x="934660" y="2170981"/>
                </a:moveTo>
                <a:lnTo>
                  <a:pt x="598291" y="2170981"/>
                </a:lnTo>
                <a:lnTo>
                  <a:pt x="598291" y="2521528"/>
                </a:lnTo>
                <a:lnTo>
                  <a:pt x="934660" y="2521528"/>
                </a:lnTo>
                <a:close/>
                <a:moveTo>
                  <a:pt x="934660" y="1805854"/>
                </a:moveTo>
                <a:lnTo>
                  <a:pt x="598291" y="1805854"/>
                </a:lnTo>
                <a:lnTo>
                  <a:pt x="598291" y="2156401"/>
                </a:lnTo>
                <a:lnTo>
                  <a:pt x="934660" y="2156401"/>
                </a:lnTo>
                <a:close/>
                <a:moveTo>
                  <a:pt x="934660" y="1440727"/>
                </a:moveTo>
                <a:lnTo>
                  <a:pt x="598291" y="1440727"/>
                </a:lnTo>
                <a:lnTo>
                  <a:pt x="598291" y="1791274"/>
                </a:lnTo>
                <a:lnTo>
                  <a:pt x="934660" y="1791274"/>
                </a:lnTo>
                <a:close/>
                <a:moveTo>
                  <a:pt x="934660" y="1075598"/>
                </a:moveTo>
                <a:lnTo>
                  <a:pt x="598291" y="1075598"/>
                </a:lnTo>
                <a:lnTo>
                  <a:pt x="598291" y="1426147"/>
                </a:lnTo>
                <a:lnTo>
                  <a:pt x="934660" y="1426147"/>
                </a:lnTo>
                <a:close/>
                <a:moveTo>
                  <a:pt x="934660" y="710474"/>
                </a:moveTo>
                <a:lnTo>
                  <a:pt x="598291" y="710474"/>
                </a:lnTo>
                <a:lnTo>
                  <a:pt x="598291" y="1061017"/>
                </a:lnTo>
                <a:lnTo>
                  <a:pt x="934660" y="1061017"/>
                </a:lnTo>
                <a:close/>
                <a:moveTo>
                  <a:pt x="934660" y="345347"/>
                </a:moveTo>
                <a:lnTo>
                  <a:pt x="598291" y="345347"/>
                </a:lnTo>
                <a:lnTo>
                  <a:pt x="598291" y="695893"/>
                </a:lnTo>
                <a:lnTo>
                  <a:pt x="934660" y="695893"/>
                </a:lnTo>
                <a:close/>
                <a:moveTo>
                  <a:pt x="1286249" y="12004282"/>
                </a:moveTo>
                <a:lnTo>
                  <a:pt x="949879" y="12004282"/>
                </a:lnTo>
                <a:lnTo>
                  <a:pt x="949879" y="12354830"/>
                </a:lnTo>
                <a:lnTo>
                  <a:pt x="1286249" y="12354830"/>
                </a:lnTo>
                <a:close/>
                <a:moveTo>
                  <a:pt x="1286249" y="11639155"/>
                </a:moveTo>
                <a:lnTo>
                  <a:pt x="949879" y="11639155"/>
                </a:lnTo>
                <a:lnTo>
                  <a:pt x="949879" y="11989703"/>
                </a:lnTo>
                <a:lnTo>
                  <a:pt x="1286249" y="11989703"/>
                </a:lnTo>
                <a:close/>
                <a:moveTo>
                  <a:pt x="1286249" y="11274028"/>
                </a:moveTo>
                <a:lnTo>
                  <a:pt x="949879" y="11274028"/>
                </a:lnTo>
                <a:lnTo>
                  <a:pt x="949879" y="11624575"/>
                </a:lnTo>
                <a:lnTo>
                  <a:pt x="1286249" y="11624575"/>
                </a:lnTo>
                <a:close/>
                <a:moveTo>
                  <a:pt x="1286249" y="10908900"/>
                </a:moveTo>
                <a:lnTo>
                  <a:pt x="949879" y="10908900"/>
                </a:lnTo>
                <a:lnTo>
                  <a:pt x="949879" y="11259448"/>
                </a:lnTo>
                <a:lnTo>
                  <a:pt x="1286249" y="11259448"/>
                </a:lnTo>
                <a:close/>
                <a:moveTo>
                  <a:pt x="1286249" y="10543772"/>
                </a:moveTo>
                <a:lnTo>
                  <a:pt x="949879" y="10543772"/>
                </a:lnTo>
                <a:lnTo>
                  <a:pt x="949879" y="10894320"/>
                </a:lnTo>
                <a:lnTo>
                  <a:pt x="1286249" y="10894320"/>
                </a:lnTo>
                <a:close/>
                <a:moveTo>
                  <a:pt x="1286249" y="10178645"/>
                </a:moveTo>
                <a:lnTo>
                  <a:pt x="949879" y="10178645"/>
                </a:lnTo>
                <a:lnTo>
                  <a:pt x="949879" y="10529192"/>
                </a:lnTo>
                <a:lnTo>
                  <a:pt x="1286249" y="10529192"/>
                </a:lnTo>
                <a:close/>
                <a:moveTo>
                  <a:pt x="1286249" y="9813518"/>
                </a:moveTo>
                <a:lnTo>
                  <a:pt x="949880" y="9813518"/>
                </a:lnTo>
                <a:lnTo>
                  <a:pt x="949879" y="10164065"/>
                </a:lnTo>
                <a:lnTo>
                  <a:pt x="1286249" y="10164065"/>
                </a:lnTo>
                <a:close/>
                <a:moveTo>
                  <a:pt x="1286249" y="9448390"/>
                </a:moveTo>
                <a:lnTo>
                  <a:pt x="949880" y="9448390"/>
                </a:lnTo>
                <a:lnTo>
                  <a:pt x="949880" y="9798938"/>
                </a:lnTo>
                <a:lnTo>
                  <a:pt x="1286249" y="9798938"/>
                </a:lnTo>
                <a:close/>
                <a:moveTo>
                  <a:pt x="1286249" y="9083262"/>
                </a:moveTo>
                <a:lnTo>
                  <a:pt x="949880" y="9083262"/>
                </a:lnTo>
                <a:lnTo>
                  <a:pt x="949880" y="9433810"/>
                </a:lnTo>
                <a:lnTo>
                  <a:pt x="1286249" y="9433810"/>
                </a:lnTo>
                <a:close/>
                <a:moveTo>
                  <a:pt x="1286249" y="8718135"/>
                </a:moveTo>
                <a:lnTo>
                  <a:pt x="949880" y="8718135"/>
                </a:lnTo>
                <a:lnTo>
                  <a:pt x="949880" y="9068682"/>
                </a:lnTo>
                <a:lnTo>
                  <a:pt x="1286249" y="9068682"/>
                </a:lnTo>
                <a:close/>
                <a:moveTo>
                  <a:pt x="1286249" y="8353008"/>
                </a:moveTo>
                <a:lnTo>
                  <a:pt x="949880" y="8353008"/>
                </a:lnTo>
                <a:lnTo>
                  <a:pt x="949880" y="8703555"/>
                </a:lnTo>
                <a:lnTo>
                  <a:pt x="1286249" y="8703555"/>
                </a:lnTo>
                <a:close/>
                <a:moveTo>
                  <a:pt x="1286249" y="7987881"/>
                </a:moveTo>
                <a:lnTo>
                  <a:pt x="949880" y="7987881"/>
                </a:lnTo>
                <a:lnTo>
                  <a:pt x="949880" y="8338428"/>
                </a:lnTo>
                <a:lnTo>
                  <a:pt x="1286249" y="8338428"/>
                </a:lnTo>
                <a:close/>
                <a:moveTo>
                  <a:pt x="1286249" y="7622754"/>
                </a:moveTo>
                <a:lnTo>
                  <a:pt x="949880" y="7622754"/>
                </a:lnTo>
                <a:lnTo>
                  <a:pt x="949880" y="7973301"/>
                </a:lnTo>
                <a:lnTo>
                  <a:pt x="1286249" y="7973301"/>
                </a:lnTo>
                <a:close/>
                <a:moveTo>
                  <a:pt x="1286249" y="7257625"/>
                </a:moveTo>
                <a:lnTo>
                  <a:pt x="949879" y="7257625"/>
                </a:lnTo>
                <a:lnTo>
                  <a:pt x="949880" y="7608174"/>
                </a:lnTo>
                <a:lnTo>
                  <a:pt x="1286249" y="7608174"/>
                </a:lnTo>
                <a:close/>
                <a:moveTo>
                  <a:pt x="1286249" y="6892501"/>
                </a:moveTo>
                <a:lnTo>
                  <a:pt x="949879" y="6892501"/>
                </a:lnTo>
                <a:lnTo>
                  <a:pt x="949879" y="7243044"/>
                </a:lnTo>
                <a:lnTo>
                  <a:pt x="1286249" y="7243044"/>
                </a:lnTo>
                <a:close/>
                <a:moveTo>
                  <a:pt x="1286249" y="6527374"/>
                </a:moveTo>
                <a:lnTo>
                  <a:pt x="949879" y="6527374"/>
                </a:lnTo>
                <a:lnTo>
                  <a:pt x="949879" y="6877920"/>
                </a:lnTo>
                <a:lnTo>
                  <a:pt x="1286249" y="6877920"/>
                </a:lnTo>
                <a:close/>
                <a:moveTo>
                  <a:pt x="1286249" y="6187383"/>
                </a:moveTo>
                <a:lnTo>
                  <a:pt x="949880" y="6187383"/>
                </a:lnTo>
                <a:lnTo>
                  <a:pt x="949880" y="6357302"/>
                </a:lnTo>
                <a:lnTo>
                  <a:pt x="949879" y="6357302"/>
                </a:lnTo>
                <a:lnTo>
                  <a:pt x="949879" y="6512794"/>
                </a:lnTo>
                <a:lnTo>
                  <a:pt x="1286249" y="6512794"/>
                </a:lnTo>
                <a:close/>
                <a:moveTo>
                  <a:pt x="1286250" y="5822255"/>
                </a:moveTo>
                <a:lnTo>
                  <a:pt x="949880" y="5822255"/>
                </a:lnTo>
                <a:lnTo>
                  <a:pt x="949880" y="6172803"/>
                </a:lnTo>
                <a:lnTo>
                  <a:pt x="1286250" y="6172803"/>
                </a:lnTo>
                <a:close/>
                <a:moveTo>
                  <a:pt x="1286250" y="5457129"/>
                </a:moveTo>
                <a:lnTo>
                  <a:pt x="949880" y="5457129"/>
                </a:lnTo>
                <a:lnTo>
                  <a:pt x="949880" y="5807676"/>
                </a:lnTo>
                <a:lnTo>
                  <a:pt x="1286250" y="5807676"/>
                </a:lnTo>
                <a:close/>
                <a:moveTo>
                  <a:pt x="1286250" y="5092001"/>
                </a:moveTo>
                <a:lnTo>
                  <a:pt x="949880" y="5092001"/>
                </a:lnTo>
                <a:lnTo>
                  <a:pt x="949880" y="5442548"/>
                </a:lnTo>
                <a:lnTo>
                  <a:pt x="1286250" y="5442548"/>
                </a:lnTo>
                <a:close/>
                <a:moveTo>
                  <a:pt x="1286250" y="4726873"/>
                </a:moveTo>
                <a:lnTo>
                  <a:pt x="949880" y="4726873"/>
                </a:lnTo>
                <a:lnTo>
                  <a:pt x="949880" y="5077421"/>
                </a:lnTo>
                <a:lnTo>
                  <a:pt x="1286250" y="5077421"/>
                </a:lnTo>
                <a:close/>
                <a:moveTo>
                  <a:pt x="1286250" y="4361745"/>
                </a:moveTo>
                <a:lnTo>
                  <a:pt x="949880" y="4361745"/>
                </a:lnTo>
                <a:lnTo>
                  <a:pt x="949880" y="4712293"/>
                </a:lnTo>
                <a:lnTo>
                  <a:pt x="1286250" y="4712293"/>
                </a:lnTo>
                <a:close/>
                <a:moveTo>
                  <a:pt x="1286250" y="3996618"/>
                </a:moveTo>
                <a:lnTo>
                  <a:pt x="949880" y="3996618"/>
                </a:lnTo>
                <a:lnTo>
                  <a:pt x="949880" y="4347165"/>
                </a:lnTo>
                <a:lnTo>
                  <a:pt x="1286250" y="4347165"/>
                </a:lnTo>
                <a:close/>
                <a:moveTo>
                  <a:pt x="1286250" y="3631491"/>
                </a:moveTo>
                <a:lnTo>
                  <a:pt x="949881" y="3631491"/>
                </a:lnTo>
                <a:lnTo>
                  <a:pt x="949880" y="3982038"/>
                </a:lnTo>
                <a:lnTo>
                  <a:pt x="1286250" y="3982038"/>
                </a:lnTo>
                <a:close/>
                <a:moveTo>
                  <a:pt x="1286250" y="3266363"/>
                </a:moveTo>
                <a:lnTo>
                  <a:pt x="949881" y="3266363"/>
                </a:lnTo>
                <a:lnTo>
                  <a:pt x="949881" y="3616911"/>
                </a:lnTo>
                <a:lnTo>
                  <a:pt x="1286250" y="3616911"/>
                </a:lnTo>
                <a:close/>
                <a:moveTo>
                  <a:pt x="1286250" y="2901235"/>
                </a:moveTo>
                <a:lnTo>
                  <a:pt x="949881" y="2901235"/>
                </a:lnTo>
                <a:lnTo>
                  <a:pt x="949881" y="3251783"/>
                </a:lnTo>
                <a:lnTo>
                  <a:pt x="1286250" y="3251783"/>
                </a:lnTo>
                <a:close/>
                <a:moveTo>
                  <a:pt x="1286250" y="2536108"/>
                </a:moveTo>
                <a:lnTo>
                  <a:pt x="949881" y="2536108"/>
                </a:lnTo>
                <a:lnTo>
                  <a:pt x="949881" y="2886655"/>
                </a:lnTo>
                <a:lnTo>
                  <a:pt x="1286250" y="2886655"/>
                </a:lnTo>
                <a:close/>
                <a:moveTo>
                  <a:pt x="1286250" y="2170981"/>
                </a:moveTo>
                <a:lnTo>
                  <a:pt x="949881" y="2170981"/>
                </a:lnTo>
                <a:lnTo>
                  <a:pt x="949881" y="2521528"/>
                </a:lnTo>
                <a:lnTo>
                  <a:pt x="1286250" y="2521528"/>
                </a:lnTo>
                <a:close/>
                <a:moveTo>
                  <a:pt x="1286250" y="1805854"/>
                </a:moveTo>
                <a:lnTo>
                  <a:pt x="949881" y="1805854"/>
                </a:lnTo>
                <a:lnTo>
                  <a:pt x="949881" y="2156401"/>
                </a:lnTo>
                <a:lnTo>
                  <a:pt x="1286250" y="2156401"/>
                </a:lnTo>
                <a:close/>
                <a:moveTo>
                  <a:pt x="1286250" y="1440727"/>
                </a:moveTo>
                <a:lnTo>
                  <a:pt x="949881" y="1440727"/>
                </a:lnTo>
                <a:lnTo>
                  <a:pt x="949881" y="1791274"/>
                </a:lnTo>
                <a:lnTo>
                  <a:pt x="1286250" y="1791274"/>
                </a:lnTo>
                <a:close/>
                <a:moveTo>
                  <a:pt x="1286250" y="1075598"/>
                </a:moveTo>
                <a:lnTo>
                  <a:pt x="949880" y="1075598"/>
                </a:lnTo>
                <a:lnTo>
                  <a:pt x="949881" y="1426147"/>
                </a:lnTo>
                <a:lnTo>
                  <a:pt x="1286250" y="1426147"/>
                </a:lnTo>
                <a:close/>
                <a:moveTo>
                  <a:pt x="1286250" y="710474"/>
                </a:moveTo>
                <a:lnTo>
                  <a:pt x="949880" y="710474"/>
                </a:lnTo>
                <a:lnTo>
                  <a:pt x="949880" y="1061017"/>
                </a:lnTo>
                <a:lnTo>
                  <a:pt x="1286250" y="1061017"/>
                </a:lnTo>
                <a:close/>
                <a:moveTo>
                  <a:pt x="1286250" y="345347"/>
                </a:moveTo>
                <a:lnTo>
                  <a:pt x="949880" y="345347"/>
                </a:lnTo>
                <a:lnTo>
                  <a:pt x="949880" y="695893"/>
                </a:lnTo>
                <a:lnTo>
                  <a:pt x="1286250" y="695893"/>
                </a:lnTo>
                <a:close/>
                <a:moveTo>
                  <a:pt x="1637839" y="12004284"/>
                </a:moveTo>
                <a:lnTo>
                  <a:pt x="1301469" y="12004282"/>
                </a:lnTo>
                <a:lnTo>
                  <a:pt x="1301469" y="12354830"/>
                </a:lnTo>
                <a:lnTo>
                  <a:pt x="1637839" y="12354830"/>
                </a:lnTo>
                <a:close/>
                <a:moveTo>
                  <a:pt x="1637839" y="11639156"/>
                </a:moveTo>
                <a:lnTo>
                  <a:pt x="1301469" y="11639155"/>
                </a:lnTo>
                <a:lnTo>
                  <a:pt x="1301469" y="11989703"/>
                </a:lnTo>
                <a:lnTo>
                  <a:pt x="1637839" y="11989703"/>
                </a:lnTo>
                <a:close/>
                <a:moveTo>
                  <a:pt x="1637839" y="11274028"/>
                </a:moveTo>
                <a:lnTo>
                  <a:pt x="1301469" y="11274028"/>
                </a:lnTo>
                <a:lnTo>
                  <a:pt x="1301469" y="11624575"/>
                </a:lnTo>
                <a:lnTo>
                  <a:pt x="1637839" y="11624575"/>
                </a:lnTo>
                <a:close/>
                <a:moveTo>
                  <a:pt x="1637839" y="10908901"/>
                </a:moveTo>
                <a:lnTo>
                  <a:pt x="1301469" y="10908900"/>
                </a:lnTo>
                <a:lnTo>
                  <a:pt x="1301469" y="11259448"/>
                </a:lnTo>
                <a:lnTo>
                  <a:pt x="1637839" y="11259448"/>
                </a:lnTo>
                <a:close/>
                <a:moveTo>
                  <a:pt x="1637839" y="10543773"/>
                </a:moveTo>
                <a:lnTo>
                  <a:pt x="1301469" y="10543772"/>
                </a:lnTo>
                <a:lnTo>
                  <a:pt x="1301469" y="10894320"/>
                </a:lnTo>
                <a:lnTo>
                  <a:pt x="1637839" y="10894320"/>
                </a:lnTo>
                <a:close/>
                <a:moveTo>
                  <a:pt x="1637839" y="10178645"/>
                </a:moveTo>
                <a:lnTo>
                  <a:pt x="1301469" y="10178645"/>
                </a:lnTo>
                <a:lnTo>
                  <a:pt x="1301469" y="10529192"/>
                </a:lnTo>
                <a:lnTo>
                  <a:pt x="1637839" y="10529192"/>
                </a:lnTo>
                <a:close/>
                <a:moveTo>
                  <a:pt x="1637839" y="9813518"/>
                </a:moveTo>
                <a:lnTo>
                  <a:pt x="1301470" y="9813518"/>
                </a:lnTo>
                <a:lnTo>
                  <a:pt x="1301469" y="10164065"/>
                </a:lnTo>
                <a:lnTo>
                  <a:pt x="1637839" y="10164065"/>
                </a:lnTo>
                <a:close/>
                <a:moveTo>
                  <a:pt x="1637839" y="9448390"/>
                </a:moveTo>
                <a:lnTo>
                  <a:pt x="1301470" y="9448390"/>
                </a:lnTo>
                <a:lnTo>
                  <a:pt x="1301470" y="9798938"/>
                </a:lnTo>
                <a:lnTo>
                  <a:pt x="1637839" y="9798938"/>
                </a:lnTo>
                <a:close/>
                <a:moveTo>
                  <a:pt x="1637839" y="9083262"/>
                </a:moveTo>
                <a:lnTo>
                  <a:pt x="1301470" y="9083262"/>
                </a:lnTo>
                <a:lnTo>
                  <a:pt x="1301470" y="9433810"/>
                </a:lnTo>
                <a:lnTo>
                  <a:pt x="1637839" y="9433810"/>
                </a:lnTo>
                <a:close/>
                <a:moveTo>
                  <a:pt x="1637839" y="8718135"/>
                </a:moveTo>
                <a:lnTo>
                  <a:pt x="1301470" y="8718135"/>
                </a:lnTo>
                <a:lnTo>
                  <a:pt x="1301470" y="9068682"/>
                </a:lnTo>
                <a:lnTo>
                  <a:pt x="1637839" y="9068682"/>
                </a:lnTo>
                <a:close/>
                <a:moveTo>
                  <a:pt x="1637839" y="8353008"/>
                </a:moveTo>
                <a:lnTo>
                  <a:pt x="1301470" y="8353008"/>
                </a:lnTo>
                <a:lnTo>
                  <a:pt x="1301470" y="8703555"/>
                </a:lnTo>
                <a:lnTo>
                  <a:pt x="1637839" y="8703555"/>
                </a:lnTo>
                <a:close/>
                <a:moveTo>
                  <a:pt x="1637839" y="7987881"/>
                </a:moveTo>
                <a:lnTo>
                  <a:pt x="1301470" y="7987881"/>
                </a:lnTo>
                <a:lnTo>
                  <a:pt x="1301470" y="8338428"/>
                </a:lnTo>
                <a:lnTo>
                  <a:pt x="1637839" y="8338428"/>
                </a:lnTo>
                <a:close/>
                <a:moveTo>
                  <a:pt x="1637839" y="7622754"/>
                </a:moveTo>
                <a:lnTo>
                  <a:pt x="1301470" y="7622754"/>
                </a:lnTo>
                <a:lnTo>
                  <a:pt x="1301470" y="7973301"/>
                </a:lnTo>
                <a:lnTo>
                  <a:pt x="1637839" y="7973301"/>
                </a:lnTo>
                <a:close/>
                <a:moveTo>
                  <a:pt x="1637839" y="7257625"/>
                </a:moveTo>
                <a:lnTo>
                  <a:pt x="1301470" y="7257625"/>
                </a:lnTo>
                <a:lnTo>
                  <a:pt x="1301470" y="7608174"/>
                </a:lnTo>
                <a:lnTo>
                  <a:pt x="1637839" y="7608174"/>
                </a:lnTo>
                <a:close/>
                <a:moveTo>
                  <a:pt x="1637839" y="6892501"/>
                </a:moveTo>
                <a:lnTo>
                  <a:pt x="1301469" y="6892501"/>
                </a:lnTo>
                <a:lnTo>
                  <a:pt x="1301470" y="7243044"/>
                </a:lnTo>
                <a:lnTo>
                  <a:pt x="1637839" y="7243044"/>
                </a:lnTo>
                <a:close/>
                <a:moveTo>
                  <a:pt x="1637839" y="6527374"/>
                </a:moveTo>
                <a:lnTo>
                  <a:pt x="1301469" y="6527374"/>
                </a:lnTo>
                <a:lnTo>
                  <a:pt x="1301469" y="6877920"/>
                </a:lnTo>
                <a:lnTo>
                  <a:pt x="1637839" y="6877920"/>
                </a:lnTo>
                <a:close/>
                <a:moveTo>
                  <a:pt x="1637839" y="6187385"/>
                </a:moveTo>
                <a:lnTo>
                  <a:pt x="1301470" y="6187383"/>
                </a:lnTo>
                <a:lnTo>
                  <a:pt x="1301470" y="6357302"/>
                </a:lnTo>
                <a:lnTo>
                  <a:pt x="1301469" y="6357302"/>
                </a:lnTo>
                <a:lnTo>
                  <a:pt x="1301469" y="6512794"/>
                </a:lnTo>
                <a:lnTo>
                  <a:pt x="1637839" y="6512794"/>
                </a:lnTo>
                <a:close/>
                <a:moveTo>
                  <a:pt x="1637840" y="5822257"/>
                </a:moveTo>
                <a:lnTo>
                  <a:pt x="1301470" y="5822255"/>
                </a:lnTo>
                <a:lnTo>
                  <a:pt x="1301470" y="6172803"/>
                </a:lnTo>
                <a:lnTo>
                  <a:pt x="1637840" y="6172803"/>
                </a:lnTo>
                <a:close/>
                <a:moveTo>
                  <a:pt x="1637840" y="5457129"/>
                </a:moveTo>
                <a:lnTo>
                  <a:pt x="1301470" y="5457129"/>
                </a:lnTo>
                <a:lnTo>
                  <a:pt x="1301470" y="5807676"/>
                </a:lnTo>
                <a:lnTo>
                  <a:pt x="1637840" y="5807676"/>
                </a:lnTo>
                <a:close/>
                <a:moveTo>
                  <a:pt x="1637840" y="5092001"/>
                </a:moveTo>
                <a:lnTo>
                  <a:pt x="1301470" y="5092001"/>
                </a:lnTo>
                <a:lnTo>
                  <a:pt x="1301470" y="5442548"/>
                </a:lnTo>
                <a:lnTo>
                  <a:pt x="1637840" y="5442548"/>
                </a:lnTo>
                <a:close/>
                <a:moveTo>
                  <a:pt x="1637840" y="4726874"/>
                </a:moveTo>
                <a:lnTo>
                  <a:pt x="1301470" y="4726873"/>
                </a:lnTo>
                <a:lnTo>
                  <a:pt x="1301470" y="5077421"/>
                </a:lnTo>
                <a:lnTo>
                  <a:pt x="1637840" y="5077421"/>
                </a:lnTo>
                <a:close/>
                <a:moveTo>
                  <a:pt x="1637840" y="4361746"/>
                </a:moveTo>
                <a:lnTo>
                  <a:pt x="1301470" y="4361745"/>
                </a:lnTo>
                <a:lnTo>
                  <a:pt x="1301470" y="4712293"/>
                </a:lnTo>
                <a:lnTo>
                  <a:pt x="1637840" y="4712293"/>
                </a:lnTo>
                <a:close/>
                <a:moveTo>
                  <a:pt x="1637840" y="3996618"/>
                </a:moveTo>
                <a:lnTo>
                  <a:pt x="1301470" y="3996618"/>
                </a:lnTo>
                <a:lnTo>
                  <a:pt x="1301470" y="4347165"/>
                </a:lnTo>
                <a:lnTo>
                  <a:pt x="1637840" y="4347165"/>
                </a:lnTo>
                <a:close/>
                <a:moveTo>
                  <a:pt x="1637840" y="3631491"/>
                </a:moveTo>
                <a:lnTo>
                  <a:pt x="1301471" y="3631491"/>
                </a:lnTo>
                <a:lnTo>
                  <a:pt x="1301470" y="3982038"/>
                </a:lnTo>
                <a:lnTo>
                  <a:pt x="1637840" y="3982038"/>
                </a:lnTo>
                <a:close/>
                <a:moveTo>
                  <a:pt x="1637840" y="3266363"/>
                </a:moveTo>
                <a:lnTo>
                  <a:pt x="1301471" y="3266363"/>
                </a:lnTo>
                <a:lnTo>
                  <a:pt x="1301471" y="3616911"/>
                </a:lnTo>
                <a:lnTo>
                  <a:pt x="1637840" y="3616911"/>
                </a:lnTo>
                <a:close/>
                <a:moveTo>
                  <a:pt x="1637840" y="2901235"/>
                </a:moveTo>
                <a:lnTo>
                  <a:pt x="1301471" y="2901235"/>
                </a:lnTo>
                <a:lnTo>
                  <a:pt x="1301471" y="3251783"/>
                </a:lnTo>
                <a:lnTo>
                  <a:pt x="1637840" y="3251783"/>
                </a:lnTo>
                <a:close/>
                <a:moveTo>
                  <a:pt x="1637840" y="2536108"/>
                </a:moveTo>
                <a:lnTo>
                  <a:pt x="1301471" y="2536108"/>
                </a:lnTo>
                <a:lnTo>
                  <a:pt x="1301471" y="2886655"/>
                </a:lnTo>
                <a:lnTo>
                  <a:pt x="1637840" y="2886655"/>
                </a:lnTo>
                <a:close/>
                <a:moveTo>
                  <a:pt x="1637840" y="2170981"/>
                </a:moveTo>
                <a:lnTo>
                  <a:pt x="1301471" y="2170981"/>
                </a:lnTo>
                <a:lnTo>
                  <a:pt x="1301471" y="2521528"/>
                </a:lnTo>
                <a:lnTo>
                  <a:pt x="1637840" y="2521528"/>
                </a:lnTo>
                <a:close/>
                <a:moveTo>
                  <a:pt x="1637840" y="1805854"/>
                </a:moveTo>
                <a:lnTo>
                  <a:pt x="1301471" y="1805854"/>
                </a:lnTo>
                <a:lnTo>
                  <a:pt x="1301471" y="2156401"/>
                </a:lnTo>
                <a:lnTo>
                  <a:pt x="1637840" y="2156401"/>
                </a:lnTo>
                <a:close/>
                <a:moveTo>
                  <a:pt x="1637840" y="1440727"/>
                </a:moveTo>
                <a:lnTo>
                  <a:pt x="1301471" y="1440727"/>
                </a:lnTo>
                <a:lnTo>
                  <a:pt x="1301471" y="1791274"/>
                </a:lnTo>
                <a:lnTo>
                  <a:pt x="1637840" y="1791274"/>
                </a:lnTo>
                <a:close/>
                <a:moveTo>
                  <a:pt x="1637840" y="1075598"/>
                </a:moveTo>
                <a:lnTo>
                  <a:pt x="1301471" y="1075598"/>
                </a:lnTo>
                <a:lnTo>
                  <a:pt x="1301471" y="1426147"/>
                </a:lnTo>
                <a:lnTo>
                  <a:pt x="1637840" y="1426147"/>
                </a:lnTo>
                <a:close/>
                <a:moveTo>
                  <a:pt x="1637840" y="710474"/>
                </a:moveTo>
                <a:lnTo>
                  <a:pt x="1301470" y="710474"/>
                </a:lnTo>
                <a:lnTo>
                  <a:pt x="1301471" y="1061017"/>
                </a:lnTo>
                <a:lnTo>
                  <a:pt x="1637840" y="1061017"/>
                </a:lnTo>
                <a:close/>
                <a:moveTo>
                  <a:pt x="1637840" y="345347"/>
                </a:moveTo>
                <a:lnTo>
                  <a:pt x="1301470" y="345347"/>
                </a:lnTo>
                <a:lnTo>
                  <a:pt x="1301470" y="695893"/>
                </a:lnTo>
                <a:lnTo>
                  <a:pt x="1637840" y="695893"/>
                </a:lnTo>
                <a:close/>
                <a:moveTo>
                  <a:pt x="1989429" y="12004284"/>
                </a:moveTo>
                <a:lnTo>
                  <a:pt x="1653059" y="12004284"/>
                </a:lnTo>
                <a:lnTo>
                  <a:pt x="1653059" y="12354830"/>
                </a:lnTo>
                <a:lnTo>
                  <a:pt x="1989429" y="12354830"/>
                </a:lnTo>
                <a:close/>
                <a:moveTo>
                  <a:pt x="1989429" y="11639156"/>
                </a:moveTo>
                <a:lnTo>
                  <a:pt x="1653059" y="11639156"/>
                </a:lnTo>
                <a:lnTo>
                  <a:pt x="1653059" y="11989703"/>
                </a:lnTo>
                <a:lnTo>
                  <a:pt x="1989429" y="11989703"/>
                </a:lnTo>
                <a:close/>
                <a:moveTo>
                  <a:pt x="1989429" y="11274028"/>
                </a:moveTo>
                <a:lnTo>
                  <a:pt x="1653059" y="11274028"/>
                </a:lnTo>
                <a:lnTo>
                  <a:pt x="1653059" y="11624575"/>
                </a:lnTo>
                <a:lnTo>
                  <a:pt x="1989429" y="11624575"/>
                </a:lnTo>
                <a:close/>
                <a:moveTo>
                  <a:pt x="1989429" y="10908901"/>
                </a:moveTo>
                <a:lnTo>
                  <a:pt x="1653059" y="10908901"/>
                </a:lnTo>
                <a:lnTo>
                  <a:pt x="1653059" y="11259448"/>
                </a:lnTo>
                <a:lnTo>
                  <a:pt x="1989429" y="11259448"/>
                </a:lnTo>
                <a:close/>
                <a:moveTo>
                  <a:pt x="1989429" y="10543773"/>
                </a:moveTo>
                <a:lnTo>
                  <a:pt x="1653059" y="10543773"/>
                </a:lnTo>
                <a:lnTo>
                  <a:pt x="1653059" y="10894320"/>
                </a:lnTo>
                <a:lnTo>
                  <a:pt x="1989429" y="10894320"/>
                </a:lnTo>
                <a:close/>
                <a:moveTo>
                  <a:pt x="1989429" y="10178645"/>
                </a:moveTo>
                <a:lnTo>
                  <a:pt x="1653059" y="10178645"/>
                </a:lnTo>
                <a:lnTo>
                  <a:pt x="1653059" y="10529192"/>
                </a:lnTo>
                <a:lnTo>
                  <a:pt x="1989429" y="10529192"/>
                </a:lnTo>
                <a:close/>
                <a:moveTo>
                  <a:pt x="1989429" y="9813518"/>
                </a:moveTo>
                <a:lnTo>
                  <a:pt x="1653059" y="9813518"/>
                </a:lnTo>
                <a:lnTo>
                  <a:pt x="1653059" y="10164065"/>
                </a:lnTo>
                <a:lnTo>
                  <a:pt x="1989429" y="10164065"/>
                </a:lnTo>
                <a:close/>
                <a:moveTo>
                  <a:pt x="1989429" y="9448390"/>
                </a:moveTo>
                <a:lnTo>
                  <a:pt x="1653059" y="9448390"/>
                </a:lnTo>
                <a:lnTo>
                  <a:pt x="1653059" y="9798938"/>
                </a:lnTo>
                <a:lnTo>
                  <a:pt x="1989429" y="9798938"/>
                </a:lnTo>
                <a:close/>
                <a:moveTo>
                  <a:pt x="1989429" y="9083262"/>
                </a:moveTo>
                <a:lnTo>
                  <a:pt x="1653059" y="9083262"/>
                </a:lnTo>
                <a:lnTo>
                  <a:pt x="1653059" y="9433810"/>
                </a:lnTo>
                <a:lnTo>
                  <a:pt x="1989429" y="9433810"/>
                </a:lnTo>
                <a:close/>
                <a:moveTo>
                  <a:pt x="1989429" y="8718135"/>
                </a:moveTo>
                <a:lnTo>
                  <a:pt x="1653059" y="8718135"/>
                </a:lnTo>
                <a:lnTo>
                  <a:pt x="1653059" y="9068682"/>
                </a:lnTo>
                <a:lnTo>
                  <a:pt x="1989429" y="9068682"/>
                </a:lnTo>
                <a:close/>
                <a:moveTo>
                  <a:pt x="1989429" y="8353008"/>
                </a:moveTo>
                <a:lnTo>
                  <a:pt x="1653059" y="8353008"/>
                </a:lnTo>
                <a:lnTo>
                  <a:pt x="1653059" y="8703555"/>
                </a:lnTo>
                <a:lnTo>
                  <a:pt x="1989429" y="8703555"/>
                </a:lnTo>
                <a:close/>
                <a:moveTo>
                  <a:pt x="1989429" y="7987881"/>
                </a:moveTo>
                <a:lnTo>
                  <a:pt x="1653059" y="7987881"/>
                </a:lnTo>
                <a:lnTo>
                  <a:pt x="1653059" y="8338428"/>
                </a:lnTo>
                <a:lnTo>
                  <a:pt x="1989429" y="8338428"/>
                </a:lnTo>
                <a:close/>
                <a:moveTo>
                  <a:pt x="1989429" y="7622754"/>
                </a:moveTo>
                <a:lnTo>
                  <a:pt x="1653059" y="7622754"/>
                </a:lnTo>
                <a:lnTo>
                  <a:pt x="1653059" y="7973301"/>
                </a:lnTo>
                <a:lnTo>
                  <a:pt x="1989429" y="7973301"/>
                </a:lnTo>
                <a:close/>
                <a:moveTo>
                  <a:pt x="1989429" y="7257625"/>
                </a:moveTo>
                <a:lnTo>
                  <a:pt x="1653059" y="7257625"/>
                </a:lnTo>
                <a:lnTo>
                  <a:pt x="1653059" y="7608174"/>
                </a:lnTo>
                <a:lnTo>
                  <a:pt x="1989429" y="7608174"/>
                </a:lnTo>
                <a:close/>
                <a:moveTo>
                  <a:pt x="1989429" y="6892501"/>
                </a:moveTo>
                <a:lnTo>
                  <a:pt x="1653059" y="6892501"/>
                </a:lnTo>
                <a:lnTo>
                  <a:pt x="1653059" y="7243044"/>
                </a:lnTo>
                <a:lnTo>
                  <a:pt x="1989429" y="7243044"/>
                </a:lnTo>
                <a:close/>
                <a:moveTo>
                  <a:pt x="1989429" y="6527374"/>
                </a:moveTo>
                <a:lnTo>
                  <a:pt x="1653059" y="6527374"/>
                </a:lnTo>
                <a:lnTo>
                  <a:pt x="1653059" y="6877920"/>
                </a:lnTo>
                <a:lnTo>
                  <a:pt x="1989429" y="6877920"/>
                </a:lnTo>
                <a:close/>
                <a:moveTo>
                  <a:pt x="1989429" y="6187385"/>
                </a:moveTo>
                <a:lnTo>
                  <a:pt x="1653060" y="6187385"/>
                </a:lnTo>
                <a:lnTo>
                  <a:pt x="1653060" y="6357302"/>
                </a:lnTo>
                <a:lnTo>
                  <a:pt x="1653059" y="6357302"/>
                </a:lnTo>
                <a:lnTo>
                  <a:pt x="1653059" y="6512794"/>
                </a:lnTo>
                <a:lnTo>
                  <a:pt x="1989429" y="6512794"/>
                </a:lnTo>
                <a:close/>
                <a:moveTo>
                  <a:pt x="1989430" y="5822257"/>
                </a:moveTo>
                <a:lnTo>
                  <a:pt x="1653060" y="5822257"/>
                </a:lnTo>
                <a:lnTo>
                  <a:pt x="1653060" y="6172803"/>
                </a:lnTo>
                <a:lnTo>
                  <a:pt x="1989430" y="6172803"/>
                </a:lnTo>
                <a:close/>
                <a:moveTo>
                  <a:pt x="1989430" y="5457129"/>
                </a:moveTo>
                <a:lnTo>
                  <a:pt x="1653060" y="5457129"/>
                </a:lnTo>
                <a:lnTo>
                  <a:pt x="1653060" y="5807676"/>
                </a:lnTo>
                <a:lnTo>
                  <a:pt x="1989430" y="5807676"/>
                </a:lnTo>
                <a:close/>
                <a:moveTo>
                  <a:pt x="1989430" y="5092001"/>
                </a:moveTo>
                <a:lnTo>
                  <a:pt x="1653060" y="5092001"/>
                </a:lnTo>
                <a:lnTo>
                  <a:pt x="1653060" y="5442548"/>
                </a:lnTo>
                <a:lnTo>
                  <a:pt x="1989430" y="5442548"/>
                </a:lnTo>
                <a:close/>
                <a:moveTo>
                  <a:pt x="1989430" y="4726874"/>
                </a:moveTo>
                <a:lnTo>
                  <a:pt x="1653060" y="4726874"/>
                </a:lnTo>
                <a:lnTo>
                  <a:pt x="1653060" y="5077421"/>
                </a:lnTo>
                <a:lnTo>
                  <a:pt x="1989430" y="5077421"/>
                </a:lnTo>
                <a:close/>
                <a:moveTo>
                  <a:pt x="1989430" y="4361746"/>
                </a:moveTo>
                <a:lnTo>
                  <a:pt x="1653060" y="4361746"/>
                </a:lnTo>
                <a:lnTo>
                  <a:pt x="1653060" y="4712293"/>
                </a:lnTo>
                <a:lnTo>
                  <a:pt x="1989430" y="4712293"/>
                </a:lnTo>
                <a:close/>
                <a:moveTo>
                  <a:pt x="1989430" y="3996618"/>
                </a:moveTo>
                <a:lnTo>
                  <a:pt x="1653060" y="3996618"/>
                </a:lnTo>
                <a:lnTo>
                  <a:pt x="1653060" y="4347165"/>
                </a:lnTo>
                <a:lnTo>
                  <a:pt x="1989430" y="4347165"/>
                </a:lnTo>
                <a:close/>
                <a:moveTo>
                  <a:pt x="1989430" y="3631491"/>
                </a:moveTo>
                <a:lnTo>
                  <a:pt x="1653060" y="3631491"/>
                </a:lnTo>
                <a:lnTo>
                  <a:pt x="1653060" y="3982038"/>
                </a:lnTo>
                <a:lnTo>
                  <a:pt x="1989430" y="3982038"/>
                </a:lnTo>
                <a:close/>
                <a:moveTo>
                  <a:pt x="1989430" y="3266363"/>
                </a:moveTo>
                <a:lnTo>
                  <a:pt x="1653060" y="3266363"/>
                </a:lnTo>
                <a:lnTo>
                  <a:pt x="1653060" y="3616911"/>
                </a:lnTo>
                <a:lnTo>
                  <a:pt x="1989430" y="3616911"/>
                </a:lnTo>
                <a:close/>
                <a:moveTo>
                  <a:pt x="1989430" y="2901235"/>
                </a:moveTo>
                <a:lnTo>
                  <a:pt x="1653060" y="2901235"/>
                </a:lnTo>
                <a:lnTo>
                  <a:pt x="1653060" y="3251783"/>
                </a:lnTo>
                <a:lnTo>
                  <a:pt x="1989430" y="3251783"/>
                </a:lnTo>
                <a:close/>
                <a:moveTo>
                  <a:pt x="1989430" y="2536108"/>
                </a:moveTo>
                <a:lnTo>
                  <a:pt x="1653060" y="2536108"/>
                </a:lnTo>
                <a:lnTo>
                  <a:pt x="1653060" y="2886655"/>
                </a:lnTo>
                <a:lnTo>
                  <a:pt x="1989430" y="2886655"/>
                </a:lnTo>
                <a:close/>
                <a:moveTo>
                  <a:pt x="1989430" y="2170981"/>
                </a:moveTo>
                <a:lnTo>
                  <a:pt x="1653060" y="2170981"/>
                </a:lnTo>
                <a:lnTo>
                  <a:pt x="1653060" y="2521528"/>
                </a:lnTo>
                <a:lnTo>
                  <a:pt x="1989430" y="2521528"/>
                </a:lnTo>
                <a:close/>
                <a:moveTo>
                  <a:pt x="1989430" y="1805854"/>
                </a:moveTo>
                <a:lnTo>
                  <a:pt x="1653060" y="1805854"/>
                </a:lnTo>
                <a:lnTo>
                  <a:pt x="1653060" y="2156401"/>
                </a:lnTo>
                <a:lnTo>
                  <a:pt x="1989430" y="2156401"/>
                </a:lnTo>
                <a:close/>
                <a:moveTo>
                  <a:pt x="1989430" y="1440727"/>
                </a:moveTo>
                <a:lnTo>
                  <a:pt x="1653060" y="1440727"/>
                </a:lnTo>
                <a:lnTo>
                  <a:pt x="1653060" y="1791274"/>
                </a:lnTo>
                <a:lnTo>
                  <a:pt x="1989430" y="1791274"/>
                </a:lnTo>
                <a:close/>
                <a:moveTo>
                  <a:pt x="1989430" y="1075598"/>
                </a:moveTo>
                <a:lnTo>
                  <a:pt x="1653060" y="1075598"/>
                </a:lnTo>
                <a:lnTo>
                  <a:pt x="1653060" y="1426147"/>
                </a:lnTo>
                <a:lnTo>
                  <a:pt x="1989430" y="1426147"/>
                </a:lnTo>
                <a:close/>
                <a:moveTo>
                  <a:pt x="1989430" y="710474"/>
                </a:moveTo>
                <a:lnTo>
                  <a:pt x="1653060" y="710474"/>
                </a:lnTo>
                <a:lnTo>
                  <a:pt x="1653060" y="1061017"/>
                </a:lnTo>
                <a:lnTo>
                  <a:pt x="1989430" y="1061017"/>
                </a:lnTo>
                <a:close/>
                <a:moveTo>
                  <a:pt x="1989430" y="345347"/>
                </a:moveTo>
                <a:lnTo>
                  <a:pt x="1653060" y="345347"/>
                </a:lnTo>
                <a:lnTo>
                  <a:pt x="1653060" y="695893"/>
                </a:lnTo>
                <a:lnTo>
                  <a:pt x="1989430" y="695893"/>
                </a:lnTo>
                <a:close/>
                <a:moveTo>
                  <a:pt x="2341019" y="12004284"/>
                </a:moveTo>
                <a:lnTo>
                  <a:pt x="2004649" y="12004284"/>
                </a:lnTo>
                <a:lnTo>
                  <a:pt x="2004649" y="12354830"/>
                </a:lnTo>
                <a:lnTo>
                  <a:pt x="2341019" y="12354830"/>
                </a:lnTo>
                <a:close/>
                <a:moveTo>
                  <a:pt x="2341019" y="11639156"/>
                </a:moveTo>
                <a:lnTo>
                  <a:pt x="2004649" y="11639156"/>
                </a:lnTo>
                <a:lnTo>
                  <a:pt x="2004649" y="11989703"/>
                </a:lnTo>
                <a:lnTo>
                  <a:pt x="2341019" y="11989703"/>
                </a:lnTo>
                <a:close/>
                <a:moveTo>
                  <a:pt x="2341019" y="11274028"/>
                </a:moveTo>
                <a:lnTo>
                  <a:pt x="2004649" y="11274028"/>
                </a:lnTo>
                <a:lnTo>
                  <a:pt x="2004649" y="11624575"/>
                </a:lnTo>
                <a:lnTo>
                  <a:pt x="2341019" y="11624575"/>
                </a:lnTo>
                <a:close/>
                <a:moveTo>
                  <a:pt x="2341019" y="10908901"/>
                </a:moveTo>
                <a:lnTo>
                  <a:pt x="2004649" y="10908901"/>
                </a:lnTo>
                <a:lnTo>
                  <a:pt x="2004649" y="11259448"/>
                </a:lnTo>
                <a:lnTo>
                  <a:pt x="2341019" y="11259448"/>
                </a:lnTo>
                <a:close/>
                <a:moveTo>
                  <a:pt x="2341020" y="10543773"/>
                </a:moveTo>
                <a:lnTo>
                  <a:pt x="2004649" y="10543773"/>
                </a:lnTo>
                <a:lnTo>
                  <a:pt x="2004649" y="10894320"/>
                </a:lnTo>
                <a:lnTo>
                  <a:pt x="2341019" y="10894320"/>
                </a:lnTo>
                <a:close/>
                <a:moveTo>
                  <a:pt x="2341020" y="10178645"/>
                </a:moveTo>
                <a:lnTo>
                  <a:pt x="2004649" y="10178645"/>
                </a:lnTo>
                <a:lnTo>
                  <a:pt x="2004649" y="10529192"/>
                </a:lnTo>
                <a:lnTo>
                  <a:pt x="2341020" y="10529192"/>
                </a:lnTo>
                <a:close/>
                <a:moveTo>
                  <a:pt x="2341020" y="9813518"/>
                </a:moveTo>
                <a:lnTo>
                  <a:pt x="2004649" y="9813518"/>
                </a:lnTo>
                <a:lnTo>
                  <a:pt x="2004649" y="10164065"/>
                </a:lnTo>
                <a:lnTo>
                  <a:pt x="2341020" y="10164065"/>
                </a:lnTo>
                <a:close/>
                <a:moveTo>
                  <a:pt x="2341020" y="9448390"/>
                </a:moveTo>
                <a:lnTo>
                  <a:pt x="2004649" y="9448390"/>
                </a:lnTo>
                <a:lnTo>
                  <a:pt x="2004649" y="9798938"/>
                </a:lnTo>
                <a:lnTo>
                  <a:pt x="2341020" y="9798938"/>
                </a:lnTo>
                <a:close/>
                <a:moveTo>
                  <a:pt x="2341020" y="9083262"/>
                </a:moveTo>
                <a:lnTo>
                  <a:pt x="2004649" y="9083262"/>
                </a:lnTo>
                <a:lnTo>
                  <a:pt x="2004649" y="9433810"/>
                </a:lnTo>
                <a:lnTo>
                  <a:pt x="2341020" y="9433810"/>
                </a:lnTo>
                <a:close/>
                <a:moveTo>
                  <a:pt x="2341020" y="8718135"/>
                </a:moveTo>
                <a:lnTo>
                  <a:pt x="2004649" y="8718135"/>
                </a:lnTo>
                <a:lnTo>
                  <a:pt x="2004649" y="9068682"/>
                </a:lnTo>
                <a:lnTo>
                  <a:pt x="2341020" y="9068682"/>
                </a:lnTo>
                <a:close/>
                <a:moveTo>
                  <a:pt x="2341020" y="8353008"/>
                </a:moveTo>
                <a:lnTo>
                  <a:pt x="2004649" y="8353008"/>
                </a:lnTo>
                <a:lnTo>
                  <a:pt x="2004649" y="8703555"/>
                </a:lnTo>
                <a:lnTo>
                  <a:pt x="2341020" y="8703555"/>
                </a:lnTo>
                <a:close/>
                <a:moveTo>
                  <a:pt x="2341020" y="7987881"/>
                </a:moveTo>
                <a:lnTo>
                  <a:pt x="2004649" y="7987881"/>
                </a:lnTo>
                <a:lnTo>
                  <a:pt x="2004649" y="8338428"/>
                </a:lnTo>
                <a:lnTo>
                  <a:pt x="2341020" y="8338428"/>
                </a:lnTo>
                <a:close/>
                <a:moveTo>
                  <a:pt x="2341020" y="7622754"/>
                </a:moveTo>
                <a:lnTo>
                  <a:pt x="2004649" y="7622754"/>
                </a:lnTo>
                <a:lnTo>
                  <a:pt x="2004649" y="7973301"/>
                </a:lnTo>
                <a:lnTo>
                  <a:pt x="2341020" y="7973301"/>
                </a:lnTo>
                <a:close/>
                <a:moveTo>
                  <a:pt x="2341020" y="7257625"/>
                </a:moveTo>
                <a:lnTo>
                  <a:pt x="2004649" y="7257625"/>
                </a:lnTo>
                <a:lnTo>
                  <a:pt x="2004649" y="7608174"/>
                </a:lnTo>
                <a:lnTo>
                  <a:pt x="2341020" y="7608174"/>
                </a:lnTo>
                <a:close/>
                <a:moveTo>
                  <a:pt x="2341020" y="6892501"/>
                </a:moveTo>
                <a:lnTo>
                  <a:pt x="2004649" y="6892501"/>
                </a:lnTo>
                <a:lnTo>
                  <a:pt x="2004649" y="7243044"/>
                </a:lnTo>
                <a:lnTo>
                  <a:pt x="2341020" y="7243044"/>
                </a:lnTo>
                <a:close/>
                <a:moveTo>
                  <a:pt x="2341020" y="6527374"/>
                </a:moveTo>
                <a:lnTo>
                  <a:pt x="2004649" y="6527374"/>
                </a:lnTo>
                <a:lnTo>
                  <a:pt x="2004649" y="6877920"/>
                </a:lnTo>
                <a:lnTo>
                  <a:pt x="2341020" y="6877920"/>
                </a:lnTo>
                <a:close/>
                <a:moveTo>
                  <a:pt x="2341020" y="6187385"/>
                </a:moveTo>
                <a:lnTo>
                  <a:pt x="2004650" y="6187385"/>
                </a:lnTo>
                <a:lnTo>
                  <a:pt x="2004650" y="6357302"/>
                </a:lnTo>
                <a:lnTo>
                  <a:pt x="2004649" y="6357302"/>
                </a:lnTo>
                <a:lnTo>
                  <a:pt x="2004649" y="6512794"/>
                </a:lnTo>
                <a:lnTo>
                  <a:pt x="2341020" y="6512794"/>
                </a:lnTo>
                <a:lnTo>
                  <a:pt x="2341020" y="6357302"/>
                </a:lnTo>
                <a:close/>
                <a:moveTo>
                  <a:pt x="2341020" y="5822257"/>
                </a:moveTo>
                <a:lnTo>
                  <a:pt x="2004650" y="5822257"/>
                </a:lnTo>
                <a:lnTo>
                  <a:pt x="2004650" y="6172803"/>
                </a:lnTo>
                <a:lnTo>
                  <a:pt x="2341020" y="6172803"/>
                </a:lnTo>
                <a:close/>
                <a:moveTo>
                  <a:pt x="2341020" y="5457129"/>
                </a:moveTo>
                <a:lnTo>
                  <a:pt x="2004650" y="5457129"/>
                </a:lnTo>
                <a:lnTo>
                  <a:pt x="2004650" y="5807676"/>
                </a:lnTo>
                <a:lnTo>
                  <a:pt x="2341020" y="5807676"/>
                </a:lnTo>
                <a:close/>
                <a:moveTo>
                  <a:pt x="2341020" y="5092001"/>
                </a:moveTo>
                <a:lnTo>
                  <a:pt x="2004650" y="5092001"/>
                </a:lnTo>
                <a:lnTo>
                  <a:pt x="2004650" y="5442548"/>
                </a:lnTo>
                <a:lnTo>
                  <a:pt x="2341020" y="5442548"/>
                </a:lnTo>
                <a:close/>
                <a:moveTo>
                  <a:pt x="2341020" y="4726874"/>
                </a:moveTo>
                <a:lnTo>
                  <a:pt x="2004650" y="4726874"/>
                </a:lnTo>
                <a:lnTo>
                  <a:pt x="2004650" y="5077421"/>
                </a:lnTo>
                <a:lnTo>
                  <a:pt x="2341020" y="5077421"/>
                </a:lnTo>
                <a:close/>
                <a:moveTo>
                  <a:pt x="2341021" y="4361746"/>
                </a:moveTo>
                <a:lnTo>
                  <a:pt x="2004650" y="4361746"/>
                </a:lnTo>
                <a:lnTo>
                  <a:pt x="2004650" y="4712293"/>
                </a:lnTo>
                <a:lnTo>
                  <a:pt x="2341020" y="4712293"/>
                </a:lnTo>
                <a:close/>
                <a:moveTo>
                  <a:pt x="2341021" y="3996618"/>
                </a:moveTo>
                <a:lnTo>
                  <a:pt x="2004650" y="3996618"/>
                </a:lnTo>
                <a:lnTo>
                  <a:pt x="2004650" y="4347165"/>
                </a:lnTo>
                <a:lnTo>
                  <a:pt x="2341021" y="4347165"/>
                </a:lnTo>
                <a:close/>
                <a:moveTo>
                  <a:pt x="2341021" y="3631491"/>
                </a:moveTo>
                <a:lnTo>
                  <a:pt x="2004650" y="3631491"/>
                </a:lnTo>
                <a:lnTo>
                  <a:pt x="2004650" y="3982038"/>
                </a:lnTo>
                <a:lnTo>
                  <a:pt x="2341021" y="3982038"/>
                </a:lnTo>
                <a:close/>
                <a:moveTo>
                  <a:pt x="2341021" y="3266363"/>
                </a:moveTo>
                <a:lnTo>
                  <a:pt x="2004650" y="3266363"/>
                </a:lnTo>
                <a:lnTo>
                  <a:pt x="2004650" y="3616911"/>
                </a:lnTo>
                <a:lnTo>
                  <a:pt x="2341021" y="3616911"/>
                </a:lnTo>
                <a:close/>
                <a:moveTo>
                  <a:pt x="2341021" y="2901235"/>
                </a:moveTo>
                <a:lnTo>
                  <a:pt x="2004650" y="2901235"/>
                </a:lnTo>
                <a:lnTo>
                  <a:pt x="2004650" y="3251783"/>
                </a:lnTo>
                <a:lnTo>
                  <a:pt x="2341021" y="3251783"/>
                </a:lnTo>
                <a:close/>
                <a:moveTo>
                  <a:pt x="2341021" y="2536108"/>
                </a:moveTo>
                <a:lnTo>
                  <a:pt x="2004650" y="2536108"/>
                </a:lnTo>
                <a:lnTo>
                  <a:pt x="2004650" y="2886655"/>
                </a:lnTo>
                <a:lnTo>
                  <a:pt x="2341021" y="2886655"/>
                </a:lnTo>
                <a:close/>
                <a:moveTo>
                  <a:pt x="2341021" y="2170981"/>
                </a:moveTo>
                <a:lnTo>
                  <a:pt x="2004650" y="2170981"/>
                </a:lnTo>
                <a:lnTo>
                  <a:pt x="2004650" y="2521528"/>
                </a:lnTo>
                <a:lnTo>
                  <a:pt x="2341021" y="2521528"/>
                </a:lnTo>
                <a:close/>
                <a:moveTo>
                  <a:pt x="2341021" y="1805854"/>
                </a:moveTo>
                <a:lnTo>
                  <a:pt x="2004650" y="1805854"/>
                </a:lnTo>
                <a:lnTo>
                  <a:pt x="2004650" y="2156401"/>
                </a:lnTo>
                <a:lnTo>
                  <a:pt x="2341021" y="2156401"/>
                </a:lnTo>
                <a:close/>
                <a:moveTo>
                  <a:pt x="2341021" y="1440727"/>
                </a:moveTo>
                <a:lnTo>
                  <a:pt x="2004650" y="1440727"/>
                </a:lnTo>
                <a:lnTo>
                  <a:pt x="2004650" y="1791274"/>
                </a:lnTo>
                <a:lnTo>
                  <a:pt x="2341021" y="1791274"/>
                </a:lnTo>
                <a:close/>
                <a:moveTo>
                  <a:pt x="2341021" y="1075598"/>
                </a:moveTo>
                <a:lnTo>
                  <a:pt x="2004650" y="1075598"/>
                </a:lnTo>
                <a:lnTo>
                  <a:pt x="2004650" y="1426147"/>
                </a:lnTo>
                <a:lnTo>
                  <a:pt x="2341021" y="1426147"/>
                </a:lnTo>
                <a:close/>
                <a:moveTo>
                  <a:pt x="2341021" y="710474"/>
                </a:moveTo>
                <a:lnTo>
                  <a:pt x="2004650" y="710474"/>
                </a:lnTo>
                <a:lnTo>
                  <a:pt x="2004650" y="1061017"/>
                </a:lnTo>
                <a:lnTo>
                  <a:pt x="2341021" y="1061017"/>
                </a:lnTo>
                <a:close/>
                <a:moveTo>
                  <a:pt x="2341021" y="345347"/>
                </a:moveTo>
                <a:lnTo>
                  <a:pt x="2004650" y="345347"/>
                </a:lnTo>
                <a:lnTo>
                  <a:pt x="2004650" y="695893"/>
                </a:lnTo>
                <a:lnTo>
                  <a:pt x="2341021" y="695893"/>
                </a:lnTo>
                <a:close/>
                <a:moveTo>
                  <a:pt x="2692608" y="12004284"/>
                </a:moveTo>
                <a:lnTo>
                  <a:pt x="2356239" y="12004284"/>
                </a:lnTo>
                <a:lnTo>
                  <a:pt x="2356239" y="12354830"/>
                </a:lnTo>
                <a:lnTo>
                  <a:pt x="2692608" y="12354830"/>
                </a:lnTo>
                <a:close/>
                <a:moveTo>
                  <a:pt x="2692608" y="11639156"/>
                </a:moveTo>
                <a:lnTo>
                  <a:pt x="2356239" y="11639156"/>
                </a:lnTo>
                <a:lnTo>
                  <a:pt x="2356239" y="11989703"/>
                </a:lnTo>
                <a:lnTo>
                  <a:pt x="2692608" y="11989703"/>
                </a:lnTo>
                <a:close/>
                <a:moveTo>
                  <a:pt x="2692608" y="11274028"/>
                </a:moveTo>
                <a:lnTo>
                  <a:pt x="2356239" y="11274028"/>
                </a:lnTo>
                <a:lnTo>
                  <a:pt x="2356239" y="11624575"/>
                </a:lnTo>
                <a:lnTo>
                  <a:pt x="2692608" y="11624575"/>
                </a:lnTo>
                <a:close/>
                <a:moveTo>
                  <a:pt x="2692608" y="10908900"/>
                </a:moveTo>
                <a:lnTo>
                  <a:pt x="2356239" y="10908901"/>
                </a:lnTo>
                <a:lnTo>
                  <a:pt x="2356239" y="11259448"/>
                </a:lnTo>
                <a:lnTo>
                  <a:pt x="2692608" y="11259448"/>
                </a:lnTo>
                <a:close/>
                <a:moveTo>
                  <a:pt x="2692608" y="10543773"/>
                </a:moveTo>
                <a:lnTo>
                  <a:pt x="2356239" y="10543773"/>
                </a:lnTo>
                <a:lnTo>
                  <a:pt x="2356239" y="10894320"/>
                </a:lnTo>
                <a:lnTo>
                  <a:pt x="2692608" y="10894320"/>
                </a:lnTo>
                <a:close/>
                <a:moveTo>
                  <a:pt x="2692608" y="10178645"/>
                </a:moveTo>
                <a:lnTo>
                  <a:pt x="2356239" y="10178645"/>
                </a:lnTo>
                <a:lnTo>
                  <a:pt x="2356239" y="10529192"/>
                </a:lnTo>
                <a:lnTo>
                  <a:pt x="2692608" y="10529192"/>
                </a:lnTo>
                <a:close/>
                <a:moveTo>
                  <a:pt x="2692608" y="9813518"/>
                </a:moveTo>
                <a:lnTo>
                  <a:pt x="2356239" y="9813518"/>
                </a:lnTo>
                <a:lnTo>
                  <a:pt x="2356239" y="10164065"/>
                </a:lnTo>
                <a:lnTo>
                  <a:pt x="2692608" y="10164065"/>
                </a:lnTo>
                <a:close/>
                <a:moveTo>
                  <a:pt x="2692608" y="9448390"/>
                </a:moveTo>
                <a:lnTo>
                  <a:pt x="2356239" y="9448390"/>
                </a:lnTo>
                <a:lnTo>
                  <a:pt x="2356239" y="9798938"/>
                </a:lnTo>
                <a:lnTo>
                  <a:pt x="2692608" y="9798938"/>
                </a:lnTo>
                <a:close/>
                <a:moveTo>
                  <a:pt x="2692608" y="9083262"/>
                </a:moveTo>
                <a:lnTo>
                  <a:pt x="2356239" y="9083262"/>
                </a:lnTo>
                <a:lnTo>
                  <a:pt x="2356239" y="9433810"/>
                </a:lnTo>
                <a:lnTo>
                  <a:pt x="2692608" y="9433810"/>
                </a:lnTo>
                <a:close/>
                <a:moveTo>
                  <a:pt x="2692608" y="8718135"/>
                </a:moveTo>
                <a:lnTo>
                  <a:pt x="2356239" y="8718135"/>
                </a:lnTo>
                <a:lnTo>
                  <a:pt x="2356239" y="9068682"/>
                </a:lnTo>
                <a:lnTo>
                  <a:pt x="2692608" y="9068682"/>
                </a:lnTo>
                <a:close/>
                <a:moveTo>
                  <a:pt x="2692608" y="8353008"/>
                </a:moveTo>
                <a:lnTo>
                  <a:pt x="2356239" y="8353008"/>
                </a:lnTo>
                <a:lnTo>
                  <a:pt x="2356239" y="8703555"/>
                </a:lnTo>
                <a:lnTo>
                  <a:pt x="2692608" y="8703555"/>
                </a:lnTo>
                <a:close/>
                <a:moveTo>
                  <a:pt x="2692608" y="7987881"/>
                </a:moveTo>
                <a:lnTo>
                  <a:pt x="2356239" y="7987881"/>
                </a:lnTo>
                <a:lnTo>
                  <a:pt x="2356239" y="8338428"/>
                </a:lnTo>
                <a:lnTo>
                  <a:pt x="2692608" y="8338428"/>
                </a:lnTo>
                <a:close/>
                <a:moveTo>
                  <a:pt x="2692608" y="7622754"/>
                </a:moveTo>
                <a:lnTo>
                  <a:pt x="2356239" y="7622754"/>
                </a:lnTo>
                <a:lnTo>
                  <a:pt x="2356239" y="7973301"/>
                </a:lnTo>
                <a:lnTo>
                  <a:pt x="2692608" y="7973301"/>
                </a:lnTo>
                <a:close/>
                <a:moveTo>
                  <a:pt x="2692608" y="7257625"/>
                </a:moveTo>
                <a:lnTo>
                  <a:pt x="2356239" y="7257625"/>
                </a:lnTo>
                <a:lnTo>
                  <a:pt x="2356239" y="7608174"/>
                </a:lnTo>
                <a:lnTo>
                  <a:pt x="2692608" y="7608174"/>
                </a:lnTo>
                <a:close/>
                <a:moveTo>
                  <a:pt x="2692608" y="6892501"/>
                </a:moveTo>
                <a:lnTo>
                  <a:pt x="2356239" y="6892501"/>
                </a:lnTo>
                <a:lnTo>
                  <a:pt x="2356239" y="7243044"/>
                </a:lnTo>
                <a:lnTo>
                  <a:pt x="2692608" y="7243044"/>
                </a:lnTo>
                <a:close/>
                <a:moveTo>
                  <a:pt x="2692609" y="6527374"/>
                </a:moveTo>
                <a:lnTo>
                  <a:pt x="2356239" y="6527374"/>
                </a:lnTo>
                <a:lnTo>
                  <a:pt x="2356239" y="6877920"/>
                </a:lnTo>
                <a:lnTo>
                  <a:pt x="2692608" y="6877921"/>
                </a:lnTo>
                <a:close/>
                <a:moveTo>
                  <a:pt x="2692609" y="6187384"/>
                </a:moveTo>
                <a:lnTo>
                  <a:pt x="2356240" y="6187385"/>
                </a:lnTo>
                <a:lnTo>
                  <a:pt x="2356240" y="6357302"/>
                </a:lnTo>
                <a:lnTo>
                  <a:pt x="2356239" y="6357302"/>
                </a:lnTo>
                <a:lnTo>
                  <a:pt x="2356239" y="6512794"/>
                </a:lnTo>
                <a:lnTo>
                  <a:pt x="2692609" y="6512794"/>
                </a:lnTo>
                <a:lnTo>
                  <a:pt x="2692609" y="6357302"/>
                </a:lnTo>
                <a:close/>
                <a:moveTo>
                  <a:pt x="2692609" y="5822257"/>
                </a:moveTo>
                <a:lnTo>
                  <a:pt x="2356240" y="5822257"/>
                </a:lnTo>
                <a:lnTo>
                  <a:pt x="2356240" y="6172803"/>
                </a:lnTo>
                <a:lnTo>
                  <a:pt x="2692609" y="6172803"/>
                </a:lnTo>
                <a:close/>
                <a:moveTo>
                  <a:pt x="2692609" y="5457129"/>
                </a:moveTo>
                <a:lnTo>
                  <a:pt x="2356240" y="5457129"/>
                </a:lnTo>
                <a:lnTo>
                  <a:pt x="2356240" y="5807676"/>
                </a:lnTo>
                <a:lnTo>
                  <a:pt x="2692609" y="5807676"/>
                </a:lnTo>
                <a:close/>
                <a:moveTo>
                  <a:pt x="2692609" y="5092001"/>
                </a:moveTo>
                <a:lnTo>
                  <a:pt x="2356240" y="5092001"/>
                </a:lnTo>
                <a:lnTo>
                  <a:pt x="2356240" y="5442548"/>
                </a:lnTo>
                <a:lnTo>
                  <a:pt x="2692609" y="5442548"/>
                </a:lnTo>
                <a:close/>
                <a:moveTo>
                  <a:pt x="2692609" y="4726873"/>
                </a:moveTo>
                <a:lnTo>
                  <a:pt x="2356240" y="4726874"/>
                </a:lnTo>
                <a:lnTo>
                  <a:pt x="2356240" y="5077421"/>
                </a:lnTo>
                <a:lnTo>
                  <a:pt x="2692609" y="5077421"/>
                </a:lnTo>
                <a:close/>
                <a:moveTo>
                  <a:pt x="2692609" y="4361746"/>
                </a:moveTo>
                <a:lnTo>
                  <a:pt x="2356240" y="4361746"/>
                </a:lnTo>
                <a:lnTo>
                  <a:pt x="2356240" y="4712293"/>
                </a:lnTo>
                <a:lnTo>
                  <a:pt x="2692609" y="4712293"/>
                </a:lnTo>
                <a:close/>
                <a:moveTo>
                  <a:pt x="2692609" y="3996618"/>
                </a:moveTo>
                <a:lnTo>
                  <a:pt x="2356240" y="3996618"/>
                </a:lnTo>
                <a:lnTo>
                  <a:pt x="2356240" y="4347165"/>
                </a:lnTo>
                <a:lnTo>
                  <a:pt x="2692609" y="4347165"/>
                </a:lnTo>
                <a:close/>
                <a:moveTo>
                  <a:pt x="2692609" y="3631491"/>
                </a:moveTo>
                <a:lnTo>
                  <a:pt x="2356240" y="3631491"/>
                </a:lnTo>
                <a:lnTo>
                  <a:pt x="2356240" y="3982038"/>
                </a:lnTo>
                <a:lnTo>
                  <a:pt x="2692609" y="3982038"/>
                </a:lnTo>
                <a:close/>
                <a:moveTo>
                  <a:pt x="2692609" y="3266363"/>
                </a:moveTo>
                <a:lnTo>
                  <a:pt x="2356240" y="3266363"/>
                </a:lnTo>
                <a:lnTo>
                  <a:pt x="2356240" y="3616911"/>
                </a:lnTo>
                <a:lnTo>
                  <a:pt x="2692609" y="3616911"/>
                </a:lnTo>
                <a:close/>
                <a:moveTo>
                  <a:pt x="2692609" y="2901235"/>
                </a:moveTo>
                <a:lnTo>
                  <a:pt x="2356240" y="2901235"/>
                </a:lnTo>
                <a:lnTo>
                  <a:pt x="2356240" y="3251783"/>
                </a:lnTo>
                <a:lnTo>
                  <a:pt x="2692609" y="3251783"/>
                </a:lnTo>
                <a:close/>
                <a:moveTo>
                  <a:pt x="2692609" y="2536108"/>
                </a:moveTo>
                <a:lnTo>
                  <a:pt x="2356240" y="2536108"/>
                </a:lnTo>
                <a:lnTo>
                  <a:pt x="2356240" y="2886655"/>
                </a:lnTo>
                <a:lnTo>
                  <a:pt x="2692609" y="2886655"/>
                </a:lnTo>
                <a:close/>
                <a:moveTo>
                  <a:pt x="2692609" y="2170981"/>
                </a:moveTo>
                <a:lnTo>
                  <a:pt x="2356240" y="2170981"/>
                </a:lnTo>
                <a:lnTo>
                  <a:pt x="2356240" y="2521528"/>
                </a:lnTo>
                <a:lnTo>
                  <a:pt x="2692609" y="2521528"/>
                </a:lnTo>
                <a:close/>
                <a:moveTo>
                  <a:pt x="2692609" y="1805854"/>
                </a:moveTo>
                <a:lnTo>
                  <a:pt x="2356240" y="1805854"/>
                </a:lnTo>
                <a:lnTo>
                  <a:pt x="2356240" y="2156401"/>
                </a:lnTo>
                <a:lnTo>
                  <a:pt x="2692609" y="2156401"/>
                </a:lnTo>
                <a:close/>
                <a:moveTo>
                  <a:pt x="2692609" y="1440727"/>
                </a:moveTo>
                <a:lnTo>
                  <a:pt x="2356240" y="1440727"/>
                </a:lnTo>
                <a:lnTo>
                  <a:pt x="2356240" y="1791274"/>
                </a:lnTo>
                <a:lnTo>
                  <a:pt x="2692609" y="1791274"/>
                </a:lnTo>
                <a:close/>
                <a:moveTo>
                  <a:pt x="2692609" y="1075598"/>
                </a:moveTo>
                <a:lnTo>
                  <a:pt x="2356240" y="1075598"/>
                </a:lnTo>
                <a:lnTo>
                  <a:pt x="2356240" y="1426147"/>
                </a:lnTo>
                <a:lnTo>
                  <a:pt x="2692609" y="1426147"/>
                </a:lnTo>
                <a:close/>
                <a:moveTo>
                  <a:pt x="2692609" y="710474"/>
                </a:moveTo>
                <a:lnTo>
                  <a:pt x="2356240" y="710474"/>
                </a:lnTo>
                <a:lnTo>
                  <a:pt x="2356240" y="1061017"/>
                </a:lnTo>
                <a:lnTo>
                  <a:pt x="2692609" y="1061017"/>
                </a:lnTo>
                <a:close/>
                <a:moveTo>
                  <a:pt x="2692610" y="345347"/>
                </a:moveTo>
                <a:lnTo>
                  <a:pt x="2356240" y="345347"/>
                </a:lnTo>
                <a:lnTo>
                  <a:pt x="2356240" y="695893"/>
                </a:lnTo>
                <a:lnTo>
                  <a:pt x="2692609" y="695894"/>
                </a:lnTo>
                <a:close/>
                <a:moveTo>
                  <a:pt x="3044198" y="12004284"/>
                </a:moveTo>
                <a:lnTo>
                  <a:pt x="2707828" y="12004284"/>
                </a:lnTo>
                <a:lnTo>
                  <a:pt x="2707828" y="12354830"/>
                </a:lnTo>
                <a:lnTo>
                  <a:pt x="3044198" y="12354830"/>
                </a:lnTo>
                <a:close/>
                <a:moveTo>
                  <a:pt x="3044198" y="11639156"/>
                </a:moveTo>
                <a:lnTo>
                  <a:pt x="2707828" y="11639156"/>
                </a:lnTo>
                <a:lnTo>
                  <a:pt x="2707828" y="11989703"/>
                </a:lnTo>
                <a:lnTo>
                  <a:pt x="3044198" y="11989703"/>
                </a:lnTo>
                <a:close/>
                <a:moveTo>
                  <a:pt x="3044198" y="11274028"/>
                </a:moveTo>
                <a:lnTo>
                  <a:pt x="2707828" y="11274028"/>
                </a:lnTo>
                <a:lnTo>
                  <a:pt x="2707828" y="11624575"/>
                </a:lnTo>
                <a:lnTo>
                  <a:pt x="3044198" y="11624575"/>
                </a:lnTo>
                <a:close/>
                <a:moveTo>
                  <a:pt x="3044198" y="10908900"/>
                </a:moveTo>
                <a:lnTo>
                  <a:pt x="2707828" y="10908900"/>
                </a:lnTo>
                <a:lnTo>
                  <a:pt x="2707828" y="11259448"/>
                </a:lnTo>
                <a:lnTo>
                  <a:pt x="3044198" y="11259448"/>
                </a:lnTo>
                <a:close/>
                <a:moveTo>
                  <a:pt x="3044198" y="10543773"/>
                </a:moveTo>
                <a:lnTo>
                  <a:pt x="2707828" y="10543773"/>
                </a:lnTo>
                <a:lnTo>
                  <a:pt x="2707828" y="10894320"/>
                </a:lnTo>
                <a:lnTo>
                  <a:pt x="3044198" y="10894320"/>
                </a:lnTo>
                <a:close/>
                <a:moveTo>
                  <a:pt x="3044198" y="10178645"/>
                </a:moveTo>
                <a:lnTo>
                  <a:pt x="2707828" y="10178645"/>
                </a:lnTo>
                <a:lnTo>
                  <a:pt x="2707828" y="10529192"/>
                </a:lnTo>
                <a:lnTo>
                  <a:pt x="3044198" y="10529192"/>
                </a:lnTo>
                <a:close/>
                <a:moveTo>
                  <a:pt x="3044198" y="9813518"/>
                </a:moveTo>
                <a:lnTo>
                  <a:pt x="2707828" y="9813518"/>
                </a:lnTo>
                <a:lnTo>
                  <a:pt x="2707828" y="10164065"/>
                </a:lnTo>
                <a:lnTo>
                  <a:pt x="3044198" y="10164065"/>
                </a:lnTo>
                <a:close/>
                <a:moveTo>
                  <a:pt x="3044198" y="9448390"/>
                </a:moveTo>
                <a:lnTo>
                  <a:pt x="2707828" y="9448390"/>
                </a:lnTo>
                <a:lnTo>
                  <a:pt x="2707828" y="9798938"/>
                </a:lnTo>
                <a:lnTo>
                  <a:pt x="3044198" y="9798938"/>
                </a:lnTo>
                <a:close/>
                <a:moveTo>
                  <a:pt x="3044198" y="9083262"/>
                </a:moveTo>
                <a:lnTo>
                  <a:pt x="2707828" y="9083262"/>
                </a:lnTo>
                <a:lnTo>
                  <a:pt x="2707828" y="9433810"/>
                </a:lnTo>
                <a:lnTo>
                  <a:pt x="3044198" y="9433810"/>
                </a:lnTo>
                <a:close/>
                <a:moveTo>
                  <a:pt x="3044198" y="8718135"/>
                </a:moveTo>
                <a:lnTo>
                  <a:pt x="2707828" y="8718135"/>
                </a:lnTo>
                <a:lnTo>
                  <a:pt x="2707828" y="9068682"/>
                </a:lnTo>
                <a:lnTo>
                  <a:pt x="3044198" y="9068682"/>
                </a:lnTo>
                <a:close/>
                <a:moveTo>
                  <a:pt x="3044198" y="8353008"/>
                </a:moveTo>
                <a:lnTo>
                  <a:pt x="2707828" y="8353008"/>
                </a:lnTo>
                <a:lnTo>
                  <a:pt x="2707828" y="8703555"/>
                </a:lnTo>
                <a:lnTo>
                  <a:pt x="3044198" y="8703555"/>
                </a:lnTo>
                <a:close/>
                <a:moveTo>
                  <a:pt x="3044198" y="7987881"/>
                </a:moveTo>
                <a:lnTo>
                  <a:pt x="2707828" y="7987881"/>
                </a:lnTo>
                <a:lnTo>
                  <a:pt x="2707828" y="8338428"/>
                </a:lnTo>
                <a:lnTo>
                  <a:pt x="3044198" y="8338428"/>
                </a:lnTo>
                <a:close/>
                <a:moveTo>
                  <a:pt x="3044198" y="7622754"/>
                </a:moveTo>
                <a:lnTo>
                  <a:pt x="2707828" y="7622754"/>
                </a:lnTo>
                <a:lnTo>
                  <a:pt x="2707828" y="7973301"/>
                </a:lnTo>
                <a:lnTo>
                  <a:pt x="3044198" y="7973301"/>
                </a:lnTo>
                <a:close/>
                <a:moveTo>
                  <a:pt x="3044198" y="7257625"/>
                </a:moveTo>
                <a:lnTo>
                  <a:pt x="2707828" y="7257625"/>
                </a:lnTo>
                <a:lnTo>
                  <a:pt x="2707828" y="7608174"/>
                </a:lnTo>
                <a:lnTo>
                  <a:pt x="3044198" y="7608174"/>
                </a:lnTo>
                <a:close/>
                <a:moveTo>
                  <a:pt x="3044198" y="6892501"/>
                </a:moveTo>
                <a:lnTo>
                  <a:pt x="2707828" y="6892501"/>
                </a:lnTo>
                <a:lnTo>
                  <a:pt x="2707828" y="7243044"/>
                </a:lnTo>
                <a:lnTo>
                  <a:pt x="3044198" y="7243044"/>
                </a:lnTo>
                <a:close/>
                <a:moveTo>
                  <a:pt x="3044199" y="6527374"/>
                </a:moveTo>
                <a:lnTo>
                  <a:pt x="2707829" y="6527374"/>
                </a:lnTo>
                <a:lnTo>
                  <a:pt x="2707828" y="6877921"/>
                </a:lnTo>
                <a:lnTo>
                  <a:pt x="3044198" y="6877921"/>
                </a:lnTo>
                <a:close/>
                <a:moveTo>
                  <a:pt x="3044199" y="6187384"/>
                </a:moveTo>
                <a:lnTo>
                  <a:pt x="2707829" y="6187384"/>
                </a:lnTo>
                <a:lnTo>
                  <a:pt x="2707829" y="6357302"/>
                </a:lnTo>
                <a:lnTo>
                  <a:pt x="2707829" y="6512794"/>
                </a:lnTo>
                <a:lnTo>
                  <a:pt x="3044199" y="6512794"/>
                </a:lnTo>
                <a:lnTo>
                  <a:pt x="3044199" y="6357302"/>
                </a:lnTo>
                <a:close/>
                <a:moveTo>
                  <a:pt x="3044199" y="5822257"/>
                </a:moveTo>
                <a:lnTo>
                  <a:pt x="2707829" y="5822257"/>
                </a:lnTo>
                <a:lnTo>
                  <a:pt x="2707829" y="6172803"/>
                </a:lnTo>
                <a:lnTo>
                  <a:pt x="3044199" y="6172803"/>
                </a:lnTo>
                <a:close/>
                <a:moveTo>
                  <a:pt x="3044199" y="5457129"/>
                </a:moveTo>
                <a:lnTo>
                  <a:pt x="2707829" y="5457129"/>
                </a:lnTo>
                <a:lnTo>
                  <a:pt x="2707829" y="5807676"/>
                </a:lnTo>
                <a:lnTo>
                  <a:pt x="3044199" y="5807676"/>
                </a:lnTo>
                <a:close/>
                <a:moveTo>
                  <a:pt x="3044199" y="5092001"/>
                </a:moveTo>
                <a:lnTo>
                  <a:pt x="2707829" y="5092001"/>
                </a:lnTo>
                <a:lnTo>
                  <a:pt x="2707829" y="5442548"/>
                </a:lnTo>
                <a:lnTo>
                  <a:pt x="3044199" y="5442548"/>
                </a:lnTo>
                <a:close/>
                <a:moveTo>
                  <a:pt x="3044199" y="4726873"/>
                </a:moveTo>
                <a:lnTo>
                  <a:pt x="2707829" y="4726873"/>
                </a:lnTo>
                <a:lnTo>
                  <a:pt x="2707829" y="5077421"/>
                </a:lnTo>
                <a:lnTo>
                  <a:pt x="3044199" y="5077421"/>
                </a:lnTo>
                <a:close/>
                <a:moveTo>
                  <a:pt x="3044199" y="4361746"/>
                </a:moveTo>
                <a:lnTo>
                  <a:pt x="2707829" y="4361746"/>
                </a:lnTo>
                <a:lnTo>
                  <a:pt x="2707829" y="4712293"/>
                </a:lnTo>
                <a:lnTo>
                  <a:pt x="3044199" y="4712293"/>
                </a:lnTo>
                <a:close/>
                <a:moveTo>
                  <a:pt x="3044199" y="3996618"/>
                </a:moveTo>
                <a:lnTo>
                  <a:pt x="2707829" y="3996618"/>
                </a:lnTo>
                <a:lnTo>
                  <a:pt x="2707829" y="4347165"/>
                </a:lnTo>
                <a:lnTo>
                  <a:pt x="3044199" y="4347165"/>
                </a:lnTo>
                <a:close/>
                <a:moveTo>
                  <a:pt x="3044199" y="3631491"/>
                </a:moveTo>
                <a:lnTo>
                  <a:pt x="2707829" y="3631491"/>
                </a:lnTo>
                <a:lnTo>
                  <a:pt x="2707829" y="3982038"/>
                </a:lnTo>
                <a:lnTo>
                  <a:pt x="3044199" y="3982038"/>
                </a:lnTo>
                <a:close/>
                <a:moveTo>
                  <a:pt x="3044199" y="3266363"/>
                </a:moveTo>
                <a:lnTo>
                  <a:pt x="2707829" y="3266363"/>
                </a:lnTo>
                <a:lnTo>
                  <a:pt x="2707829" y="3616911"/>
                </a:lnTo>
                <a:lnTo>
                  <a:pt x="3044199" y="3616911"/>
                </a:lnTo>
                <a:close/>
                <a:moveTo>
                  <a:pt x="3044199" y="2901235"/>
                </a:moveTo>
                <a:lnTo>
                  <a:pt x="2707829" y="2901235"/>
                </a:lnTo>
                <a:lnTo>
                  <a:pt x="2707829" y="3251783"/>
                </a:lnTo>
                <a:lnTo>
                  <a:pt x="3044199" y="3251783"/>
                </a:lnTo>
                <a:close/>
                <a:moveTo>
                  <a:pt x="3044199" y="2536108"/>
                </a:moveTo>
                <a:lnTo>
                  <a:pt x="2707829" y="2536108"/>
                </a:lnTo>
                <a:lnTo>
                  <a:pt x="2707829" y="2886655"/>
                </a:lnTo>
                <a:lnTo>
                  <a:pt x="3044199" y="2886655"/>
                </a:lnTo>
                <a:close/>
                <a:moveTo>
                  <a:pt x="3044199" y="2170981"/>
                </a:moveTo>
                <a:lnTo>
                  <a:pt x="2707829" y="2170981"/>
                </a:lnTo>
                <a:lnTo>
                  <a:pt x="2707829" y="2521528"/>
                </a:lnTo>
                <a:lnTo>
                  <a:pt x="3044199" y="2521528"/>
                </a:lnTo>
                <a:close/>
                <a:moveTo>
                  <a:pt x="3044199" y="1805854"/>
                </a:moveTo>
                <a:lnTo>
                  <a:pt x="2707829" y="1805854"/>
                </a:lnTo>
                <a:lnTo>
                  <a:pt x="2707829" y="2156401"/>
                </a:lnTo>
                <a:lnTo>
                  <a:pt x="3044199" y="2156401"/>
                </a:lnTo>
                <a:close/>
                <a:moveTo>
                  <a:pt x="3044199" y="1440727"/>
                </a:moveTo>
                <a:lnTo>
                  <a:pt x="2707829" y="1440727"/>
                </a:lnTo>
                <a:lnTo>
                  <a:pt x="2707829" y="1791274"/>
                </a:lnTo>
                <a:lnTo>
                  <a:pt x="3044199" y="1791274"/>
                </a:lnTo>
                <a:close/>
                <a:moveTo>
                  <a:pt x="3044199" y="1075598"/>
                </a:moveTo>
                <a:lnTo>
                  <a:pt x="2707829" y="1075598"/>
                </a:lnTo>
                <a:lnTo>
                  <a:pt x="2707829" y="1426147"/>
                </a:lnTo>
                <a:lnTo>
                  <a:pt x="3044199" y="1426147"/>
                </a:lnTo>
                <a:close/>
                <a:moveTo>
                  <a:pt x="3044199" y="710474"/>
                </a:moveTo>
                <a:lnTo>
                  <a:pt x="2707829" y="710474"/>
                </a:lnTo>
                <a:lnTo>
                  <a:pt x="2707829" y="1061017"/>
                </a:lnTo>
                <a:lnTo>
                  <a:pt x="3044199" y="1061017"/>
                </a:lnTo>
                <a:close/>
                <a:moveTo>
                  <a:pt x="3044200" y="345347"/>
                </a:moveTo>
                <a:lnTo>
                  <a:pt x="2707830" y="345347"/>
                </a:lnTo>
                <a:lnTo>
                  <a:pt x="2707829" y="695894"/>
                </a:lnTo>
                <a:lnTo>
                  <a:pt x="3044199" y="695894"/>
                </a:lnTo>
                <a:close/>
                <a:moveTo>
                  <a:pt x="3395788" y="12004284"/>
                </a:moveTo>
                <a:lnTo>
                  <a:pt x="3059418" y="12004284"/>
                </a:lnTo>
                <a:lnTo>
                  <a:pt x="3059418" y="12354830"/>
                </a:lnTo>
                <a:lnTo>
                  <a:pt x="3395788" y="12354830"/>
                </a:lnTo>
                <a:close/>
                <a:moveTo>
                  <a:pt x="3395788" y="11639156"/>
                </a:moveTo>
                <a:lnTo>
                  <a:pt x="3059418" y="11639156"/>
                </a:lnTo>
                <a:lnTo>
                  <a:pt x="3059418" y="11989703"/>
                </a:lnTo>
                <a:lnTo>
                  <a:pt x="3395788" y="11989703"/>
                </a:lnTo>
                <a:close/>
                <a:moveTo>
                  <a:pt x="3395789" y="11274028"/>
                </a:moveTo>
                <a:lnTo>
                  <a:pt x="3059418" y="11274028"/>
                </a:lnTo>
                <a:lnTo>
                  <a:pt x="3059418" y="11624575"/>
                </a:lnTo>
                <a:lnTo>
                  <a:pt x="3395788" y="11624575"/>
                </a:lnTo>
                <a:close/>
                <a:moveTo>
                  <a:pt x="3395789" y="10908900"/>
                </a:moveTo>
                <a:lnTo>
                  <a:pt x="3059418" y="10908900"/>
                </a:lnTo>
                <a:lnTo>
                  <a:pt x="3059418" y="11259448"/>
                </a:lnTo>
                <a:lnTo>
                  <a:pt x="3395789" y="11259448"/>
                </a:lnTo>
                <a:close/>
                <a:moveTo>
                  <a:pt x="3395789" y="10543773"/>
                </a:moveTo>
                <a:lnTo>
                  <a:pt x="3059418" y="10543773"/>
                </a:lnTo>
                <a:lnTo>
                  <a:pt x="3059418" y="10894320"/>
                </a:lnTo>
                <a:lnTo>
                  <a:pt x="3395789" y="10894320"/>
                </a:lnTo>
                <a:close/>
                <a:moveTo>
                  <a:pt x="3395789" y="10178645"/>
                </a:moveTo>
                <a:lnTo>
                  <a:pt x="3059418" y="10178645"/>
                </a:lnTo>
                <a:lnTo>
                  <a:pt x="3059418" y="10529192"/>
                </a:lnTo>
                <a:lnTo>
                  <a:pt x="3395789" y="10529192"/>
                </a:lnTo>
                <a:close/>
                <a:moveTo>
                  <a:pt x="3395789" y="9813518"/>
                </a:moveTo>
                <a:lnTo>
                  <a:pt x="3059418" y="9813518"/>
                </a:lnTo>
                <a:lnTo>
                  <a:pt x="3059418" y="10164065"/>
                </a:lnTo>
                <a:lnTo>
                  <a:pt x="3395789" y="10164065"/>
                </a:lnTo>
                <a:close/>
                <a:moveTo>
                  <a:pt x="3395789" y="9448390"/>
                </a:moveTo>
                <a:lnTo>
                  <a:pt x="3059418" y="9448390"/>
                </a:lnTo>
                <a:lnTo>
                  <a:pt x="3059418" y="9798938"/>
                </a:lnTo>
                <a:lnTo>
                  <a:pt x="3395789" y="9798938"/>
                </a:lnTo>
                <a:close/>
                <a:moveTo>
                  <a:pt x="3395789" y="9083262"/>
                </a:moveTo>
                <a:lnTo>
                  <a:pt x="3059418" y="9083262"/>
                </a:lnTo>
                <a:lnTo>
                  <a:pt x="3059418" y="9433810"/>
                </a:lnTo>
                <a:lnTo>
                  <a:pt x="3395789" y="9433810"/>
                </a:lnTo>
                <a:close/>
                <a:moveTo>
                  <a:pt x="3395789" y="8718135"/>
                </a:moveTo>
                <a:lnTo>
                  <a:pt x="3059418" y="8718135"/>
                </a:lnTo>
                <a:lnTo>
                  <a:pt x="3059418" y="9068682"/>
                </a:lnTo>
                <a:lnTo>
                  <a:pt x="3395789" y="9068682"/>
                </a:lnTo>
                <a:close/>
                <a:moveTo>
                  <a:pt x="3395789" y="8353008"/>
                </a:moveTo>
                <a:lnTo>
                  <a:pt x="3059418" y="8353008"/>
                </a:lnTo>
                <a:lnTo>
                  <a:pt x="3059418" y="8703555"/>
                </a:lnTo>
                <a:lnTo>
                  <a:pt x="3395789" y="8703555"/>
                </a:lnTo>
                <a:close/>
                <a:moveTo>
                  <a:pt x="3395789" y="7987881"/>
                </a:moveTo>
                <a:lnTo>
                  <a:pt x="3059418" y="7987881"/>
                </a:lnTo>
                <a:lnTo>
                  <a:pt x="3059418" y="8338428"/>
                </a:lnTo>
                <a:lnTo>
                  <a:pt x="3395789" y="8338428"/>
                </a:lnTo>
                <a:close/>
                <a:moveTo>
                  <a:pt x="3395789" y="7622754"/>
                </a:moveTo>
                <a:lnTo>
                  <a:pt x="3059418" y="7622754"/>
                </a:lnTo>
                <a:lnTo>
                  <a:pt x="3059418" y="7973301"/>
                </a:lnTo>
                <a:lnTo>
                  <a:pt x="3395789" y="7973301"/>
                </a:lnTo>
                <a:close/>
                <a:moveTo>
                  <a:pt x="3395789" y="7257625"/>
                </a:moveTo>
                <a:lnTo>
                  <a:pt x="3059418" y="7257625"/>
                </a:lnTo>
                <a:lnTo>
                  <a:pt x="3059418" y="7608174"/>
                </a:lnTo>
                <a:lnTo>
                  <a:pt x="3395789" y="7608174"/>
                </a:lnTo>
                <a:close/>
                <a:moveTo>
                  <a:pt x="3395789" y="6892501"/>
                </a:moveTo>
                <a:lnTo>
                  <a:pt x="3059418" y="6892501"/>
                </a:lnTo>
                <a:lnTo>
                  <a:pt x="3059418" y="7243044"/>
                </a:lnTo>
                <a:lnTo>
                  <a:pt x="3395789" y="7243044"/>
                </a:lnTo>
                <a:close/>
                <a:moveTo>
                  <a:pt x="3395789" y="6527374"/>
                </a:moveTo>
                <a:lnTo>
                  <a:pt x="3059419" y="6527374"/>
                </a:lnTo>
                <a:lnTo>
                  <a:pt x="3059418" y="6877921"/>
                </a:lnTo>
                <a:lnTo>
                  <a:pt x="3395789" y="6877921"/>
                </a:lnTo>
                <a:close/>
                <a:moveTo>
                  <a:pt x="3395789" y="6187384"/>
                </a:moveTo>
                <a:lnTo>
                  <a:pt x="3059419" y="6187384"/>
                </a:lnTo>
                <a:lnTo>
                  <a:pt x="3059419" y="6357302"/>
                </a:lnTo>
                <a:lnTo>
                  <a:pt x="3059419" y="6512794"/>
                </a:lnTo>
                <a:lnTo>
                  <a:pt x="3395789" y="6512794"/>
                </a:lnTo>
                <a:lnTo>
                  <a:pt x="3395789" y="6357302"/>
                </a:lnTo>
                <a:close/>
                <a:moveTo>
                  <a:pt x="3395789" y="5822257"/>
                </a:moveTo>
                <a:lnTo>
                  <a:pt x="3059419" y="5822257"/>
                </a:lnTo>
                <a:lnTo>
                  <a:pt x="3059419" y="6172803"/>
                </a:lnTo>
                <a:lnTo>
                  <a:pt x="3395789" y="6172803"/>
                </a:lnTo>
                <a:close/>
                <a:moveTo>
                  <a:pt x="3395789" y="5457129"/>
                </a:moveTo>
                <a:lnTo>
                  <a:pt x="3059419" y="5457129"/>
                </a:lnTo>
                <a:lnTo>
                  <a:pt x="3059419" y="5807676"/>
                </a:lnTo>
                <a:lnTo>
                  <a:pt x="3395789" y="5807676"/>
                </a:lnTo>
                <a:close/>
                <a:moveTo>
                  <a:pt x="3395790" y="5092001"/>
                </a:moveTo>
                <a:lnTo>
                  <a:pt x="3059419" y="5092001"/>
                </a:lnTo>
                <a:lnTo>
                  <a:pt x="3059419" y="5442548"/>
                </a:lnTo>
                <a:lnTo>
                  <a:pt x="3395789" y="5442548"/>
                </a:lnTo>
                <a:close/>
                <a:moveTo>
                  <a:pt x="3395790" y="4726873"/>
                </a:moveTo>
                <a:lnTo>
                  <a:pt x="3059419" y="4726873"/>
                </a:lnTo>
                <a:lnTo>
                  <a:pt x="3059419" y="5077421"/>
                </a:lnTo>
                <a:lnTo>
                  <a:pt x="3395790" y="5077421"/>
                </a:lnTo>
                <a:close/>
                <a:moveTo>
                  <a:pt x="3395790" y="4361746"/>
                </a:moveTo>
                <a:lnTo>
                  <a:pt x="3059419" y="4361746"/>
                </a:lnTo>
                <a:lnTo>
                  <a:pt x="3059419" y="4712293"/>
                </a:lnTo>
                <a:lnTo>
                  <a:pt x="3395790" y="4712293"/>
                </a:lnTo>
                <a:close/>
                <a:moveTo>
                  <a:pt x="3395790" y="3996618"/>
                </a:moveTo>
                <a:lnTo>
                  <a:pt x="3059419" y="3996618"/>
                </a:lnTo>
                <a:lnTo>
                  <a:pt x="3059419" y="4347165"/>
                </a:lnTo>
                <a:lnTo>
                  <a:pt x="3395790" y="4347165"/>
                </a:lnTo>
                <a:close/>
                <a:moveTo>
                  <a:pt x="3395790" y="3631491"/>
                </a:moveTo>
                <a:lnTo>
                  <a:pt x="3059419" y="3631491"/>
                </a:lnTo>
                <a:lnTo>
                  <a:pt x="3059419" y="3982038"/>
                </a:lnTo>
                <a:lnTo>
                  <a:pt x="3395790" y="3982038"/>
                </a:lnTo>
                <a:close/>
                <a:moveTo>
                  <a:pt x="3395790" y="3266363"/>
                </a:moveTo>
                <a:lnTo>
                  <a:pt x="3059419" y="3266363"/>
                </a:lnTo>
                <a:lnTo>
                  <a:pt x="3059419" y="3616911"/>
                </a:lnTo>
                <a:lnTo>
                  <a:pt x="3395790" y="3616911"/>
                </a:lnTo>
                <a:close/>
                <a:moveTo>
                  <a:pt x="3395790" y="2901235"/>
                </a:moveTo>
                <a:lnTo>
                  <a:pt x="3059419" y="2901235"/>
                </a:lnTo>
                <a:lnTo>
                  <a:pt x="3059419" y="3251783"/>
                </a:lnTo>
                <a:lnTo>
                  <a:pt x="3395790" y="3251783"/>
                </a:lnTo>
                <a:close/>
                <a:moveTo>
                  <a:pt x="3395790" y="2536108"/>
                </a:moveTo>
                <a:lnTo>
                  <a:pt x="3059419" y="2536108"/>
                </a:lnTo>
                <a:lnTo>
                  <a:pt x="3059419" y="2886655"/>
                </a:lnTo>
                <a:lnTo>
                  <a:pt x="3395790" y="2886655"/>
                </a:lnTo>
                <a:close/>
                <a:moveTo>
                  <a:pt x="3395790" y="2170981"/>
                </a:moveTo>
                <a:lnTo>
                  <a:pt x="3059419" y="2170981"/>
                </a:lnTo>
                <a:lnTo>
                  <a:pt x="3059419" y="2521528"/>
                </a:lnTo>
                <a:lnTo>
                  <a:pt x="3395790" y="2521528"/>
                </a:lnTo>
                <a:close/>
                <a:moveTo>
                  <a:pt x="3395790" y="1805854"/>
                </a:moveTo>
                <a:lnTo>
                  <a:pt x="3059419" y="1805854"/>
                </a:lnTo>
                <a:lnTo>
                  <a:pt x="3059419" y="2156401"/>
                </a:lnTo>
                <a:lnTo>
                  <a:pt x="3395790" y="2156401"/>
                </a:lnTo>
                <a:close/>
                <a:moveTo>
                  <a:pt x="3395790" y="1440727"/>
                </a:moveTo>
                <a:lnTo>
                  <a:pt x="3059419" y="1440727"/>
                </a:lnTo>
                <a:lnTo>
                  <a:pt x="3059419" y="1791274"/>
                </a:lnTo>
                <a:lnTo>
                  <a:pt x="3395790" y="1791274"/>
                </a:lnTo>
                <a:close/>
                <a:moveTo>
                  <a:pt x="3395790" y="1075598"/>
                </a:moveTo>
                <a:lnTo>
                  <a:pt x="3059419" y="1075598"/>
                </a:lnTo>
                <a:lnTo>
                  <a:pt x="3059419" y="1426147"/>
                </a:lnTo>
                <a:lnTo>
                  <a:pt x="3395790" y="1426147"/>
                </a:lnTo>
                <a:close/>
                <a:moveTo>
                  <a:pt x="3395790" y="710474"/>
                </a:moveTo>
                <a:lnTo>
                  <a:pt x="3059419" y="710474"/>
                </a:lnTo>
                <a:lnTo>
                  <a:pt x="3059419" y="1061017"/>
                </a:lnTo>
                <a:lnTo>
                  <a:pt x="3395790" y="1061017"/>
                </a:lnTo>
                <a:close/>
                <a:moveTo>
                  <a:pt x="3395790" y="345347"/>
                </a:moveTo>
                <a:lnTo>
                  <a:pt x="3059420" y="345347"/>
                </a:lnTo>
                <a:lnTo>
                  <a:pt x="3059419" y="695894"/>
                </a:lnTo>
                <a:lnTo>
                  <a:pt x="3395790" y="695894"/>
                </a:lnTo>
                <a:close/>
                <a:moveTo>
                  <a:pt x="3765030" y="12004282"/>
                </a:moveTo>
                <a:lnTo>
                  <a:pt x="3586162" y="12004282"/>
                </a:lnTo>
                <a:lnTo>
                  <a:pt x="3586162" y="12004284"/>
                </a:lnTo>
                <a:lnTo>
                  <a:pt x="3411008" y="12004284"/>
                </a:lnTo>
                <a:lnTo>
                  <a:pt x="3411008" y="12354830"/>
                </a:lnTo>
                <a:lnTo>
                  <a:pt x="3533554" y="12354830"/>
                </a:lnTo>
                <a:lnTo>
                  <a:pt x="3586162" y="12354830"/>
                </a:lnTo>
                <a:lnTo>
                  <a:pt x="3765030" y="12354830"/>
                </a:lnTo>
                <a:close/>
                <a:moveTo>
                  <a:pt x="3765030" y="11639155"/>
                </a:moveTo>
                <a:lnTo>
                  <a:pt x="3586162" y="11639155"/>
                </a:lnTo>
                <a:lnTo>
                  <a:pt x="3586162" y="11639156"/>
                </a:lnTo>
                <a:lnTo>
                  <a:pt x="3411008" y="11639156"/>
                </a:lnTo>
                <a:lnTo>
                  <a:pt x="3411008" y="11989703"/>
                </a:lnTo>
                <a:lnTo>
                  <a:pt x="3533554" y="11989703"/>
                </a:lnTo>
                <a:lnTo>
                  <a:pt x="3586162" y="11989703"/>
                </a:lnTo>
                <a:lnTo>
                  <a:pt x="3765030" y="11989703"/>
                </a:lnTo>
                <a:close/>
                <a:moveTo>
                  <a:pt x="3765030" y="11274028"/>
                </a:moveTo>
                <a:lnTo>
                  <a:pt x="3586162" y="11274028"/>
                </a:lnTo>
                <a:lnTo>
                  <a:pt x="3533554" y="11274028"/>
                </a:lnTo>
                <a:lnTo>
                  <a:pt x="3411009" y="11274028"/>
                </a:lnTo>
                <a:lnTo>
                  <a:pt x="3411008" y="11624575"/>
                </a:lnTo>
                <a:lnTo>
                  <a:pt x="3533554" y="11624575"/>
                </a:lnTo>
                <a:lnTo>
                  <a:pt x="3586162" y="11624575"/>
                </a:lnTo>
                <a:lnTo>
                  <a:pt x="3765030" y="11624575"/>
                </a:lnTo>
                <a:close/>
                <a:moveTo>
                  <a:pt x="3765030" y="10908900"/>
                </a:moveTo>
                <a:lnTo>
                  <a:pt x="3586162" y="10908900"/>
                </a:lnTo>
                <a:lnTo>
                  <a:pt x="3533554" y="10908900"/>
                </a:lnTo>
                <a:lnTo>
                  <a:pt x="3411009" y="10908900"/>
                </a:lnTo>
                <a:lnTo>
                  <a:pt x="3411009" y="11259448"/>
                </a:lnTo>
                <a:lnTo>
                  <a:pt x="3533554" y="11259448"/>
                </a:lnTo>
                <a:lnTo>
                  <a:pt x="3586162" y="11259448"/>
                </a:lnTo>
                <a:lnTo>
                  <a:pt x="3765030" y="11259448"/>
                </a:lnTo>
                <a:close/>
                <a:moveTo>
                  <a:pt x="3765030" y="10543772"/>
                </a:moveTo>
                <a:lnTo>
                  <a:pt x="3586162" y="10543772"/>
                </a:lnTo>
                <a:lnTo>
                  <a:pt x="3586162" y="10543773"/>
                </a:lnTo>
                <a:lnTo>
                  <a:pt x="3411009" y="10543773"/>
                </a:lnTo>
                <a:lnTo>
                  <a:pt x="3411009" y="10894320"/>
                </a:lnTo>
                <a:lnTo>
                  <a:pt x="3533554" y="10894320"/>
                </a:lnTo>
                <a:lnTo>
                  <a:pt x="3586162" y="10894320"/>
                </a:lnTo>
                <a:lnTo>
                  <a:pt x="3765030" y="10894320"/>
                </a:lnTo>
                <a:close/>
                <a:moveTo>
                  <a:pt x="3765030" y="10178645"/>
                </a:moveTo>
                <a:lnTo>
                  <a:pt x="3586162" y="10178645"/>
                </a:lnTo>
                <a:lnTo>
                  <a:pt x="3533554" y="10178645"/>
                </a:lnTo>
                <a:lnTo>
                  <a:pt x="3411009" y="10178645"/>
                </a:lnTo>
                <a:lnTo>
                  <a:pt x="3411009" y="10529192"/>
                </a:lnTo>
                <a:lnTo>
                  <a:pt x="3533554" y="10529192"/>
                </a:lnTo>
                <a:lnTo>
                  <a:pt x="3586162" y="10529192"/>
                </a:lnTo>
                <a:lnTo>
                  <a:pt x="3765030" y="10529192"/>
                </a:lnTo>
                <a:close/>
                <a:moveTo>
                  <a:pt x="3765030" y="9813518"/>
                </a:moveTo>
                <a:lnTo>
                  <a:pt x="3586162" y="9813518"/>
                </a:lnTo>
                <a:lnTo>
                  <a:pt x="3533554" y="9813518"/>
                </a:lnTo>
                <a:lnTo>
                  <a:pt x="3411009" y="9813518"/>
                </a:lnTo>
                <a:lnTo>
                  <a:pt x="3411009" y="10164065"/>
                </a:lnTo>
                <a:lnTo>
                  <a:pt x="3533554" y="10164065"/>
                </a:lnTo>
                <a:lnTo>
                  <a:pt x="3586162" y="10164065"/>
                </a:lnTo>
                <a:lnTo>
                  <a:pt x="3765030" y="10164065"/>
                </a:lnTo>
                <a:close/>
                <a:moveTo>
                  <a:pt x="3765030" y="9448390"/>
                </a:moveTo>
                <a:lnTo>
                  <a:pt x="3586162" y="9448390"/>
                </a:lnTo>
                <a:lnTo>
                  <a:pt x="3533554" y="9448390"/>
                </a:lnTo>
                <a:lnTo>
                  <a:pt x="3411009" y="9448390"/>
                </a:lnTo>
                <a:lnTo>
                  <a:pt x="3411009" y="9798938"/>
                </a:lnTo>
                <a:lnTo>
                  <a:pt x="3533554" y="9798938"/>
                </a:lnTo>
                <a:lnTo>
                  <a:pt x="3586162" y="9798938"/>
                </a:lnTo>
                <a:lnTo>
                  <a:pt x="3765030" y="9798938"/>
                </a:lnTo>
                <a:close/>
                <a:moveTo>
                  <a:pt x="3765030" y="9083262"/>
                </a:moveTo>
                <a:lnTo>
                  <a:pt x="3586162" y="9083262"/>
                </a:lnTo>
                <a:lnTo>
                  <a:pt x="3533554" y="9083262"/>
                </a:lnTo>
                <a:lnTo>
                  <a:pt x="3411009" y="9083262"/>
                </a:lnTo>
                <a:lnTo>
                  <a:pt x="3411009" y="9433810"/>
                </a:lnTo>
                <a:lnTo>
                  <a:pt x="3533554" y="9433810"/>
                </a:lnTo>
                <a:lnTo>
                  <a:pt x="3586162" y="9433810"/>
                </a:lnTo>
                <a:lnTo>
                  <a:pt x="3765030" y="9433810"/>
                </a:lnTo>
                <a:close/>
                <a:moveTo>
                  <a:pt x="3765030" y="8718135"/>
                </a:moveTo>
                <a:lnTo>
                  <a:pt x="3586162" y="8718135"/>
                </a:lnTo>
                <a:lnTo>
                  <a:pt x="3533554" y="8718135"/>
                </a:lnTo>
                <a:lnTo>
                  <a:pt x="3411009" y="8718135"/>
                </a:lnTo>
                <a:lnTo>
                  <a:pt x="3411009" y="9068682"/>
                </a:lnTo>
                <a:lnTo>
                  <a:pt x="3533554" y="9068682"/>
                </a:lnTo>
                <a:lnTo>
                  <a:pt x="3586162" y="9068682"/>
                </a:lnTo>
                <a:lnTo>
                  <a:pt x="3765030" y="9068682"/>
                </a:lnTo>
                <a:close/>
                <a:moveTo>
                  <a:pt x="3765030" y="8353008"/>
                </a:moveTo>
                <a:lnTo>
                  <a:pt x="3586162" y="8353008"/>
                </a:lnTo>
                <a:lnTo>
                  <a:pt x="3533554" y="8353008"/>
                </a:lnTo>
                <a:lnTo>
                  <a:pt x="3411009" y="8353008"/>
                </a:lnTo>
                <a:lnTo>
                  <a:pt x="3411009" y="8703555"/>
                </a:lnTo>
                <a:lnTo>
                  <a:pt x="3533554" y="8703555"/>
                </a:lnTo>
                <a:lnTo>
                  <a:pt x="3586162" y="8703555"/>
                </a:lnTo>
                <a:lnTo>
                  <a:pt x="3765030" y="8703555"/>
                </a:lnTo>
                <a:close/>
                <a:moveTo>
                  <a:pt x="3765030" y="7987881"/>
                </a:moveTo>
                <a:lnTo>
                  <a:pt x="3586162" y="7987881"/>
                </a:lnTo>
                <a:lnTo>
                  <a:pt x="3533554" y="7987881"/>
                </a:lnTo>
                <a:lnTo>
                  <a:pt x="3411009" y="7987881"/>
                </a:lnTo>
                <a:lnTo>
                  <a:pt x="3411009" y="8338428"/>
                </a:lnTo>
                <a:lnTo>
                  <a:pt x="3533554" y="8338428"/>
                </a:lnTo>
                <a:lnTo>
                  <a:pt x="3586162" y="8338428"/>
                </a:lnTo>
                <a:lnTo>
                  <a:pt x="3765030" y="8338428"/>
                </a:lnTo>
                <a:close/>
                <a:moveTo>
                  <a:pt x="3765030" y="7622754"/>
                </a:moveTo>
                <a:lnTo>
                  <a:pt x="3586162" y="7622754"/>
                </a:lnTo>
                <a:lnTo>
                  <a:pt x="3533554" y="7622754"/>
                </a:lnTo>
                <a:lnTo>
                  <a:pt x="3411009" y="7622754"/>
                </a:lnTo>
                <a:lnTo>
                  <a:pt x="3411009" y="7973301"/>
                </a:lnTo>
                <a:lnTo>
                  <a:pt x="3533554" y="7973301"/>
                </a:lnTo>
                <a:lnTo>
                  <a:pt x="3586162" y="7973301"/>
                </a:lnTo>
                <a:lnTo>
                  <a:pt x="3765030" y="7973301"/>
                </a:lnTo>
                <a:close/>
                <a:moveTo>
                  <a:pt x="3765030" y="7257625"/>
                </a:moveTo>
                <a:lnTo>
                  <a:pt x="3586162" y="7257625"/>
                </a:lnTo>
                <a:lnTo>
                  <a:pt x="3533554" y="7257625"/>
                </a:lnTo>
                <a:lnTo>
                  <a:pt x="3411009" y="7257625"/>
                </a:lnTo>
                <a:lnTo>
                  <a:pt x="3411009" y="7608174"/>
                </a:lnTo>
                <a:lnTo>
                  <a:pt x="3533554" y="7608174"/>
                </a:lnTo>
                <a:lnTo>
                  <a:pt x="3586162" y="7608174"/>
                </a:lnTo>
                <a:lnTo>
                  <a:pt x="3765030" y="7608174"/>
                </a:lnTo>
                <a:close/>
                <a:moveTo>
                  <a:pt x="3765030" y="6892501"/>
                </a:moveTo>
                <a:lnTo>
                  <a:pt x="3586162" y="6892501"/>
                </a:lnTo>
                <a:lnTo>
                  <a:pt x="3411009" y="6892501"/>
                </a:lnTo>
                <a:lnTo>
                  <a:pt x="3411009" y="7243044"/>
                </a:lnTo>
                <a:lnTo>
                  <a:pt x="3533554" y="7243044"/>
                </a:lnTo>
                <a:lnTo>
                  <a:pt x="3586162" y="7243044"/>
                </a:lnTo>
                <a:lnTo>
                  <a:pt x="3765030" y="7243044"/>
                </a:lnTo>
                <a:close/>
                <a:moveTo>
                  <a:pt x="3765030" y="6527374"/>
                </a:moveTo>
                <a:lnTo>
                  <a:pt x="3586162" y="6527374"/>
                </a:lnTo>
                <a:lnTo>
                  <a:pt x="3533554" y="6527374"/>
                </a:lnTo>
                <a:lnTo>
                  <a:pt x="3411009" y="6527374"/>
                </a:lnTo>
                <a:lnTo>
                  <a:pt x="3411009" y="6877921"/>
                </a:lnTo>
                <a:lnTo>
                  <a:pt x="3533554" y="6877921"/>
                </a:lnTo>
                <a:lnTo>
                  <a:pt x="3533554" y="6877920"/>
                </a:lnTo>
                <a:lnTo>
                  <a:pt x="3765030" y="6877920"/>
                </a:lnTo>
                <a:close/>
                <a:moveTo>
                  <a:pt x="3765030" y="6187383"/>
                </a:moveTo>
                <a:lnTo>
                  <a:pt x="3586163" y="6187383"/>
                </a:lnTo>
                <a:lnTo>
                  <a:pt x="3586163" y="6187384"/>
                </a:lnTo>
                <a:lnTo>
                  <a:pt x="3411009" y="6187384"/>
                </a:lnTo>
                <a:lnTo>
                  <a:pt x="3411009" y="6357302"/>
                </a:lnTo>
                <a:lnTo>
                  <a:pt x="3411009" y="6512794"/>
                </a:lnTo>
                <a:lnTo>
                  <a:pt x="3586162" y="6512794"/>
                </a:lnTo>
                <a:lnTo>
                  <a:pt x="3765030" y="6512794"/>
                </a:lnTo>
                <a:close/>
                <a:moveTo>
                  <a:pt x="3765031" y="5822255"/>
                </a:moveTo>
                <a:lnTo>
                  <a:pt x="3586163" y="5822255"/>
                </a:lnTo>
                <a:lnTo>
                  <a:pt x="3586163" y="5822257"/>
                </a:lnTo>
                <a:lnTo>
                  <a:pt x="3411009" y="5822257"/>
                </a:lnTo>
                <a:lnTo>
                  <a:pt x="3411009" y="6172803"/>
                </a:lnTo>
                <a:lnTo>
                  <a:pt x="3533555" y="6172803"/>
                </a:lnTo>
                <a:lnTo>
                  <a:pt x="3586163" y="6172803"/>
                </a:lnTo>
                <a:lnTo>
                  <a:pt x="3765031" y="6172803"/>
                </a:lnTo>
                <a:close/>
                <a:moveTo>
                  <a:pt x="3765031" y="5457129"/>
                </a:moveTo>
                <a:lnTo>
                  <a:pt x="3586163" y="5457129"/>
                </a:lnTo>
                <a:lnTo>
                  <a:pt x="3586163" y="5457129"/>
                </a:lnTo>
                <a:lnTo>
                  <a:pt x="3411009" y="5457129"/>
                </a:lnTo>
                <a:lnTo>
                  <a:pt x="3411009" y="5807676"/>
                </a:lnTo>
                <a:lnTo>
                  <a:pt x="3533555" y="5807676"/>
                </a:lnTo>
                <a:lnTo>
                  <a:pt x="3586163" y="5807676"/>
                </a:lnTo>
                <a:lnTo>
                  <a:pt x="3765031" y="5807676"/>
                </a:lnTo>
                <a:close/>
                <a:moveTo>
                  <a:pt x="3765031" y="5092001"/>
                </a:moveTo>
                <a:lnTo>
                  <a:pt x="3586163" y="5092001"/>
                </a:lnTo>
                <a:lnTo>
                  <a:pt x="3533555" y="5092001"/>
                </a:lnTo>
                <a:lnTo>
                  <a:pt x="3411010" y="5092001"/>
                </a:lnTo>
                <a:lnTo>
                  <a:pt x="3411009" y="5442548"/>
                </a:lnTo>
                <a:lnTo>
                  <a:pt x="3533555" y="5442548"/>
                </a:lnTo>
                <a:lnTo>
                  <a:pt x="3586163" y="5442548"/>
                </a:lnTo>
                <a:lnTo>
                  <a:pt x="3765031" y="5442548"/>
                </a:lnTo>
                <a:close/>
                <a:moveTo>
                  <a:pt x="3765031" y="4726873"/>
                </a:moveTo>
                <a:lnTo>
                  <a:pt x="3586163" y="4726873"/>
                </a:lnTo>
                <a:lnTo>
                  <a:pt x="3533555" y="4726873"/>
                </a:lnTo>
                <a:lnTo>
                  <a:pt x="3411010" y="4726873"/>
                </a:lnTo>
                <a:lnTo>
                  <a:pt x="3411010" y="5077421"/>
                </a:lnTo>
                <a:lnTo>
                  <a:pt x="3533555" y="5077421"/>
                </a:lnTo>
                <a:lnTo>
                  <a:pt x="3586163" y="5077421"/>
                </a:lnTo>
                <a:lnTo>
                  <a:pt x="3765031" y="5077421"/>
                </a:lnTo>
                <a:close/>
                <a:moveTo>
                  <a:pt x="3765031" y="4361745"/>
                </a:moveTo>
                <a:lnTo>
                  <a:pt x="3586163" y="4361745"/>
                </a:lnTo>
                <a:lnTo>
                  <a:pt x="3586163" y="4361746"/>
                </a:lnTo>
                <a:lnTo>
                  <a:pt x="3411010" y="4361746"/>
                </a:lnTo>
                <a:lnTo>
                  <a:pt x="3411010" y="4712293"/>
                </a:lnTo>
                <a:lnTo>
                  <a:pt x="3533555" y="4712293"/>
                </a:lnTo>
                <a:lnTo>
                  <a:pt x="3586163" y="4712293"/>
                </a:lnTo>
                <a:lnTo>
                  <a:pt x="3765031" y="4712293"/>
                </a:lnTo>
                <a:close/>
                <a:moveTo>
                  <a:pt x="3765031" y="3996618"/>
                </a:moveTo>
                <a:lnTo>
                  <a:pt x="3586163" y="3996618"/>
                </a:lnTo>
                <a:lnTo>
                  <a:pt x="3533555" y="3996618"/>
                </a:lnTo>
                <a:lnTo>
                  <a:pt x="3411010" y="3996618"/>
                </a:lnTo>
                <a:lnTo>
                  <a:pt x="3411010" y="4347165"/>
                </a:lnTo>
                <a:lnTo>
                  <a:pt x="3533555" y="4347165"/>
                </a:lnTo>
                <a:lnTo>
                  <a:pt x="3586163" y="4347165"/>
                </a:lnTo>
                <a:lnTo>
                  <a:pt x="3765031" y="4347165"/>
                </a:lnTo>
                <a:close/>
                <a:moveTo>
                  <a:pt x="3765031" y="3631491"/>
                </a:moveTo>
                <a:lnTo>
                  <a:pt x="3586163" y="3631491"/>
                </a:lnTo>
                <a:lnTo>
                  <a:pt x="3533555" y="3631491"/>
                </a:lnTo>
                <a:lnTo>
                  <a:pt x="3411010" y="3631491"/>
                </a:lnTo>
                <a:lnTo>
                  <a:pt x="3411010" y="3982038"/>
                </a:lnTo>
                <a:lnTo>
                  <a:pt x="3533555" y="3982038"/>
                </a:lnTo>
                <a:lnTo>
                  <a:pt x="3586163" y="3982038"/>
                </a:lnTo>
                <a:lnTo>
                  <a:pt x="3765031" y="3982038"/>
                </a:lnTo>
                <a:close/>
                <a:moveTo>
                  <a:pt x="3765031" y="3266363"/>
                </a:moveTo>
                <a:lnTo>
                  <a:pt x="3586163" y="3266363"/>
                </a:lnTo>
                <a:lnTo>
                  <a:pt x="3533555" y="3266363"/>
                </a:lnTo>
                <a:lnTo>
                  <a:pt x="3411010" y="3266363"/>
                </a:lnTo>
                <a:lnTo>
                  <a:pt x="3411010" y="3616911"/>
                </a:lnTo>
                <a:lnTo>
                  <a:pt x="3533555" y="3616911"/>
                </a:lnTo>
                <a:lnTo>
                  <a:pt x="3586163" y="3616911"/>
                </a:lnTo>
                <a:lnTo>
                  <a:pt x="3765031" y="3616911"/>
                </a:lnTo>
                <a:close/>
                <a:moveTo>
                  <a:pt x="3765031" y="2901235"/>
                </a:moveTo>
                <a:lnTo>
                  <a:pt x="3586163" y="2901235"/>
                </a:lnTo>
                <a:lnTo>
                  <a:pt x="3533555" y="2901235"/>
                </a:lnTo>
                <a:lnTo>
                  <a:pt x="3411010" y="2901235"/>
                </a:lnTo>
                <a:lnTo>
                  <a:pt x="3411010" y="3251783"/>
                </a:lnTo>
                <a:lnTo>
                  <a:pt x="3533555" y="3251783"/>
                </a:lnTo>
                <a:lnTo>
                  <a:pt x="3586163" y="3251783"/>
                </a:lnTo>
                <a:lnTo>
                  <a:pt x="3765031" y="3251783"/>
                </a:lnTo>
                <a:close/>
                <a:moveTo>
                  <a:pt x="3765031" y="2536108"/>
                </a:moveTo>
                <a:lnTo>
                  <a:pt x="3586163" y="2536108"/>
                </a:lnTo>
                <a:lnTo>
                  <a:pt x="3533555" y="2536108"/>
                </a:lnTo>
                <a:lnTo>
                  <a:pt x="3411010" y="2536108"/>
                </a:lnTo>
                <a:lnTo>
                  <a:pt x="3411010" y="2886655"/>
                </a:lnTo>
                <a:lnTo>
                  <a:pt x="3533555" y="2886655"/>
                </a:lnTo>
                <a:lnTo>
                  <a:pt x="3586163" y="2886655"/>
                </a:lnTo>
                <a:lnTo>
                  <a:pt x="3765031" y="2886655"/>
                </a:lnTo>
                <a:close/>
                <a:moveTo>
                  <a:pt x="3765031" y="2170981"/>
                </a:moveTo>
                <a:lnTo>
                  <a:pt x="3586163" y="2170981"/>
                </a:lnTo>
                <a:lnTo>
                  <a:pt x="3533555" y="2170981"/>
                </a:lnTo>
                <a:lnTo>
                  <a:pt x="3411010" y="2170981"/>
                </a:lnTo>
                <a:lnTo>
                  <a:pt x="3411010" y="2521528"/>
                </a:lnTo>
                <a:lnTo>
                  <a:pt x="3533555" y="2521528"/>
                </a:lnTo>
                <a:lnTo>
                  <a:pt x="3586163" y="2521528"/>
                </a:lnTo>
                <a:lnTo>
                  <a:pt x="3765031" y="2521528"/>
                </a:lnTo>
                <a:close/>
                <a:moveTo>
                  <a:pt x="3765031" y="1805854"/>
                </a:moveTo>
                <a:lnTo>
                  <a:pt x="3586163" y="1805854"/>
                </a:lnTo>
                <a:lnTo>
                  <a:pt x="3533555" y="1805854"/>
                </a:lnTo>
                <a:lnTo>
                  <a:pt x="3411010" y="1805854"/>
                </a:lnTo>
                <a:lnTo>
                  <a:pt x="3411010" y="2156401"/>
                </a:lnTo>
                <a:lnTo>
                  <a:pt x="3533555" y="2156401"/>
                </a:lnTo>
                <a:lnTo>
                  <a:pt x="3586163" y="2156401"/>
                </a:lnTo>
                <a:lnTo>
                  <a:pt x="3765031" y="2156401"/>
                </a:lnTo>
                <a:close/>
                <a:moveTo>
                  <a:pt x="3765031" y="1440727"/>
                </a:moveTo>
                <a:lnTo>
                  <a:pt x="3586163" y="1440727"/>
                </a:lnTo>
                <a:lnTo>
                  <a:pt x="3533555" y="1440727"/>
                </a:lnTo>
                <a:lnTo>
                  <a:pt x="3411010" y="1440727"/>
                </a:lnTo>
                <a:lnTo>
                  <a:pt x="3411010" y="1791274"/>
                </a:lnTo>
                <a:lnTo>
                  <a:pt x="3533555" y="1791274"/>
                </a:lnTo>
                <a:lnTo>
                  <a:pt x="3586163" y="1791274"/>
                </a:lnTo>
                <a:lnTo>
                  <a:pt x="3765031" y="1791274"/>
                </a:lnTo>
                <a:close/>
                <a:moveTo>
                  <a:pt x="3765031" y="1075598"/>
                </a:moveTo>
                <a:lnTo>
                  <a:pt x="3586163" y="1075598"/>
                </a:lnTo>
                <a:lnTo>
                  <a:pt x="3533555" y="1075598"/>
                </a:lnTo>
                <a:lnTo>
                  <a:pt x="3411010" y="1075598"/>
                </a:lnTo>
                <a:lnTo>
                  <a:pt x="3411010" y="1426147"/>
                </a:lnTo>
                <a:lnTo>
                  <a:pt x="3533555" y="1426147"/>
                </a:lnTo>
                <a:lnTo>
                  <a:pt x="3586163" y="1426147"/>
                </a:lnTo>
                <a:lnTo>
                  <a:pt x="3765031" y="1426147"/>
                </a:lnTo>
                <a:close/>
                <a:moveTo>
                  <a:pt x="3765031" y="710474"/>
                </a:moveTo>
                <a:lnTo>
                  <a:pt x="3586163" y="710474"/>
                </a:lnTo>
                <a:lnTo>
                  <a:pt x="3411010" y="710474"/>
                </a:lnTo>
                <a:lnTo>
                  <a:pt x="3411010" y="1061017"/>
                </a:lnTo>
                <a:lnTo>
                  <a:pt x="3533555" y="1061017"/>
                </a:lnTo>
                <a:lnTo>
                  <a:pt x="3586163" y="1061017"/>
                </a:lnTo>
                <a:lnTo>
                  <a:pt x="3765031" y="1061017"/>
                </a:lnTo>
                <a:close/>
                <a:moveTo>
                  <a:pt x="3765031" y="345347"/>
                </a:moveTo>
                <a:lnTo>
                  <a:pt x="3586163" y="345347"/>
                </a:lnTo>
                <a:lnTo>
                  <a:pt x="3533555" y="345347"/>
                </a:lnTo>
                <a:lnTo>
                  <a:pt x="3411010" y="345347"/>
                </a:lnTo>
                <a:lnTo>
                  <a:pt x="3411010" y="695894"/>
                </a:lnTo>
                <a:lnTo>
                  <a:pt x="3533555" y="695894"/>
                </a:lnTo>
                <a:lnTo>
                  <a:pt x="3533555" y="695893"/>
                </a:lnTo>
                <a:lnTo>
                  <a:pt x="3765031" y="695893"/>
                </a:lnTo>
                <a:close/>
                <a:moveTo>
                  <a:pt x="4116623" y="12004282"/>
                </a:moveTo>
                <a:lnTo>
                  <a:pt x="3780250" y="12004282"/>
                </a:lnTo>
                <a:lnTo>
                  <a:pt x="3780250" y="12354830"/>
                </a:lnTo>
                <a:lnTo>
                  <a:pt x="4116623" y="12354830"/>
                </a:lnTo>
                <a:close/>
                <a:moveTo>
                  <a:pt x="4116623" y="11639155"/>
                </a:moveTo>
                <a:lnTo>
                  <a:pt x="3780250" y="11639155"/>
                </a:lnTo>
                <a:lnTo>
                  <a:pt x="3780250" y="11989703"/>
                </a:lnTo>
                <a:lnTo>
                  <a:pt x="4116623" y="11989703"/>
                </a:lnTo>
                <a:close/>
                <a:moveTo>
                  <a:pt x="4116623" y="11274028"/>
                </a:moveTo>
                <a:lnTo>
                  <a:pt x="3780251" y="11274028"/>
                </a:lnTo>
                <a:lnTo>
                  <a:pt x="3780250" y="11624575"/>
                </a:lnTo>
                <a:lnTo>
                  <a:pt x="4116623" y="11624575"/>
                </a:lnTo>
                <a:close/>
                <a:moveTo>
                  <a:pt x="4116623" y="10908900"/>
                </a:moveTo>
                <a:lnTo>
                  <a:pt x="3780251" y="10908900"/>
                </a:lnTo>
                <a:lnTo>
                  <a:pt x="3780251" y="11259448"/>
                </a:lnTo>
                <a:lnTo>
                  <a:pt x="4116623" y="11259448"/>
                </a:lnTo>
                <a:close/>
                <a:moveTo>
                  <a:pt x="4116623" y="10543772"/>
                </a:moveTo>
                <a:lnTo>
                  <a:pt x="3780251" y="10543772"/>
                </a:lnTo>
                <a:lnTo>
                  <a:pt x="3780251" y="10894320"/>
                </a:lnTo>
                <a:lnTo>
                  <a:pt x="4116623" y="10894320"/>
                </a:lnTo>
                <a:close/>
                <a:moveTo>
                  <a:pt x="4116623" y="10178645"/>
                </a:moveTo>
                <a:lnTo>
                  <a:pt x="3780251" y="10178645"/>
                </a:lnTo>
                <a:lnTo>
                  <a:pt x="3780251" y="10529192"/>
                </a:lnTo>
                <a:lnTo>
                  <a:pt x="4116623" y="10529192"/>
                </a:lnTo>
                <a:close/>
                <a:moveTo>
                  <a:pt x="4116623" y="9813518"/>
                </a:moveTo>
                <a:lnTo>
                  <a:pt x="3780251" y="9813518"/>
                </a:lnTo>
                <a:lnTo>
                  <a:pt x="3780251" y="10164065"/>
                </a:lnTo>
                <a:lnTo>
                  <a:pt x="4116623" y="10164065"/>
                </a:lnTo>
                <a:close/>
                <a:moveTo>
                  <a:pt x="4116623" y="9448390"/>
                </a:moveTo>
                <a:lnTo>
                  <a:pt x="3780251" y="9448390"/>
                </a:lnTo>
                <a:lnTo>
                  <a:pt x="3780251" y="9798938"/>
                </a:lnTo>
                <a:lnTo>
                  <a:pt x="4116623" y="9798938"/>
                </a:lnTo>
                <a:close/>
                <a:moveTo>
                  <a:pt x="4116623" y="9083262"/>
                </a:moveTo>
                <a:lnTo>
                  <a:pt x="3780251" y="9083262"/>
                </a:lnTo>
                <a:lnTo>
                  <a:pt x="3780251" y="9433810"/>
                </a:lnTo>
                <a:lnTo>
                  <a:pt x="4116623" y="9433810"/>
                </a:lnTo>
                <a:close/>
                <a:moveTo>
                  <a:pt x="4116623" y="8718135"/>
                </a:moveTo>
                <a:lnTo>
                  <a:pt x="3780251" y="8718135"/>
                </a:lnTo>
                <a:lnTo>
                  <a:pt x="3780251" y="9068682"/>
                </a:lnTo>
                <a:lnTo>
                  <a:pt x="4116623" y="9068682"/>
                </a:lnTo>
                <a:close/>
                <a:moveTo>
                  <a:pt x="4116623" y="8353008"/>
                </a:moveTo>
                <a:lnTo>
                  <a:pt x="3780251" y="8353008"/>
                </a:lnTo>
                <a:lnTo>
                  <a:pt x="3780251" y="8703555"/>
                </a:lnTo>
                <a:lnTo>
                  <a:pt x="4116623" y="8703555"/>
                </a:lnTo>
                <a:close/>
                <a:moveTo>
                  <a:pt x="4116623" y="7987881"/>
                </a:moveTo>
                <a:lnTo>
                  <a:pt x="3780251" y="7987881"/>
                </a:lnTo>
                <a:lnTo>
                  <a:pt x="3780251" y="8338428"/>
                </a:lnTo>
                <a:lnTo>
                  <a:pt x="4116623" y="8338428"/>
                </a:lnTo>
                <a:close/>
                <a:moveTo>
                  <a:pt x="4116623" y="7622754"/>
                </a:moveTo>
                <a:lnTo>
                  <a:pt x="3780251" y="7622754"/>
                </a:lnTo>
                <a:lnTo>
                  <a:pt x="3780251" y="7973301"/>
                </a:lnTo>
                <a:lnTo>
                  <a:pt x="4116623" y="7973301"/>
                </a:lnTo>
                <a:close/>
                <a:moveTo>
                  <a:pt x="4116623" y="7257625"/>
                </a:moveTo>
                <a:lnTo>
                  <a:pt x="3780251" y="7257625"/>
                </a:lnTo>
                <a:lnTo>
                  <a:pt x="3780251" y="7608174"/>
                </a:lnTo>
                <a:lnTo>
                  <a:pt x="4116623" y="7608174"/>
                </a:lnTo>
                <a:close/>
                <a:moveTo>
                  <a:pt x="4116623" y="6892501"/>
                </a:moveTo>
                <a:lnTo>
                  <a:pt x="3780251" y="6892501"/>
                </a:lnTo>
                <a:lnTo>
                  <a:pt x="3780251" y="7243044"/>
                </a:lnTo>
                <a:lnTo>
                  <a:pt x="4116623" y="7243044"/>
                </a:lnTo>
                <a:close/>
                <a:moveTo>
                  <a:pt x="4116623" y="6527374"/>
                </a:moveTo>
                <a:lnTo>
                  <a:pt x="3780251" y="6527374"/>
                </a:lnTo>
                <a:lnTo>
                  <a:pt x="3780251" y="6877920"/>
                </a:lnTo>
                <a:lnTo>
                  <a:pt x="4116623" y="6877920"/>
                </a:lnTo>
                <a:close/>
                <a:moveTo>
                  <a:pt x="4116623" y="6187383"/>
                </a:moveTo>
                <a:lnTo>
                  <a:pt x="3780251" y="6187383"/>
                </a:lnTo>
                <a:lnTo>
                  <a:pt x="3780251" y="6357302"/>
                </a:lnTo>
                <a:lnTo>
                  <a:pt x="3780251" y="6512794"/>
                </a:lnTo>
                <a:lnTo>
                  <a:pt x="4116623" y="6512794"/>
                </a:lnTo>
                <a:close/>
                <a:moveTo>
                  <a:pt x="4116624" y="5822255"/>
                </a:moveTo>
                <a:lnTo>
                  <a:pt x="3780251" y="5822255"/>
                </a:lnTo>
                <a:lnTo>
                  <a:pt x="3780251" y="6172803"/>
                </a:lnTo>
                <a:lnTo>
                  <a:pt x="4116624" y="6172803"/>
                </a:lnTo>
                <a:close/>
                <a:moveTo>
                  <a:pt x="4116624" y="5457129"/>
                </a:moveTo>
                <a:lnTo>
                  <a:pt x="3780251" y="5457129"/>
                </a:lnTo>
                <a:lnTo>
                  <a:pt x="3780251" y="5807676"/>
                </a:lnTo>
                <a:lnTo>
                  <a:pt x="4116624" y="5807676"/>
                </a:lnTo>
                <a:close/>
                <a:moveTo>
                  <a:pt x="4116624" y="5092001"/>
                </a:moveTo>
                <a:lnTo>
                  <a:pt x="3780252" y="5092001"/>
                </a:lnTo>
                <a:lnTo>
                  <a:pt x="3780251" y="5442548"/>
                </a:lnTo>
                <a:lnTo>
                  <a:pt x="4116624" y="5442548"/>
                </a:lnTo>
                <a:close/>
                <a:moveTo>
                  <a:pt x="4116624" y="4726873"/>
                </a:moveTo>
                <a:lnTo>
                  <a:pt x="3780252" y="4726873"/>
                </a:lnTo>
                <a:lnTo>
                  <a:pt x="3780252" y="5077421"/>
                </a:lnTo>
                <a:lnTo>
                  <a:pt x="4116624" y="5077421"/>
                </a:lnTo>
                <a:close/>
                <a:moveTo>
                  <a:pt x="4116624" y="4361745"/>
                </a:moveTo>
                <a:lnTo>
                  <a:pt x="3780252" y="4361745"/>
                </a:lnTo>
                <a:lnTo>
                  <a:pt x="3780252" y="4712293"/>
                </a:lnTo>
                <a:lnTo>
                  <a:pt x="4116624" y="4712293"/>
                </a:lnTo>
                <a:close/>
                <a:moveTo>
                  <a:pt x="4116624" y="3996618"/>
                </a:moveTo>
                <a:lnTo>
                  <a:pt x="3780252" y="3996618"/>
                </a:lnTo>
                <a:lnTo>
                  <a:pt x="3780252" y="4347165"/>
                </a:lnTo>
                <a:lnTo>
                  <a:pt x="4116624" y="4347165"/>
                </a:lnTo>
                <a:close/>
                <a:moveTo>
                  <a:pt x="4116624" y="3631491"/>
                </a:moveTo>
                <a:lnTo>
                  <a:pt x="3780252" y="3631491"/>
                </a:lnTo>
                <a:lnTo>
                  <a:pt x="3780252" y="3982038"/>
                </a:lnTo>
                <a:lnTo>
                  <a:pt x="4116624" y="3982038"/>
                </a:lnTo>
                <a:close/>
                <a:moveTo>
                  <a:pt x="4116624" y="3266363"/>
                </a:moveTo>
                <a:lnTo>
                  <a:pt x="3780252" y="3266363"/>
                </a:lnTo>
                <a:lnTo>
                  <a:pt x="3780252" y="3616911"/>
                </a:lnTo>
                <a:lnTo>
                  <a:pt x="4116624" y="3616911"/>
                </a:lnTo>
                <a:close/>
                <a:moveTo>
                  <a:pt x="4116624" y="2901235"/>
                </a:moveTo>
                <a:lnTo>
                  <a:pt x="3780252" y="2901235"/>
                </a:lnTo>
                <a:lnTo>
                  <a:pt x="3780252" y="3251783"/>
                </a:lnTo>
                <a:lnTo>
                  <a:pt x="4116624" y="3251783"/>
                </a:lnTo>
                <a:close/>
                <a:moveTo>
                  <a:pt x="4116624" y="2536108"/>
                </a:moveTo>
                <a:lnTo>
                  <a:pt x="3780252" y="2536108"/>
                </a:lnTo>
                <a:lnTo>
                  <a:pt x="3780252" y="2886655"/>
                </a:lnTo>
                <a:lnTo>
                  <a:pt x="4116624" y="2886655"/>
                </a:lnTo>
                <a:close/>
                <a:moveTo>
                  <a:pt x="4116624" y="2170981"/>
                </a:moveTo>
                <a:lnTo>
                  <a:pt x="3780252" y="2170981"/>
                </a:lnTo>
                <a:lnTo>
                  <a:pt x="3780252" y="2521528"/>
                </a:lnTo>
                <a:lnTo>
                  <a:pt x="4116624" y="2521528"/>
                </a:lnTo>
                <a:close/>
                <a:moveTo>
                  <a:pt x="4116624" y="1805854"/>
                </a:moveTo>
                <a:lnTo>
                  <a:pt x="3780252" y="1805854"/>
                </a:lnTo>
                <a:lnTo>
                  <a:pt x="3780252" y="2156401"/>
                </a:lnTo>
                <a:lnTo>
                  <a:pt x="4116624" y="2156401"/>
                </a:lnTo>
                <a:close/>
                <a:moveTo>
                  <a:pt x="4116624" y="1440727"/>
                </a:moveTo>
                <a:lnTo>
                  <a:pt x="3780252" y="1440727"/>
                </a:lnTo>
                <a:lnTo>
                  <a:pt x="3780252" y="1791274"/>
                </a:lnTo>
                <a:lnTo>
                  <a:pt x="4116624" y="1791274"/>
                </a:lnTo>
                <a:close/>
                <a:moveTo>
                  <a:pt x="4116624" y="1075598"/>
                </a:moveTo>
                <a:lnTo>
                  <a:pt x="3780252" y="1075598"/>
                </a:lnTo>
                <a:lnTo>
                  <a:pt x="3780252" y="1426147"/>
                </a:lnTo>
                <a:lnTo>
                  <a:pt x="4116624" y="1426147"/>
                </a:lnTo>
                <a:close/>
                <a:moveTo>
                  <a:pt x="4116624" y="710474"/>
                </a:moveTo>
                <a:lnTo>
                  <a:pt x="3780252" y="710474"/>
                </a:lnTo>
                <a:lnTo>
                  <a:pt x="3780252" y="1061017"/>
                </a:lnTo>
                <a:lnTo>
                  <a:pt x="4116624" y="1061017"/>
                </a:lnTo>
                <a:close/>
                <a:moveTo>
                  <a:pt x="4116624" y="345347"/>
                </a:moveTo>
                <a:lnTo>
                  <a:pt x="3780252" y="345347"/>
                </a:lnTo>
                <a:lnTo>
                  <a:pt x="3780252" y="695893"/>
                </a:lnTo>
                <a:lnTo>
                  <a:pt x="4116624" y="695893"/>
                </a:lnTo>
                <a:close/>
                <a:moveTo>
                  <a:pt x="4468213" y="12004282"/>
                </a:moveTo>
                <a:lnTo>
                  <a:pt x="4131843" y="12004282"/>
                </a:lnTo>
                <a:lnTo>
                  <a:pt x="4131843" y="12354830"/>
                </a:lnTo>
                <a:lnTo>
                  <a:pt x="4468213" y="12354830"/>
                </a:lnTo>
                <a:close/>
                <a:moveTo>
                  <a:pt x="4468213" y="11639155"/>
                </a:moveTo>
                <a:lnTo>
                  <a:pt x="4131843" y="11639155"/>
                </a:lnTo>
                <a:lnTo>
                  <a:pt x="4131843" y="11989703"/>
                </a:lnTo>
                <a:lnTo>
                  <a:pt x="4468213" y="11989703"/>
                </a:lnTo>
                <a:close/>
                <a:moveTo>
                  <a:pt x="4468213" y="11274028"/>
                </a:moveTo>
                <a:lnTo>
                  <a:pt x="4131843" y="11274028"/>
                </a:lnTo>
                <a:lnTo>
                  <a:pt x="4131843" y="11624575"/>
                </a:lnTo>
                <a:lnTo>
                  <a:pt x="4468213" y="11624575"/>
                </a:lnTo>
                <a:close/>
                <a:moveTo>
                  <a:pt x="4468213" y="10908900"/>
                </a:moveTo>
                <a:lnTo>
                  <a:pt x="4131843" y="10908900"/>
                </a:lnTo>
                <a:lnTo>
                  <a:pt x="4131843" y="11259448"/>
                </a:lnTo>
                <a:lnTo>
                  <a:pt x="4468213" y="11259448"/>
                </a:lnTo>
                <a:close/>
                <a:moveTo>
                  <a:pt x="4468213" y="10543772"/>
                </a:moveTo>
                <a:lnTo>
                  <a:pt x="4131843" y="10543772"/>
                </a:lnTo>
                <a:lnTo>
                  <a:pt x="4131843" y="10894320"/>
                </a:lnTo>
                <a:lnTo>
                  <a:pt x="4468213" y="10894320"/>
                </a:lnTo>
                <a:close/>
                <a:moveTo>
                  <a:pt x="4468213" y="10178645"/>
                </a:moveTo>
                <a:lnTo>
                  <a:pt x="4131843" y="10178645"/>
                </a:lnTo>
                <a:lnTo>
                  <a:pt x="4131843" y="10529192"/>
                </a:lnTo>
                <a:lnTo>
                  <a:pt x="4468213" y="10529192"/>
                </a:lnTo>
                <a:close/>
                <a:moveTo>
                  <a:pt x="4468213" y="9813518"/>
                </a:moveTo>
                <a:lnTo>
                  <a:pt x="4131844" y="9813518"/>
                </a:lnTo>
                <a:lnTo>
                  <a:pt x="4131843" y="10164065"/>
                </a:lnTo>
                <a:lnTo>
                  <a:pt x="4468213" y="10164065"/>
                </a:lnTo>
                <a:close/>
                <a:moveTo>
                  <a:pt x="4468213" y="9448390"/>
                </a:moveTo>
                <a:lnTo>
                  <a:pt x="4131844" y="9448390"/>
                </a:lnTo>
                <a:lnTo>
                  <a:pt x="4131844" y="9798938"/>
                </a:lnTo>
                <a:lnTo>
                  <a:pt x="4468213" y="9798938"/>
                </a:lnTo>
                <a:close/>
                <a:moveTo>
                  <a:pt x="4468213" y="9083262"/>
                </a:moveTo>
                <a:lnTo>
                  <a:pt x="4131844" y="9083262"/>
                </a:lnTo>
                <a:lnTo>
                  <a:pt x="4131844" y="9433810"/>
                </a:lnTo>
                <a:lnTo>
                  <a:pt x="4468213" y="9433810"/>
                </a:lnTo>
                <a:close/>
                <a:moveTo>
                  <a:pt x="4468213" y="8718135"/>
                </a:moveTo>
                <a:lnTo>
                  <a:pt x="4131844" y="8718135"/>
                </a:lnTo>
                <a:lnTo>
                  <a:pt x="4131844" y="9068682"/>
                </a:lnTo>
                <a:lnTo>
                  <a:pt x="4468213" y="9068682"/>
                </a:lnTo>
                <a:close/>
                <a:moveTo>
                  <a:pt x="4468213" y="8353008"/>
                </a:moveTo>
                <a:lnTo>
                  <a:pt x="4131844" y="8353008"/>
                </a:lnTo>
                <a:lnTo>
                  <a:pt x="4131844" y="8703555"/>
                </a:lnTo>
                <a:lnTo>
                  <a:pt x="4468213" y="8703555"/>
                </a:lnTo>
                <a:close/>
                <a:moveTo>
                  <a:pt x="4468213" y="7987881"/>
                </a:moveTo>
                <a:lnTo>
                  <a:pt x="4131844" y="7987881"/>
                </a:lnTo>
                <a:lnTo>
                  <a:pt x="4131844" y="8338428"/>
                </a:lnTo>
                <a:lnTo>
                  <a:pt x="4468213" y="8338428"/>
                </a:lnTo>
                <a:close/>
                <a:moveTo>
                  <a:pt x="4468213" y="7622754"/>
                </a:moveTo>
                <a:lnTo>
                  <a:pt x="4131844" y="7622754"/>
                </a:lnTo>
                <a:lnTo>
                  <a:pt x="4131844" y="7973301"/>
                </a:lnTo>
                <a:lnTo>
                  <a:pt x="4468213" y="7973301"/>
                </a:lnTo>
                <a:close/>
                <a:moveTo>
                  <a:pt x="4468213" y="7257625"/>
                </a:moveTo>
                <a:lnTo>
                  <a:pt x="4131844" y="7257625"/>
                </a:lnTo>
                <a:lnTo>
                  <a:pt x="4131844" y="7608174"/>
                </a:lnTo>
                <a:lnTo>
                  <a:pt x="4468213" y="7608174"/>
                </a:lnTo>
                <a:close/>
                <a:moveTo>
                  <a:pt x="4468213" y="6892501"/>
                </a:moveTo>
                <a:lnTo>
                  <a:pt x="4131844" y="6892501"/>
                </a:lnTo>
                <a:lnTo>
                  <a:pt x="4131844" y="7243044"/>
                </a:lnTo>
                <a:lnTo>
                  <a:pt x="4468213" y="7243044"/>
                </a:lnTo>
                <a:close/>
                <a:moveTo>
                  <a:pt x="4468213" y="6527374"/>
                </a:moveTo>
                <a:lnTo>
                  <a:pt x="4131844" y="6527374"/>
                </a:lnTo>
                <a:lnTo>
                  <a:pt x="4131844" y="6877920"/>
                </a:lnTo>
                <a:lnTo>
                  <a:pt x="4468213" y="6877920"/>
                </a:lnTo>
                <a:close/>
                <a:moveTo>
                  <a:pt x="4468213" y="6187383"/>
                </a:moveTo>
                <a:lnTo>
                  <a:pt x="4131844" y="6187383"/>
                </a:lnTo>
                <a:lnTo>
                  <a:pt x="4131844" y="6357302"/>
                </a:lnTo>
                <a:lnTo>
                  <a:pt x="4131844" y="6512794"/>
                </a:lnTo>
                <a:lnTo>
                  <a:pt x="4468213" y="6512794"/>
                </a:lnTo>
                <a:close/>
                <a:moveTo>
                  <a:pt x="4468214" y="5822255"/>
                </a:moveTo>
                <a:lnTo>
                  <a:pt x="4131844" y="5822255"/>
                </a:lnTo>
                <a:lnTo>
                  <a:pt x="4131844" y="6172803"/>
                </a:lnTo>
                <a:lnTo>
                  <a:pt x="4468214" y="6172803"/>
                </a:lnTo>
                <a:close/>
                <a:moveTo>
                  <a:pt x="4468214" y="5457129"/>
                </a:moveTo>
                <a:lnTo>
                  <a:pt x="4131844" y="5457129"/>
                </a:lnTo>
                <a:lnTo>
                  <a:pt x="4131844" y="5807676"/>
                </a:lnTo>
                <a:lnTo>
                  <a:pt x="4468214" y="5807676"/>
                </a:lnTo>
                <a:close/>
                <a:moveTo>
                  <a:pt x="4468214" y="5092001"/>
                </a:moveTo>
                <a:lnTo>
                  <a:pt x="4131844" y="5092001"/>
                </a:lnTo>
                <a:lnTo>
                  <a:pt x="4131844" y="5442548"/>
                </a:lnTo>
                <a:lnTo>
                  <a:pt x="4468214" y="5442548"/>
                </a:lnTo>
                <a:close/>
                <a:moveTo>
                  <a:pt x="4468214" y="4726873"/>
                </a:moveTo>
                <a:lnTo>
                  <a:pt x="4131844" y="4726873"/>
                </a:lnTo>
                <a:lnTo>
                  <a:pt x="4131844" y="5077421"/>
                </a:lnTo>
                <a:lnTo>
                  <a:pt x="4468214" y="5077421"/>
                </a:lnTo>
                <a:close/>
                <a:moveTo>
                  <a:pt x="4468214" y="4361745"/>
                </a:moveTo>
                <a:lnTo>
                  <a:pt x="4131844" y="4361745"/>
                </a:lnTo>
                <a:lnTo>
                  <a:pt x="4131844" y="4712293"/>
                </a:lnTo>
                <a:lnTo>
                  <a:pt x="4468214" y="4712293"/>
                </a:lnTo>
                <a:close/>
                <a:moveTo>
                  <a:pt x="4468214" y="3996618"/>
                </a:moveTo>
                <a:lnTo>
                  <a:pt x="4131844" y="3996618"/>
                </a:lnTo>
                <a:lnTo>
                  <a:pt x="4131844" y="4347165"/>
                </a:lnTo>
                <a:lnTo>
                  <a:pt x="4468214" y="4347165"/>
                </a:lnTo>
                <a:close/>
                <a:moveTo>
                  <a:pt x="4468214" y="3631491"/>
                </a:moveTo>
                <a:lnTo>
                  <a:pt x="4131845" y="3631491"/>
                </a:lnTo>
                <a:lnTo>
                  <a:pt x="4131844" y="3982038"/>
                </a:lnTo>
                <a:lnTo>
                  <a:pt x="4468214" y="3982038"/>
                </a:lnTo>
                <a:close/>
                <a:moveTo>
                  <a:pt x="4468214" y="3266363"/>
                </a:moveTo>
                <a:lnTo>
                  <a:pt x="4131845" y="3266363"/>
                </a:lnTo>
                <a:lnTo>
                  <a:pt x="4131845" y="3616911"/>
                </a:lnTo>
                <a:lnTo>
                  <a:pt x="4468214" y="3616911"/>
                </a:lnTo>
                <a:close/>
                <a:moveTo>
                  <a:pt x="4468214" y="2901235"/>
                </a:moveTo>
                <a:lnTo>
                  <a:pt x="4131845" y="2901235"/>
                </a:lnTo>
                <a:lnTo>
                  <a:pt x="4131845" y="3251783"/>
                </a:lnTo>
                <a:lnTo>
                  <a:pt x="4468214" y="3251783"/>
                </a:lnTo>
                <a:close/>
                <a:moveTo>
                  <a:pt x="4468214" y="2536108"/>
                </a:moveTo>
                <a:lnTo>
                  <a:pt x="4131845" y="2536108"/>
                </a:lnTo>
                <a:lnTo>
                  <a:pt x="4131845" y="2886655"/>
                </a:lnTo>
                <a:lnTo>
                  <a:pt x="4468214" y="2886655"/>
                </a:lnTo>
                <a:close/>
                <a:moveTo>
                  <a:pt x="4468214" y="2170981"/>
                </a:moveTo>
                <a:lnTo>
                  <a:pt x="4131845" y="2170981"/>
                </a:lnTo>
                <a:lnTo>
                  <a:pt x="4131845" y="2521528"/>
                </a:lnTo>
                <a:lnTo>
                  <a:pt x="4468214" y="2521528"/>
                </a:lnTo>
                <a:close/>
                <a:moveTo>
                  <a:pt x="4468214" y="1805854"/>
                </a:moveTo>
                <a:lnTo>
                  <a:pt x="4131845" y="1805854"/>
                </a:lnTo>
                <a:lnTo>
                  <a:pt x="4131845" y="2156401"/>
                </a:lnTo>
                <a:lnTo>
                  <a:pt x="4468214" y="2156401"/>
                </a:lnTo>
                <a:close/>
                <a:moveTo>
                  <a:pt x="4468214" y="1440727"/>
                </a:moveTo>
                <a:lnTo>
                  <a:pt x="4131845" y="1440727"/>
                </a:lnTo>
                <a:lnTo>
                  <a:pt x="4131845" y="1791274"/>
                </a:lnTo>
                <a:lnTo>
                  <a:pt x="4468214" y="1791274"/>
                </a:lnTo>
                <a:close/>
                <a:moveTo>
                  <a:pt x="4468214" y="1075598"/>
                </a:moveTo>
                <a:lnTo>
                  <a:pt x="4131845" y="1075598"/>
                </a:lnTo>
                <a:lnTo>
                  <a:pt x="4131845" y="1426147"/>
                </a:lnTo>
                <a:lnTo>
                  <a:pt x="4468214" y="1426147"/>
                </a:lnTo>
                <a:close/>
                <a:moveTo>
                  <a:pt x="4468214" y="710474"/>
                </a:moveTo>
                <a:lnTo>
                  <a:pt x="4131845" y="710474"/>
                </a:lnTo>
                <a:lnTo>
                  <a:pt x="4131845" y="1061017"/>
                </a:lnTo>
                <a:lnTo>
                  <a:pt x="4468214" y="1061017"/>
                </a:lnTo>
                <a:close/>
                <a:moveTo>
                  <a:pt x="4468214" y="345347"/>
                </a:moveTo>
                <a:lnTo>
                  <a:pt x="4131845" y="345347"/>
                </a:lnTo>
                <a:lnTo>
                  <a:pt x="4131845" y="695893"/>
                </a:lnTo>
                <a:lnTo>
                  <a:pt x="4468214" y="695893"/>
                </a:lnTo>
                <a:close/>
                <a:moveTo>
                  <a:pt x="4819803" y="12004282"/>
                </a:moveTo>
                <a:lnTo>
                  <a:pt x="4483433" y="12004282"/>
                </a:lnTo>
                <a:lnTo>
                  <a:pt x="4483433" y="12354830"/>
                </a:lnTo>
                <a:lnTo>
                  <a:pt x="4819803" y="12354830"/>
                </a:lnTo>
                <a:close/>
                <a:moveTo>
                  <a:pt x="4819803" y="11639155"/>
                </a:moveTo>
                <a:lnTo>
                  <a:pt x="4483433" y="11639155"/>
                </a:lnTo>
                <a:lnTo>
                  <a:pt x="4483433" y="11989703"/>
                </a:lnTo>
                <a:lnTo>
                  <a:pt x="4819803" y="11989703"/>
                </a:lnTo>
                <a:close/>
                <a:moveTo>
                  <a:pt x="4819803" y="11274028"/>
                </a:moveTo>
                <a:lnTo>
                  <a:pt x="4483433" y="11274028"/>
                </a:lnTo>
                <a:lnTo>
                  <a:pt x="4483433" y="11624575"/>
                </a:lnTo>
                <a:lnTo>
                  <a:pt x="4819803" y="11624575"/>
                </a:lnTo>
                <a:close/>
                <a:moveTo>
                  <a:pt x="4819803" y="10908900"/>
                </a:moveTo>
                <a:lnTo>
                  <a:pt x="4483433" y="10908900"/>
                </a:lnTo>
                <a:lnTo>
                  <a:pt x="4483433" y="11259448"/>
                </a:lnTo>
                <a:lnTo>
                  <a:pt x="4819803" y="11259448"/>
                </a:lnTo>
                <a:close/>
                <a:moveTo>
                  <a:pt x="4819803" y="10543772"/>
                </a:moveTo>
                <a:lnTo>
                  <a:pt x="4483433" y="10543772"/>
                </a:lnTo>
                <a:lnTo>
                  <a:pt x="4483433" y="10894320"/>
                </a:lnTo>
                <a:lnTo>
                  <a:pt x="4819803" y="10894320"/>
                </a:lnTo>
                <a:close/>
                <a:moveTo>
                  <a:pt x="4819803" y="10178645"/>
                </a:moveTo>
                <a:lnTo>
                  <a:pt x="4483433" y="10178645"/>
                </a:lnTo>
                <a:lnTo>
                  <a:pt x="4483433" y="10529192"/>
                </a:lnTo>
                <a:lnTo>
                  <a:pt x="4819803" y="10529192"/>
                </a:lnTo>
                <a:close/>
                <a:moveTo>
                  <a:pt x="4819803" y="9813518"/>
                </a:moveTo>
                <a:lnTo>
                  <a:pt x="4483434" y="9813518"/>
                </a:lnTo>
                <a:lnTo>
                  <a:pt x="4483433" y="10164065"/>
                </a:lnTo>
                <a:lnTo>
                  <a:pt x="4819803" y="10164065"/>
                </a:lnTo>
                <a:close/>
                <a:moveTo>
                  <a:pt x="4819803" y="9448390"/>
                </a:moveTo>
                <a:lnTo>
                  <a:pt x="4483434" y="9448390"/>
                </a:lnTo>
                <a:lnTo>
                  <a:pt x="4483434" y="9798938"/>
                </a:lnTo>
                <a:lnTo>
                  <a:pt x="4819803" y="9798938"/>
                </a:lnTo>
                <a:close/>
                <a:moveTo>
                  <a:pt x="4819803" y="9083262"/>
                </a:moveTo>
                <a:lnTo>
                  <a:pt x="4483434" y="9083262"/>
                </a:lnTo>
                <a:lnTo>
                  <a:pt x="4483434" y="9433810"/>
                </a:lnTo>
                <a:lnTo>
                  <a:pt x="4819803" y="9433810"/>
                </a:lnTo>
                <a:close/>
                <a:moveTo>
                  <a:pt x="4819803" y="8718135"/>
                </a:moveTo>
                <a:lnTo>
                  <a:pt x="4483434" y="8718135"/>
                </a:lnTo>
                <a:lnTo>
                  <a:pt x="4483434" y="9068682"/>
                </a:lnTo>
                <a:lnTo>
                  <a:pt x="4819803" y="9068682"/>
                </a:lnTo>
                <a:close/>
                <a:moveTo>
                  <a:pt x="4819803" y="8353008"/>
                </a:moveTo>
                <a:lnTo>
                  <a:pt x="4483434" y="8353008"/>
                </a:lnTo>
                <a:lnTo>
                  <a:pt x="4483434" y="8703555"/>
                </a:lnTo>
                <a:lnTo>
                  <a:pt x="4819803" y="8703555"/>
                </a:lnTo>
                <a:close/>
                <a:moveTo>
                  <a:pt x="4819803" y="7987881"/>
                </a:moveTo>
                <a:lnTo>
                  <a:pt x="4483434" y="7987881"/>
                </a:lnTo>
                <a:lnTo>
                  <a:pt x="4483434" y="8338428"/>
                </a:lnTo>
                <a:lnTo>
                  <a:pt x="4819803" y="8338428"/>
                </a:lnTo>
                <a:close/>
                <a:moveTo>
                  <a:pt x="4819803" y="7622754"/>
                </a:moveTo>
                <a:lnTo>
                  <a:pt x="4483434" y="7622754"/>
                </a:lnTo>
                <a:lnTo>
                  <a:pt x="4483434" y="7973301"/>
                </a:lnTo>
                <a:lnTo>
                  <a:pt x="4819803" y="7973301"/>
                </a:lnTo>
                <a:close/>
                <a:moveTo>
                  <a:pt x="4819803" y="7257625"/>
                </a:moveTo>
                <a:lnTo>
                  <a:pt x="4483433" y="7257625"/>
                </a:lnTo>
                <a:lnTo>
                  <a:pt x="4483434" y="7608174"/>
                </a:lnTo>
                <a:lnTo>
                  <a:pt x="4819803" y="7608174"/>
                </a:lnTo>
                <a:close/>
                <a:moveTo>
                  <a:pt x="4819803" y="6892501"/>
                </a:moveTo>
                <a:lnTo>
                  <a:pt x="4483433" y="6892501"/>
                </a:lnTo>
                <a:lnTo>
                  <a:pt x="4483433" y="7243044"/>
                </a:lnTo>
                <a:lnTo>
                  <a:pt x="4819803" y="7243044"/>
                </a:lnTo>
                <a:close/>
                <a:moveTo>
                  <a:pt x="4819803" y="6527374"/>
                </a:moveTo>
                <a:lnTo>
                  <a:pt x="4483433" y="6527374"/>
                </a:lnTo>
                <a:lnTo>
                  <a:pt x="4483433" y="6877920"/>
                </a:lnTo>
                <a:lnTo>
                  <a:pt x="4819803" y="6877920"/>
                </a:lnTo>
                <a:close/>
                <a:moveTo>
                  <a:pt x="4819803" y="6187383"/>
                </a:moveTo>
                <a:lnTo>
                  <a:pt x="4483434" y="6187383"/>
                </a:lnTo>
                <a:lnTo>
                  <a:pt x="4483434" y="6357302"/>
                </a:lnTo>
                <a:lnTo>
                  <a:pt x="4483433" y="6357302"/>
                </a:lnTo>
                <a:lnTo>
                  <a:pt x="4483433" y="6512794"/>
                </a:lnTo>
                <a:lnTo>
                  <a:pt x="4819803" y="6512794"/>
                </a:lnTo>
                <a:close/>
                <a:moveTo>
                  <a:pt x="4819804" y="5822255"/>
                </a:moveTo>
                <a:lnTo>
                  <a:pt x="4483434" y="5822255"/>
                </a:lnTo>
                <a:lnTo>
                  <a:pt x="4483434" y="6172803"/>
                </a:lnTo>
                <a:lnTo>
                  <a:pt x="4819804" y="6172803"/>
                </a:lnTo>
                <a:close/>
                <a:moveTo>
                  <a:pt x="4819804" y="5457129"/>
                </a:moveTo>
                <a:lnTo>
                  <a:pt x="4483434" y="5457129"/>
                </a:lnTo>
                <a:lnTo>
                  <a:pt x="4483434" y="5807676"/>
                </a:lnTo>
                <a:lnTo>
                  <a:pt x="4819804" y="5807676"/>
                </a:lnTo>
                <a:close/>
                <a:moveTo>
                  <a:pt x="4819804" y="5092001"/>
                </a:moveTo>
                <a:lnTo>
                  <a:pt x="4483434" y="5092001"/>
                </a:lnTo>
                <a:lnTo>
                  <a:pt x="4483434" y="5442548"/>
                </a:lnTo>
                <a:lnTo>
                  <a:pt x="4819804" y="5442548"/>
                </a:lnTo>
                <a:close/>
                <a:moveTo>
                  <a:pt x="4819804" y="4726873"/>
                </a:moveTo>
                <a:lnTo>
                  <a:pt x="4483434" y="4726873"/>
                </a:lnTo>
                <a:lnTo>
                  <a:pt x="4483434" y="5077421"/>
                </a:lnTo>
                <a:lnTo>
                  <a:pt x="4819804" y="5077421"/>
                </a:lnTo>
                <a:close/>
                <a:moveTo>
                  <a:pt x="4819804" y="4361745"/>
                </a:moveTo>
                <a:lnTo>
                  <a:pt x="4483434" y="4361745"/>
                </a:lnTo>
                <a:lnTo>
                  <a:pt x="4483434" y="4712293"/>
                </a:lnTo>
                <a:lnTo>
                  <a:pt x="4819804" y="4712293"/>
                </a:lnTo>
                <a:close/>
                <a:moveTo>
                  <a:pt x="4819804" y="3996618"/>
                </a:moveTo>
                <a:lnTo>
                  <a:pt x="4483434" y="3996618"/>
                </a:lnTo>
                <a:lnTo>
                  <a:pt x="4483434" y="4347165"/>
                </a:lnTo>
                <a:lnTo>
                  <a:pt x="4819804" y="4347165"/>
                </a:lnTo>
                <a:close/>
                <a:moveTo>
                  <a:pt x="4819804" y="3631491"/>
                </a:moveTo>
                <a:lnTo>
                  <a:pt x="4483435" y="3631491"/>
                </a:lnTo>
                <a:lnTo>
                  <a:pt x="4483434" y="3982038"/>
                </a:lnTo>
                <a:lnTo>
                  <a:pt x="4819804" y="3982038"/>
                </a:lnTo>
                <a:close/>
                <a:moveTo>
                  <a:pt x="4819804" y="3266363"/>
                </a:moveTo>
                <a:lnTo>
                  <a:pt x="4483435" y="3266363"/>
                </a:lnTo>
                <a:lnTo>
                  <a:pt x="4483435" y="3616911"/>
                </a:lnTo>
                <a:lnTo>
                  <a:pt x="4819804" y="3616911"/>
                </a:lnTo>
                <a:close/>
                <a:moveTo>
                  <a:pt x="4819804" y="2901235"/>
                </a:moveTo>
                <a:lnTo>
                  <a:pt x="4483435" y="2901235"/>
                </a:lnTo>
                <a:lnTo>
                  <a:pt x="4483435" y="3251783"/>
                </a:lnTo>
                <a:lnTo>
                  <a:pt x="4819804" y="3251783"/>
                </a:lnTo>
                <a:close/>
                <a:moveTo>
                  <a:pt x="4819804" y="2536108"/>
                </a:moveTo>
                <a:lnTo>
                  <a:pt x="4483435" y="2536108"/>
                </a:lnTo>
                <a:lnTo>
                  <a:pt x="4483435" y="2886655"/>
                </a:lnTo>
                <a:lnTo>
                  <a:pt x="4819804" y="2886655"/>
                </a:lnTo>
                <a:close/>
                <a:moveTo>
                  <a:pt x="4819804" y="2170981"/>
                </a:moveTo>
                <a:lnTo>
                  <a:pt x="4483435" y="2170981"/>
                </a:lnTo>
                <a:lnTo>
                  <a:pt x="4483435" y="2521528"/>
                </a:lnTo>
                <a:lnTo>
                  <a:pt x="4819804" y="2521528"/>
                </a:lnTo>
                <a:close/>
                <a:moveTo>
                  <a:pt x="4819804" y="1805854"/>
                </a:moveTo>
                <a:lnTo>
                  <a:pt x="4483435" y="1805854"/>
                </a:lnTo>
                <a:lnTo>
                  <a:pt x="4483435" y="2156401"/>
                </a:lnTo>
                <a:lnTo>
                  <a:pt x="4819804" y="2156401"/>
                </a:lnTo>
                <a:close/>
                <a:moveTo>
                  <a:pt x="4819804" y="1440727"/>
                </a:moveTo>
                <a:lnTo>
                  <a:pt x="4483435" y="1440727"/>
                </a:lnTo>
                <a:lnTo>
                  <a:pt x="4483435" y="1791274"/>
                </a:lnTo>
                <a:lnTo>
                  <a:pt x="4819804" y="1791274"/>
                </a:lnTo>
                <a:close/>
                <a:moveTo>
                  <a:pt x="4819804" y="1075598"/>
                </a:moveTo>
                <a:lnTo>
                  <a:pt x="4483434" y="1075598"/>
                </a:lnTo>
                <a:lnTo>
                  <a:pt x="4483435" y="1426147"/>
                </a:lnTo>
                <a:lnTo>
                  <a:pt x="4819804" y="1426147"/>
                </a:lnTo>
                <a:close/>
                <a:moveTo>
                  <a:pt x="4819804" y="710474"/>
                </a:moveTo>
                <a:lnTo>
                  <a:pt x="4483434" y="710474"/>
                </a:lnTo>
                <a:lnTo>
                  <a:pt x="4483434" y="1061017"/>
                </a:lnTo>
                <a:lnTo>
                  <a:pt x="4819804" y="1061017"/>
                </a:lnTo>
                <a:close/>
                <a:moveTo>
                  <a:pt x="4819804" y="345347"/>
                </a:moveTo>
                <a:lnTo>
                  <a:pt x="4483434" y="345347"/>
                </a:lnTo>
                <a:lnTo>
                  <a:pt x="4483434" y="695893"/>
                </a:lnTo>
                <a:lnTo>
                  <a:pt x="4819804" y="695893"/>
                </a:lnTo>
                <a:close/>
                <a:moveTo>
                  <a:pt x="5171393" y="12004284"/>
                </a:moveTo>
                <a:lnTo>
                  <a:pt x="4835023" y="12004282"/>
                </a:lnTo>
                <a:lnTo>
                  <a:pt x="4835023" y="12354830"/>
                </a:lnTo>
                <a:lnTo>
                  <a:pt x="5171393" y="12354830"/>
                </a:lnTo>
                <a:close/>
                <a:moveTo>
                  <a:pt x="5171393" y="11639156"/>
                </a:moveTo>
                <a:lnTo>
                  <a:pt x="4835023" y="11639155"/>
                </a:lnTo>
                <a:lnTo>
                  <a:pt x="4835023" y="11989703"/>
                </a:lnTo>
                <a:lnTo>
                  <a:pt x="5171393" y="11989703"/>
                </a:lnTo>
                <a:close/>
                <a:moveTo>
                  <a:pt x="5171393" y="11274028"/>
                </a:moveTo>
                <a:lnTo>
                  <a:pt x="4835023" y="11274028"/>
                </a:lnTo>
                <a:lnTo>
                  <a:pt x="4835023" y="11624575"/>
                </a:lnTo>
                <a:lnTo>
                  <a:pt x="5171393" y="11624575"/>
                </a:lnTo>
                <a:close/>
                <a:moveTo>
                  <a:pt x="5171393" y="10908901"/>
                </a:moveTo>
                <a:lnTo>
                  <a:pt x="4835023" y="10908900"/>
                </a:lnTo>
                <a:lnTo>
                  <a:pt x="4835023" y="11259448"/>
                </a:lnTo>
                <a:lnTo>
                  <a:pt x="5171393" y="11259448"/>
                </a:lnTo>
                <a:close/>
                <a:moveTo>
                  <a:pt x="5171393" y="10543773"/>
                </a:moveTo>
                <a:lnTo>
                  <a:pt x="4835023" y="10543772"/>
                </a:lnTo>
                <a:lnTo>
                  <a:pt x="4835023" y="10894320"/>
                </a:lnTo>
                <a:lnTo>
                  <a:pt x="5171393" y="10894320"/>
                </a:lnTo>
                <a:close/>
                <a:moveTo>
                  <a:pt x="5171393" y="10178645"/>
                </a:moveTo>
                <a:lnTo>
                  <a:pt x="4835023" y="10178645"/>
                </a:lnTo>
                <a:lnTo>
                  <a:pt x="4835023" y="10529192"/>
                </a:lnTo>
                <a:lnTo>
                  <a:pt x="5171393" y="10529192"/>
                </a:lnTo>
                <a:close/>
                <a:moveTo>
                  <a:pt x="5171393" y="9813518"/>
                </a:moveTo>
                <a:lnTo>
                  <a:pt x="4835024" y="9813518"/>
                </a:lnTo>
                <a:lnTo>
                  <a:pt x="4835023" y="10164065"/>
                </a:lnTo>
                <a:lnTo>
                  <a:pt x="5171393" y="10164065"/>
                </a:lnTo>
                <a:close/>
                <a:moveTo>
                  <a:pt x="5171393" y="9448390"/>
                </a:moveTo>
                <a:lnTo>
                  <a:pt x="4835024" y="9448390"/>
                </a:lnTo>
                <a:lnTo>
                  <a:pt x="4835024" y="9798938"/>
                </a:lnTo>
                <a:lnTo>
                  <a:pt x="5171393" y="9798938"/>
                </a:lnTo>
                <a:close/>
                <a:moveTo>
                  <a:pt x="5171393" y="9083262"/>
                </a:moveTo>
                <a:lnTo>
                  <a:pt x="4835024" y="9083262"/>
                </a:lnTo>
                <a:lnTo>
                  <a:pt x="4835024" y="9433810"/>
                </a:lnTo>
                <a:lnTo>
                  <a:pt x="5171393" y="9433810"/>
                </a:lnTo>
                <a:close/>
                <a:moveTo>
                  <a:pt x="5171393" y="8718135"/>
                </a:moveTo>
                <a:lnTo>
                  <a:pt x="4835024" y="8718135"/>
                </a:lnTo>
                <a:lnTo>
                  <a:pt x="4835024" y="9068682"/>
                </a:lnTo>
                <a:lnTo>
                  <a:pt x="5171393" y="9068682"/>
                </a:lnTo>
                <a:close/>
                <a:moveTo>
                  <a:pt x="5171393" y="8353008"/>
                </a:moveTo>
                <a:lnTo>
                  <a:pt x="4835024" y="8353008"/>
                </a:lnTo>
                <a:lnTo>
                  <a:pt x="4835024" y="8703555"/>
                </a:lnTo>
                <a:lnTo>
                  <a:pt x="5171393" y="8703555"/>
                </a:lnTo>
                <a:close/>
                <a:moveTo>
                  <a:pt x="5171393" y="7987881"/>
                </a:moveTo>
                <a:lnTo>
                  <a:pt x="4835024" y="7987881"/>
                </a:lnTo>
                <a:lnTo>
                  <a:pt x="4835024" y="8338428"/>
                </a:lnTo>
                <a:lnTo>
                  <a:pt x="5171393" y="8338428"/>
                </a:lnTo>
                <a:close/>
                <a:moveTo>
                  <a:pt x="5171393" y="7622754"/>
                </a:moveTo>
                <a:lnTo>
                  <a:pt x="4835024" y="7622754"/>
                </a:lnTo>
                <a:lnTo>
                  <a:pt x="4835024" y="7973301"/>
                </a:lnTo>
                <a:lnTo>
                  <a:pt x="5171393" y="7973301"/>
                </a:lnTo>
                <a:close/>
                <a:moveTo>
                  <a:pt x="5171393" y="7257625"/>
                </a:moveTo>
                <a:lnTo>
                  <a:pt x="4835024" y="7257625"/>
                </a:lnTo>
                <a:lnTo>
                  <a:pt x="4835024" y="7608174"/>
                </a:lnTo>
                <a:lnTo>
                  <a:pt x="5171393" y="7608174"/>
                </a:lnTo>
                <a:close/>
                <a:moveTo>
                  <a:pt x="5171393" y="6892501"/>
                </a:moveTo>
                <a:lnTo>
                  <a:pt x="4835023" y="6892501"/>
                </a:lnTo>
                <a:lnTo>
                  <a:pt x="4835024" y="7243044"/>
                </a:lnTo>
                <a:lnTo>
                  <a:pt x="5171393" y="7243044"/>
                </a:lnTo>
                <a:close/>
                <a:moveTo>
                  <a:pt x="5171393" y="6527374"/>
                </a:moveTo>
                <a:lnTo>
                  <a:pt x="4835023" y="6527374"/>
                </a:lnTo>
                <a:lnTo>
                  <a:pt x="4835023" y="6877920"/>
                </a:lnTo>
                <a:lnTo>
                  <a:pt x="5171393" y="6877920"/>
                </a:lnTo>
                <a:close/>
                <a:moveTo>
                  <a:pt x="5171393" y="6187385"/>
                </a:moveTo>
                <a:lnTo>
                  <a:pt x="4835024" y="6187383"/>
                </a:lnTo>
                <a:lnTo>
                  <a:pt x="4835024" y="6357302"/>
                </a:lnTo>
                <a:lnTo>
                  <a:pt x="4835023" y="6357302"/>
                </a:lnTo>
                <a:lnTo>
                  <a:pt x="4835023" y="6512794"/>
                </a:lnTo>
                <a:lnTo>
                  <a:pt x="5171393" y="6512794"/>
                </a:lnTo>
                <a:close/>
                <a:moveTo>
                  <a:pt x="5171394" y="5822257"/>
                </a:moveTo>
                <a:lnTo>
                  <a:pt x="4835024" y="5822255"/>
                </a:lnTo>
                <a:lnTo>
                  <a:pt x="4835024" y="6172803"/>
                </a:lnTo>
                <a:lnTo>
                  <a:pt x="5171394" y="6172803"/>
                </a:lnTo>
                <a:close/>
                <a:moveTo>
                  <a:pt x="5171394" y="5457129"/>
                </a:moveTo>
                <a:lnTo>
                  <a:pt x="4835024" y="5457129"/>
                </a:lnTo>
                <a:lnTo>
                  <a:pt x="4835024" y="5807676"/>
                </a:lnTo>
                <a:lnTo>
                  <a:pt x="5171394" y="5807676"/>
                </a:lnTo>
                <a:close/>
                <a:moveTo>
                  <a:pt x="5171394" y="5092001"/>
                </a:moveTo>
                <a:lnTo>
                  <a:pt x="4835024" y="5092001"/>
                </a:lnTo>
                <a:lnTo>
                  <a:pt x="4835024" y="5442548"/>
                </a:lnTo>
                <a:lnTo>
                  <a:pt x="5171394" y="5442548"/>
                </a:lnTo>
                <a:close/>
                <a:moveTo>
                  <a:pt x="5171394" y="4726874"/>
                </a:moveTo>
                <a:lnTo>
                  <a:pt x="4835024" y="4726873"/>
                </a:lnTo>
                <a:lnTo>
                  <a:pt x="4835024" y="5077421"/>
                </a:lnTo>
                <a:lnTo>
                  <a:pt x="5171394" y="5077421"/>
                </a:lnTo>
                <a:close/>
                <a:moveTo>
                  <a:pt x="5171394" y="4361746"/>
                </a:moveTo>
                <a:lnTo>
                  <a:pt x="4835024" y="4361745"/>
                </a:lnTo>
                <a:lnTo>
                  <a:pt x="4835024" y="4712293"/>
                </a:lnTo>
                <a:lnTo>
                  <a:pt x="5171394" y="4712293"/>
                </a:lnTo>
                <a:close/>
                <a:moveTo>
                  <a:pt x="5171394" y="3996618"/>
                </a:moveTo>
                <a:lnTo>
                  <a:pt x="4835024" y="3996618"/>
                </a:lnTo>
                <a:lnTo>
                  <a:pt x="4835024" y="4347165"/>
                </a:lnTo>
                <a:lnTo>
                  <a:pt x="5171394" y="4347165"/>
                </a:lnTo>
                <a:close/>
                <a:moveTo>
                  <a:pt x="5171394" y="3631491"/>
                </a:moveTo>
                <a:lnTo>
                  <a:pt x="4835025" y="3631491"/>
                </a:lnTo>
                <a:lnTo>
                  <a:pt x="4835024" y="3982038"/>
                </a:lnTo>
                <a:lnTo>
                  <a:pt x="5171394" y="3982038"/>
                </a:lnTo>
                <a:close/>
                <a:moveTo>
                  <a:pt x="5171394" y="3266363"/>
                </a:moveTo>
                <a:lnTo>
                  <a:pt x="4835025" y="3266363"/>
                </a:lnTo>
                <a:lnTo>
                  <a:pt x="4835025" y="3616911"/>
                </a:lnTo>
                <a:lnTo>
                  <a:pt x="5171394" y="3616911"/>
                </a:lnTo>
                <a:close/>
                <a:moveTo>
                  <a:pt x="5171394" y="2901235"/>
                </a:moveTo>
                <a:lnTo>
                  <a:pt x="4835025" y="2901235"/>
                </a:lnTo>
                <a:lnTo>
                  <a:pt x="4835025" y="3251783"/>
                </a:lnTo>
                <a:lnTo>
                  <a:pt x="5171394" y="3251783"/>
                </a:lnTo>
                <a:close/>
                <a:moveTo>
                  <a:pt x="5171394" y="2536108"/>
                </a:moveTo>
                <a:lnTo>
                  <a:pt x="4835025" y="2536108"/>
                </a:lnTo>
                <a:lnTo>
                  <a:pt x="4835025" y="2886655"/>
                </a:lnTo>
                <a:lnTo>
                  <a:pt x="5171394" y="2886655"/>
                </a:lnTo>
                <a:close/>
                <a:moveTo>
                  <a:pt x="5171394" y="2170981"/>
                </a:moveTo>
                <a:lnTo>
                  <a:pt x="4835025" y="2170981"/>
                </a:lnTo>
                <a:lnTo>
                  <a:pt x="4835025" y="2521528"/>
                </a:lnTo>
                <a:lnTo>
                  <a:pt x="5171394" y="2521528"/>
                </a:lnTo>
                <a:close/>
                <a:moveTo>
                  <a:pt x="5171394" y="1805854"/>
                </a:moveTo>
                <a:lnTo>
                  <a:pt x="4835025" y="1805854"/>
                </a:lnTo>
                <a:lnTo>
                  <a:pt x="4835025" y="2156401"/>
                </a:lnTo>
                <a:lnTo>
                  <a:pt x="5171394" y="2156401"/>
                </a:lnTo>
                <a:close/>
                <a:moveTo>
                  <a:pt x="5171394" y="1440727"/>
                </a:moveTo>
                <a:lnTo>
                  <a:pt x="4835025" y="1440727"/>
                </a:lnTo>
                <a:lnTo>
                  <a:pt x="4835025" y="1791274"/>
                </a:lnTo>
                <a:lnTo>
                  <a:pt x="5171394" y="1791274"/>
                </a:lnTo>
                <a:close/>
                <a:moveTo>
                  <a:pt x="5171394" y="1075598"/>
                </a:moveTo>
                <a:lnTo>
                  <a:pt x="4835025" y="1075598"/>
                </a:lnTo>
                <a:lnTo>
                  <a:pt x="4835025" y="1426147"/>
                </a:lnTo>
                <a:lnTo>
                  <a:pt x="5171394" y="1426147"/>
                </a:lnTo>
                <a:close/>
                <a:moveTo>
                  <a:pt x="5171394" y="710474"/>
                </a:moveTo>
                <a:lnTo>
                  <a:pt x="4835024" y="710474"/>
                </a:lnTo>
                <a:lnTo>
                  <a:pt x="4835025" y="1061017"/>
                </a:lnTo>
                <a:lnTo>
                  <a:pt x="5171394" y="1061017"/>
                </a:lnTo>
                <a:close/>
                <a:moveTo>
                  <a:pt x="5171394" y="345347"/>
                </a:moveTo>
                <a:lnTo>
                  <a:pt x="4835024" y="345347"/>
                </a:lnTo>
                <a:lnTo>
                  <a:pt x="4835024" y="695893"/>
                </a:lnTo>
                <a:lnTo>
                  <a:pt x="5171394" y="695893"/>
                </a:lnTo>
                <a:close/>
                <a:moveTo>
                  <a:pt x="5522983" y="12004284"/>
                </a:moveTo>
                <a:lnTo>
                  <a:pt x="5186613" y="12004284"/>
                </a:lnTo>
                <a:lnTo>
                  <a:pt x="5186613" y="12354830"/>
                </a:lnTo>
                <a:lnTo>
                  <a:pt x="5522983" y="12354830"/>
                </a:lnTo>
                <a:close/>
                <a:moveTo>
                  <a:pt x="5522983" y="11639156"/>
                </a:moveTo>
                <a:lnTo>
                  <a:pt x="5186613" y="11639156"/>
                </a:lnTo>
                <a:lnTo>
                  <a:pt x="5186613" y="11989703"/>
                </a:lnTo>
                <a:lnTo>
                  <a:pt x="5522983" y="11989703"/>
                </a:lnTo>
                <a:close/>
                <a:moveTo>
                  <a:pt x="5522983" y="11274028"/>
                </a:moveTo>
                <a:lnTo>
                  <a:pt x="5186613" y="11274028"/>
                </a:lnTo>
                <a:lnTo>
                  <a:pt x="5186613" y="11624575"/>
                </a:lnTo>
                <a:lnTo>
                  <a:pt x="5522983" y="11624575"/>
                </a:lnTo>
                <a:close/>
                <a:moveTo>
                  <a:pt x="5522983" y="10908901"/>
                </a:moveTo>
                <a:lnTo>
                  <a:pt x="5186613" y="10908901"/>
                </a:lnTo>
                <a:lnTo>
                  <a:pt x="5186613" y="11259448"/>
                </a:lnTo>
                <a:lnTo>
                  <a:pt x="5522983" y="11259448"/>
                </a:lnTo>
                <a:close/>
                <a:moveTo>
                  <a:pt x="5522983" y="10543773"/>
                </a:moveTo>
                <a:lnTo>
                  <a:pt x="5186613" y="10543773"/>
                </a:lnTo>
                <a:lnTo>
                  <a:pt x="5186613" y="10894320"/>
                </a:lnTo>
                <a:lnTo>
                  <a:pt x="5522983" y="10894320"/>
                </a:lnTo>
                <a:close/>
                <a:moveTo>
                  <a:pt x="5522983" y="10178645"/>
                </a:moveTo>
                <a:lnTo>
                  <a:pt x="5186613" y="10178645"/>
                </a:lnTo>
                <a:lnTo>
                  <a:pt x="5186613" y="10529192"/>
                </a:lnTo>
                <a:lnTo>
                  <a:pt x="5522983" y="10529192"/>
                </a:lnTo>
                <a:close/>
                <a:moveTo>
                  <a:pt x="5522983" y="9813518"/>
                </a:moveTo>
                <a:lnTo>
                  <a:pt x="5186613" y="9813518"/>
                </a:lnTo>
                <a:lnTo>
                  <a:pt x="5186613" y="10164065"/>
                </a:lnTo>
                <a:lnTo>
                  <a:pt x="5522983" y="10164065"/>
                </a:lnTo>
                <a:close/>
                <a:moveTo>
                  <a:pt x="5522983" y="9448390"/>
                </a:moveTo>
                <a:lnTo>
                  <a:pt x="5186613" y="9448390"/>
                </a:lnTo>
                <a:lnTo>
                  <a:pt x="5186613" y="9798938"/>
                </a:lnTo>
                <a:lnTo>
                  <a:pt x="5522983" y="9798938"/>
                </a:lnTo>
                <a:close/>
                <a:moveTo>
                  <a:pt x="5522983" y="9083262"/>
                </a:moveTo>
                <a:lnTo>
                  <a:pt x="5186613" y="9083262"/>
                </a:lnTo>
                <a:lnTo>
                  <a:pt x="5186613" y="9433810"/>
                </a:lnTo>
                <a:lnTo>
                  <a:pt x="5522983" y="9433810"/>
                </a:lnTo>
                <a:close/>
                <a:moveTo>
                  <a:pt x="5522983" y="8718135"/>
                </a:moveTo>
                <a:lnTo>
                  <a:pt x="5186613" y="8718135"/>
                </a:lnTo>
                <a:lnTo>
                  <a:pt x="5186613" y="9068682"/>
                </a:lnTo>
                <a:lnTo>
                  <a:pt x="5522983" y="9068682"/>
                </a:lnTo>
                <a:close/>
                <a:moveTo>
                  <a:pt x="5522983" y="8353008"/>
                </a:moveTo>
                <a:lnTo>
                  <a:pt x="5186613" y="8353008"/>
                </a:lnTo>
                <a:lnTo>
                  <a:pt x="5186613" y="8703555"/>
                </a:lnTo>
                <a:lnTo>
                  <a:pt x="5522983" y="8703555"/>
                </a:lnTo>
                <a:close/>
                <a:moveTo>
                  <a:pt x="5522983" y="7987881"/>
                </a:moveTo>
                <a:lnTo>
                  <a:pt x="5186613" y="7987881"/>
                </a:lnTo>
                <a:lnTo>
                  <a:pt x="5186613" y="8338428"/>
                </a:lnTo>
                <a:lnTo>
                  <a:pt x="5522983" y="8338428"/>
                </a:lnTo>
                <a:close/>
                <a:moveTo>
                  <a:pt x="5522983" y="7622754"/>
                </a:moveTo>
                <a:lnTo>
                  <a:pt x="5186613" y="7622754"/>
                </a:lnTo>
                <a:lnTo>
                  <a:pt x="5186613" y="7973301"/>
                </a:lnTo>
                <a:lnTo>
                  <a:pt x="5522983" y="7973301"/>
                </a:lnTo>
                <a:close/>
                <a:moveTo>
                  <a:pt x="5522983" y="7257625"/>
                </a:moveTo>
                <a:lnTo>
                  <a:pt x="5186613" y="7257625"/>
                </a:lnTo>
                <a:lnTo>
                  <a:pt x="5186613" y="7608174"/>
                </a:lnTo>
                <a:lnTo>
                  <a:pt x="5522983" y="7608174"/>
                </a:lnTo>
                <a:close/>
                <a:moveTo>
                  <a:pt x="5522983" y="6892501"/>
                </a:moveTo>
                <a:lnTo>
                  <a:pt x="5186613" y="6892501"/>
                </a:lnTo>
                <a:lnTo>
                  <a:pt x="5186613" y="7243044"/>
                </a:lnTo>
                <a:lnTo>
                  <a:pt x="5522983" y="7243044"/>
                </a:lnTo>
                <a:close/>
                <a:moveTo>
                  <a:pt x="5522983" y="6527374"/>
                </a:moveTo>
                <a:lnTo>
                  <a:pt x="5186613" y="6527374"/>
                </a:lnTo>
                <a:lnTo>
                  <a:pt x="5186613" y="6877920"/>
                </a:lnTo>
                <a:lnTo>
                  <a:pt x="5522983" y="6877920"/>
                </a:lnTo>
                <a:close/>
                <a:moveTo>
                  <a:pt x="5522983" y="6187385"/>
                </a:moveTo>
                <a:lnTo>
                  <a:pt x="5186614" y="6187385"/>
                </a:lnTo>
                <a:lnTo>
                  <a:pt x="5186614" y="6357302"/>
                </a:lnTo>
                <a:lnTo>
                  <a:pt x="5186613" y="6357302"/>
                </a:lnTo>
                <a:lnTo>
                  <a:pt x="5186613" y="6512794"/>
                </a:lnTo>
                <a:lnTo>
                  <a:pt x="5522983" y="6512794"/>
                </a:lnTo>
                <a:close/>
                <a:moveTo>
                  <a:pt x="5522984" y="5822257"/>
                </a:moveTo>
                <a:lnTo>
                  <a:pt x="5186614" y="5822257"/>
                </a:lnTo>
                <a:lnTo>
                  <a:pt x="5186614" y="6172803"/>
                </a:lnTo>
                <a:lnTo>
                  <a:pt x="5522984" y="6172803"/>
                </a:lnTo>
                <a:close/>
                <a:moveTo>
                  <a:pt x="5522984" y="5457129"/>
                </a:moveTo>
                <a:lnTo>
                  <a:pt x="5186614" y="5457129"/>
                </a:lnTo>
                <a:lnTo>
                  <a:pt x="5186614" y="5807676"/>
                </a:lnTo>
                <a:lnTo>
                  <a:pt x="5522984" y="5807676"/>
                </a:lnTo>
                <a:close/>
                <a:moveTo>
                  <a:pt x="5522984" y="5092001"/>
                </a:moveTo>
                <a:lnTo>
                  <a:pt x="5186614" y="5092001"/>
                </a:lnTo>
                <a:lnTo>
                  <a:pt x="5186614" y="5442548"/>
                </a:lnTo>
                <a:lnTo>
                  <a:pt x="5522984" y="5442548"/>
                </a:lnTo>
                <a:close/>
                <a:moveTo>
                  <a:pt x="5522984" y="4726874"/>
                </a:moveTo>
                <a:lnTo>
                  <a:pt x="5186614" y="4726874"/>
                </a:lnTo>
                <a:lnTo>
                  <a:pt x="5186614" y="5077421"/>
                </a:lnTo>
                <a:lnTo>
                  <a:pt x="5522984" y="5077421"/>
                </a:lnTo>
                <a:close/>
                <a:moveTo>
                  <a:pt x="5522984" y="4361746"/>
                </a:moveTo>
                <a:lnTo>
                  <a:pt x="5186614" y="4361746"/>
                </a:lnTo>
                <a:lnTo>
                  <a:pt x="5186614" y="4712293"/>
                </a:lnTo>
                <a:lnTo>
                  <a:pt x="5522984" y="4712293"/>
                </a:lnTo>
                <a:close/>
                <a:moveTo>
                  <a:pt x="5522984" y="3996618"/>
                </a:moveTo>
                <a:lnTo>
                  <a:pt x="5186614" y="3996618"/>
                </a:lnTo>
                <a:lnTo>
                  <a:pt x="5186614" y="4347165"/>
                </a:lnTo>
                <a:lnTo>
                  <a:pt x="5522984" y="4347165"/>
                </a:lnTo>
                <a:close/>
                <a:moveTo>
                  <a:pt x="5522984" y="3631491"/>
                </a:moveTo>
                <a:lnTo>
                  <a:pt x="5186614" y="3631491"/>
                </a:lnTo>
                <a:lnTo>
                  <a:pt x="5186614" y="3982038"/>
                </a:lnTo>
                <a:lnTo>
                  <a:pt x="5522984" y="3982038"/>
                </a:lnTo>
                <a:close/>
                <a:moveTo>
                  <a:pt x="5522984" y="3266363"/>
                </a:moveTo>
                <a:lnTo>
                  <a:pt x="5186614" y="3266363"/>
                </a:lnTo>
                <a:lnTo>
                  <a:pt x="5186614" y="3616911"/>
                </a:lnTo>
                <a:lnTo>
                  <a:pt x="5522984" y="3616911"/>
                </a:lnTo>
                <a:close/>
                <a:moveTo>
                  <a:pt x="5522984" y="2901235"/>
                </a:moveTo>
                <a:lnTo>
                  <a:pt x="5186614" y="2901235"/>
                </a:lnTo>
                <a:lnTo>
                  <a:pt x="5186614" y="3251783"/>
                </a:lnTo>
                <a:lnTo>
                  <a:pt x="5522984" y="3251783"/>
                </a:lnTo>
                <a:close/>
                <a:moveTo>
                  <a:pt x="5522984" y="2536108"/>
                </a:moveTo>
                <a:lnTo>
                  <a:pt x="5186614" y="2536108"/>
                </a:lnTo>
                <a:lnTo>
                  <a:pt x="5186614" y="2886655"/>
                </a:lnTo>
                <a:lnTo>
                  <a:pt x="5522984" y="2886655"/>
                </a:lnTo>
                <a:close/>
                <a:moveTo>
                  <a:pt x="5522984" y="2170981"/>
                </a:moveTo>
                <a:lnTo>
                  <a:pt x="5186614" y="2170981"/>
                </a:lnTo>
                <a:lnTo>
                  <a:pt x="5186614" y="2521528"/>
                </a:lnTo>
                <a:lnTo>
                  <a:pt x="5522984" y="2521528"/>
                </a:lnTo>
                <a:close/>
                <a:moveTo>
                  <a:pt x="5522984" y="1805854"/>
                </a:moveTo>
                <a:lnTo>
                  <a:pt x="5186614" y="1805854"/>
                </a:lnTo>
                <a:lnTo>
                  <a:pt x="5186614" y="2156401"/>
                </a:lnTo>
                <a:lnTo>
                  <a:pt x="5522984" y="2156401"/>
                </a:lnTo>
                <a:close/>
                <a:moveTo>
                  <a:pt x="5522984" y="1440727"/>
                </a:moveTo>
                <a:lnTo>
                  <a:pt x="5186614" y="1440727"/>
                </a:lnTo>
                <a:lnTo>
                  <a:pt x="5186614" y="1791274"/>
                </a:lnTo>
                <a:lnTo>
                  <a:pt x="5522984" y="1791274"/>
                </a:lnTo>
                <a:close/>
                <a:moveTo>
                  <a:pt x="5522984" y="1075598"/>
                </a:moveTo>
                <a:lnTo>
                  <a:pt x="5186614" y="1075598"/>
                </a:lnTo>
                <a:lnTo>
                  <a:pt x="5186614" y="1426147"/>
                </a:lnTo>
                <a:lnTo>
                  <a:pt x="5522984" y="1426147"/>
                </a:lnTo>
                <a:close/>
                <a:moveTo>
                  <a:pt x="5522984" y="710474"/>
                </a:moveTo>
                <a:lnTo>
                  <a:pt x="5186614" y="710474"/>
                </a:lnTo>
                <a:lnTo>
                  <a:pt x="5186614" y="1061017"/>
                </a:lnTo>
                <a:lnTo>
                  <a:pt x="5522984" y="1061017"/>
                </a:lnTo>
                <a:close/>
                <a:moveTo>
                  <a:pt x="5522984" y="345347"/>
                </a:moveTo>
                <a:lnTo>
                  <a:pt x="5186614" y="345347"/>
                </a:lnTo>
                <a:lnTo>
                  <a:pt x="5186614" y="695893"/>
                </a:lnTo>
                <a:lnTo>
                  <a:pt x="5522984" y="695893"/>
                </a:lnTo>
                <a:close/>
                <a:moveTo>
                  <a:pt x="5874573" y="12004284"/>
                </a:moveTo>
                <a:lnTo>
                  <a:pt x="5538203" y="12004284"/>
                </a:lnTo>
                <a:lnTo>
                  <a:pt x="5538203" y="12354830"/>
                </a:lnTo>
                <a:lnTo>
                  <a:pt x="5874573" y="12354830"/>
                </a:lnTo>
                <a:close/>
                <a:moveTo>
                  <a:pt x="5874573" y="11639156"/>
                </a:moveTo>
                <a:lnTo>
                  <a:pt x="5538203" y="11639156"/>
                </a:lnTo>
                <a:lnTo>
                  <a:pt x="5538203" y="11989703"/>
                </a:lnTo>
                <a:lnTo>
                  <a:pt x="5874573" y="11989703"/>
                </a:lnTo>
                <a:close/>
                <a:moveTo>
                  <a:pt x="5874573" y="11274028"/>
                </a:moveTo>
                <a:lnTo>
                  <a:pt x="5538203" y="11274028"/>
                </a:lnTo>
                <a:lnTo>
                  <a:pt x="5538203" y="11624575"/>
                </a:lnTo>
                <a:lnTo>
                  <a:pt x="5874573" y="11624575"/>
                </a:lnTo>
                <a:close/>
                <a:moveTo>
                  <a:pt x="5874573" y="10908901"/>
                </a:moveTo>
                <a:lnTo>
                  <a:pt x="5538203" y="10908901"/>
                </a:lnTo>
                <a:lnTo>
                  <a:pt x="5538203" y="11259448"/>
                </a:lnTo>
                <a:lnTo>
                  <a:pt x="5874573" y="11259448"/>
                </a:lnTo>
                <a:close/>
                <a:moveTo>
                  <a:pt x="5874573" y="10543773"/>
                </a:moveTo>
                <a:lnTo>
                  <a:pt x="5538203" y="10543773"/>
                </a:lnTo>
                <a:lnTo>
                  <a:pt x="5538203" y="10894320"/>
                </a:lnTo>
                <a:lnTo>
                  <a:pt x="5874573" y="10894320"/>
                </a:lnTo>
                <a:close/>
                <a:moveTo>
                  <a:pt x="5874573" y="10178645"/>
                </a:moveTo>
                <a:lnTo>
                  <a:pt x="5538203" y="10178645"/>
                </a:lnTo>
                <a:lnTo>
                  <a:pt x="5538203" y="10529192"/>
                </a:lnTo>
                <a:lnTo>
                  <a:pt x="5874573" y="10529192"/>
                </a:lnTo>
                <a:close/>
                <a:moveTo>
                  <a:pt x="5874573" y="9813518"/>
                </a:moveTo>
                <a:lnTo>
                  <a:pt x="5538203" y="9813518"/>
                </a:lnTo>
                <a:lnTo>
                  <a:pt x="5538203" y="10164065"/>
                </a:lnTo>
                <a:lnTo>
                  <a:pt x="5874573" y="10164065"/>
                </a:lnTo>
                <a:close/>
                <a:moveTo>
                  <a:pt x="5874573" y="9448390"/>
                </a:moveTo>
                <a:lnTo>
                  <a:pt x="5538203" y="9448390"/>
                </a:lnTo>
                <a:lnTo>
                  <a:pt x="5538203" y="9798938"/>
                </a:lnTo>
                <a:lnTo>
                  <a:pt x="5874573" y="9798938"/>
                </a:lnTo>
                <a:close/>
                <a:moveTo>
                  <a:pt x="5874573" y="9083262"/>
                </a:moveTo>
                <a:lnTo>
                  <a:pt x="5538203" y="9083262"/>
                </a:lnTo>
                <a:lnTo>
                  <a:pt x="5538203" y="9433810"/>
                </a:lnTo>
                <a:lnTo>
                  <a:pt x="5874573" y="9433810"/>
                </a:lnTo>
                <a:close/>
                <a:moveTo>
                  <a:pt x="5874573" y="8718135"/>
                </a:moveTo>
                <a:lnTo>
                  <a:pt x="5538203" y="8718135"/>
                </a:lnTo>
                <a:lnTo>
                  <a:pt x="5538203" y="9068682"/>
                </a:lnTo>
                <a:lnTo>
                  <a:pt x="5874573" y="9068682"/>
                </a:lnTo>
                <a:close/>
                <a:moveTo>
                  <a:pt x="5874573" y="8353008"/>
                </a:moveTo>
                <a:lnTo>
                  <a:pt x="5538203" y="8353008"/>
                </a:lnTo>
                <a:lnTo>
                  <a:pt x="5538203" y="8703555"/>
                </a:lnTo>
                <a:lnTo>
                  <a:pt x="5874573" y="8703555"/>
                </a:lnTo>
                <a:close/>
                <a:moveTo>
                  <a:pt x="5874573" y="7987881"/>
                </a:moveTo>
                <a:lnTo>
                  <a:pt x="5538203" y="7987881"/>
                </a:lnTo>
                <a:lnTo>
                  <a:pt x="5538203" y="8338428"/>
                </a:lnTo>
                <a:lnTo>
                  <a:pt x="5874573" y="8338428"/>
                </a:lnTo>
                <a:close/>
                <a:moveTo>
                  <a:pt x="5874573" y="7622754"/>
                </a:moveTo>
                <a:lnTo>
                  <a:pt x="5538203" y="7622754"/>
                </a:lnTo>
                <a:lnTo>
                  <a:pt x="5538203" y="7973301"/>
                </a:lnTo>
                <a:lnTo>
                  <a:pt x="5874573" y="7973301"/>
                </a:lnTo>
                <a:close/>
                <a:moveTo>
                  <a:pt x="5874573" y="7257625"/>
                </a:moveTo>
                <a:lnTo>
                  <a:pt x="5538203" y="7257625"/>
                </a:lnTo>
                <a:lnTo>
                  <a:pt x="5538203" y="7608174"/>
                </a:lnTo>
                <a:lnTo>
                  <a:pt x="5874573" y="7608174"/>
                </a:lnTo>
                <a:close/>
                <a:moveTo>
                  <a:pt x="5874573" y="6892501"/>
                </a:moveTo>
                <a:lnTo>
                  <a:pt x="5538203" y="6892501"/>
                </a:lnTo>
                <a:lnTo>
                  <a:pt x="5538203" y="7243044"/>
                </a:lnTo>
                <a:lnTo>
                  <a:pt x="5874573" y="7243044"/>
                </a:lnTo>
                <a:close/>
                <a:moveTo>
                  <a:pt x="5874573" y="6527374"/>
                </a:moveTo>
                <a:lnTo>
                  <a:pt x="5538203" y="6527374"/>
                </a:lnTo>
                <a:lnTo>
                  <a:pt x="5538203" y="6877920"/>
                </a:lnTo>
                <a:lnTo>
                  <a:pt x="5874573" y="6877920"/>
                </a:lnTo>
                <a:close/>
                <a:moveTo>
                  <a:pt x="5874573" y="6187385"/>
                </a:moveTo>
                <a:lnTo>
                  <a:pt x="5538204" y="6187385"/>
                </a:lnTo>
                <a:lnTo>
                  <a:pt x="5538204" y="6357302"/>
                </a:lnTo>
                <a:lnTo>
                  <a:pt x="5538203" y="6357302"/>
                </a:lnTo>
                <a:lnTo>
                  <a:pt x="5538203" y="6512794"/>
                </a:lnTo>
                <a:lnTo>
                  <a:pt x="5874573" y="6512794"/>
                </a:lnTo>
                <a:close/>
                <a:moveTo>
                  <a:pt x="5874574" y="5822257"/>
                </a:moveTo>
                <a:lnTo>
                  <a:pt x="5538204" y="5822257"/>
                </a:lnTo>
                <a:lnTo>
                  <a:pt x="5538204" y="6172803"/>
                </a:lnTo>
                <a:lnTo>
                  <a:pt x="5874574" y="6172803"/>
                </a:lnTo>
                <a:close/>
                <a:moveTo>
                  <a:pt x="5874574" y="5457129"/>
                </a:moveTo>
                <a:lnTo>
                  <a:pt x="5538204" y="5457129"/>
                </a:lnTo>
                <a:lnTo>
                  <a:pt x="5538204" y="5807676"/>
                </a:lnTo>
                <a:lnTo>
                  <a:pt x="5874574" y="5807676"/>
                </a:lnTo>
                <a:close/>
                <a:moveTo>
                  <a:pt x="5874574" y="5092001"/>
                </a:moveTo>
                <a:lnTo>
                  <a:pt x="5538204" y="5092001"/>
                </a:lnTo>
                <a:lnTo>
                  <a:pt x="5538204" y="5442548"/>
                </a:lnTo>
                <a:lnTo>
                  <a:pt x="5874574" y="5442548"/>
                </a:lnTo>
                <a:close/>
                <a:moveTo>
                  <a:pt x="5874574" y="4726874"/>
                </a:moveTo>
                <a:lnTo>
                  <a:pt x="5538204" y="4726874"/>
                </a:lnTo>
                <a:lnTo>
                  <a:pt x="5538204" y="5077421"/>
                </a:lnTo>
                <a:lnTo>
                  <a:pt x="5874574" y="5077421"/>
                </a:lnTo>
                <a:close/>
                <a:moveTo>
                  <a:pt x="5874574" y="4361746"/>
                </a:moveTo>
                <a:lnTo>
                  <a:pt x="5538204" y="4361746"/>
                </a:lnTo>
                <a:lnTo>
                  <a:pt x="5538204" y="4712293"/>
                </a:lnTo>
                <a:lnTo>
                  <a:pt x="5874574" y="4712293"/>
                </a:lnTo>
                <a:close/>
                <a:moveTo>
                  <a:pt x="5874574" y="3996618"/>
                </a:moveTo>
                <a:lnTo>
                  <a:pt x="5538204" y="3996618"/>
                </a:lnTo>
                <a:lnTo>
                  <a:pt x="5538204" y="4347165"/>
                </a:lnTo>
                <a:lnTo>
                  <a:pt x="5874574" y="4347165"/>
                </a:lnTo>
                <a:close/>
                <a:moveTo>
                  <a:pt x="5874574" y="3631491"/>
                </a:moveTo>
                <a:lnTo>
                  <a:pt x="5538204" y="3631491"/>
                </a:lnTo>
                <a:lnTo>
                  <a:pt x="5538204" y="3982038"/>
                </a:lnTo>
                <a:lnTo>
                  <a:pt x="5874574" y="3982038"/>
                </a:lnTo>
                <a:close/>
                <a:moveTo>
                  <a:pt x="5874574" y="3266363"/>
                </a:moveTo>
                <a:lnTo>
                  <a:pt x="5538204" y="3266363"/>
                </a:lnTo>
                <a:lnTo>
                  <a:pt x="5538204" y="3616911"/>
                </a:lnTo>
                <a:lnTo>
                  <a:pt x="5874574" y="3616911"/>
                </a:lnTo>
                <a:close/>
                <a:moveTo>
                  <a:pt x="5874574" y="2901235"/>
                </a:moveTo>
                <a:lnTo>
                  <a:pt x="5538204" y="2901235"/>
                </a:lnTo>
                <a:lnTo>
                  <a:pt x="5538204" y="3251783"/>
                </a:lnTo>
                <a:lnTo>
                  <a:pt x="5874574" y="3251783"/>
                </a:lnTo>
                <a:close/>
                <a:moveTo>
                  <a:pt x="5874574" y="2536108"/>
                </a:moveTo>
                <a:lnTo>
                  <a:pt x="5538204" y="2536108"/>
                </a:lnTo>
                <a:lnTo>
                  <a:pt x="5538204" y="2886655"/>
                </a:lnTo>
                <a:lnTo>
                  <a:pt x="5874574" y="2886655"/>
                </a:lnTo>
                <a:close/>
                <a:moveTo>
                  <a:pt x="5874574" y="2170981"/>
                </a:moveTo>
                <a:lnTo>
                  <a:pt x="5538204" y="2170981"/>
                </a:lnTo>
                <a:lnTo>
                  <a:pt x="5538204" y="2521528"/>
                </a:lnTo>
                <a:lnTo>
                  <a:pt x="5874574" y="2521528"/>
                </a:lnTo>
                <a:close/>
                <a:moveTo>
                  <a:pt x="5874574" y="1805854"/>
                </a:moveTo>
                <a:lnTo>
                  <a:pt x="5538204" y="1805854"/>
                </a:lnTo>
                <a:lnTo>
                  <a:pt x="5538204" y="2156401"/>
                </a:lnTo>
                <a:lnTo>
                  <a:pt x="5874574" y="2156401"/>
                </a:lnTo>
                <a:close/>
                <a:moveTo>
                  <a:pt x="5874574" y="1440727"/>
                </a:moveTo>
                <a:lnTo>
                  <a:pt x="5538204" y="1440727"/>
                </a:lnTo>
                <a:lnTo>
                  <a:pt x="5538204" y="1791274"/>
                </a:lnTo>
                <a:lnTo>
                  <a:pt x="5874574" y="1791274"/>
                </a:lnTo>
                <a:close/>
                <a:moveTo>
                  <a:pt x="5874574" y="1075598"/>
                </a:moveTo>
                <a:lnTo>
                  <a:pt x="5538204" y="1075598"/>
                </a:lnTo>
                <a:lnTo>
                  <a:pt x="5538204" y="1426147"/>
                </a:lnTo>
                <a:lnTo>
                  <a:pt x="5874574" y="1426147"/>
                </a:lnTo>
                <a:close/>
                <a:moveTo>
                  <a:pt x="5874574" y="710474"/>
                </a:moveTo>
                <a:lnTo>
                  <a:pt x="5538204" y="710474"/>
                </a:lnTo>
                <a:lnTo>
                  <a:pt x="5538204" y="1061017"/>
                </a:lnTo>
                <a:lnTo>
                  <a:pt x="5874574" y="1061017"/>
                </a:lnTo>
                <a:close/>
                <a:moveTo>
                  <a:pt x="5874574" y="345347"/>
                </a:moveTo>
                <a:lnTo>
                  <a:pt x="5538204" y="345347"/>
                </a:lnTo>
                <a:lnTo>
                  <a:pt x="5538204" y="695893"/>
                </a:lnTo>
                <a:lnTo>
                  <a:pt x="5874574" y="695893"/>
                </a:lnTo>
                <a:close/>
                <a:moveTo>
                  <a:pt x="6226162" y="12004284"/>
                </a:moveTo>
                <a:lnTo>
                  <a:pt x="5889793" y="12004284"/>
                </a:lnTo>
                <a:lnTo>
                  <a:pt x="5889793" y="12354830"/>
                </a:lnTo>
                <a:lnTo>
                  <a:pt x="6226162" y="12354830"/>
                </a:lnTo>
                <a:close/>
                <a:moveTo>
                  <a:pt x="6226162" y="11639156"/>
                </a:moveTo>
                <a:lnTo>
                  <a:pt x="5889793" y="11639156"/>
                </a:lnTo>
                <a:lnTo>
                  <a:pt x="5889793" y="11989703"/>
                </a:lnTo>
                <a:lnTo>
                  <a:pt x="6226162" y="11989703"/>
                </a:lnTo>
                <a:close/>
                <a:moveTo>
                  <a:pt x="6226162" y="11274028"/>
                </a:moveTo>
                <a:lnTo>
                  <a:pt x="5889793" y="11274028"/>
                </a:lnTo>
                <a:lnTo>
                  <a:pt x="5889793" y="11624575"/>
                </a:lnTo>
                <a:lnTo>
                  <a:pt x="6226162" y="11624575"/>
                </a:lnTo>
                <a:close/>
                <a:moveTo>
                  <a:pt x="6226162" y="10908900"/>
                </a:moveTo>
                <a:lnTo>
                  <a:pt x="5889793" y="10908901"/>
                </a:lnTo>
                <a:lnTo>
                  <a:pt x="5889793" y="11259448"/>
                </a:lnTo>
                <a:lnTo>
                  <a:pt x="6226162" y="11259448"/>
                </a:lnTo>
                <a:close/>
                <a:moveTo>
                  <a:pt x="6226162" y="10543773"/>
                </a:moveTo>
                <a:lnTo>
                  <a:pt x="5889793" y="10543773"/>
                </a:lnTo>
                <a:lnTo>
                  <a:pt x="5889793" y="10894320"/>
                </a:lnTo>
                <a:lnTo>
                  <a:pt x="6226162" y="10894320"/>
                </a:lnTo>
                <a:close/>
                <a:moveTo>
                  <a:pt x="6226162" y="10178645"/>
                </a:moveTo>
                <a:lnTo>
                  <a:pt x="5889793" y="10178645"/>
                </a:lnTo>
                <a:lnTo>
                  <a:pt x="5889793" y="10529192"/>
                </a:lnTo>
                <a:lnTo>
                  <a:pt x="6226162" y="10529192"/>
                </a:lnTo>
                <a:close/>
                <a:moveTo>
                  <a:pt x="6226162" y="9813518"/>
                </a:moveTo>
                <a:lnTo>
                  <a:pt x="5889793" y="9813518"/>
                </a:lnTo>
                <a:lnTo>
                  <a:pt x="5889793" y="10164065"/>
                </a:lnTo>
                <a:lnTo>
                  <a:pt x="6226162" y="10164065"/>
                </a:lnTo>
                <a:close/>
                <a:moveTo>
                  <a:pt x="6226162" y="9448390"/>
                </a:moveTo>
                <a:lnTo>
                  <a:pt x="5889793" y="9448390"/>
                </a:lnTo>
                <a:lnTo>
                  <a:pt x="5889793" y="9798938"/>
                </a:lnTo>
                <a:lnTo>
                  <a:pt x="6226162" y="9798938"/>
                </a:lnTo>
                <a:close/>
                <a:moveTo>
                  <a:pt x="6226162" y="9083262"/>
                </a:moveTo>
                <a:lnTo>
                  <a:pt x="5889793" y="9083262"/>
                </a:lnTo>
                <a:lnTo>
                  <a:pt x="5889793" y="9433810"/>
                </a:lnTo>
                <a:lnTo>
                  <a:pt x="6226162" y="9433810"/>
                </a:lnTo>
                <a:close/>
                <a:moveTo>
                  <a:pt x="6226162" y="8718135"/>
                </a:moveTo>
                <a:lnTo>
                  <a:pt x="5889793" y="8718135"/>
                </a:lnTo>
                <a:lnTo>
                  <a:pt x="5889793" y="9068682"/>
                </a:lnTo>
                <a:lnTo>
                  <a:pt x="6226162" y="9068682"/>
                </a:lnTo>
                <a:close/>
                <a:moveTo>
                  <a:pt x="6226162" y="8353008"/>
                </a:moveTo>
                <a:lnTo>
                  <a:pt x="5889793" y="8353008"/>
                </a:lnTo>
                <a:lnTo>
                  <a:pt x="5889793" y="8703555"/>
                </a:lnTo>
                <a:lnTo>
                  <a:pt x="6226162" y="8703555"/>
                </a:lnTo>
                <a:close/>
                <a:moveTo>
                  <a:pt x="6226162" y="7987881"/>
                </a:moveTo>
                <a:lnTo>
                  <a:pt x="5889793" y="7987881"/>
                </a:lnTo>
                <a:lnTo>
                  <a:pt x="5889793" y="8338428"/>
                </a:lnTo>
                <a:lnTo>
                  <a:pt x="6226162" y="8338428"/>
                </a:lnTo>
                <a:close/>
                <a:moveTo>
                  <a:pt x="6226162" y="7622754"/>
                </a:moveTo>
                <a:lnTo>
                  <a:pt x="5889793" y="7622754"/>
                </a:lnTo>
                <a:lnTo>
                  <a:pt x="5889793" y="7973301"/>
                </a:lnTo>
                <a:lnTo>
                  <a:pt x="6226162" y="7973301"/>
                </a:lnTo>
                <a:close/>
                <a:moveTo>
                  <a:pt x="6226162" y="7257625"/>
                </a:moveTo>
                <a:lnTo>
                  <a:pt x="5889793" y="7257625"/>
                </a:lnTo>
                <a:lnTo>
                  <a:pt x="5889793" y="7608174"/>
                </a:lnTo>
                <a:lnTo>
                  <a:pt x="6226162" y="7608174"/>
                </a:lnTo>
                <a:close/>
                <a:moveTo>
                  <a:pt x="6226162" y="6892501"/>
                </a:moveTo>
                <a:lnTo>
                  <a:pt x="5889793" y="6892501"/>
                </a:lnTo>
                <a:lnTo>
                  <a:pt x="5889793" y="7243044"/>
                </a:lnTo>
                <a:lnTo>
                  <a:pt x="6226162" y="7243044"/>
                </a:lnTo>
                <a:close/>
                <a:moveTo>
                  <a:pt x="6226163" y="6527374"/>
                </a:moveTo>
                <a:lnTo>
                  <a:pt x="5889793" y="6527374"/>
                </a:lnTo>
                <a:lnTo>
                  <a:pt x="5889793" y="6877920"/>
                </a:lnTo>
                <a:lnTo>
                  <a:pt x="6226162" y="6877921"/>
                </a:lnTo>
                <a:close/>
                <a:moveTo>
                  <a:pt x="6226163" y="6187384"/>
                </a:moveTo>
                <a:lnTo>
                  <a:pt x="5889794" y="6187385"/>
                </a:lnTo>
                <a:lnTo>
                  <a:pt x="5889794" y="6357302"/>
                </a:lnTo>
                <a:lnTo>
                  <a:pt x="5889793" y="6357302"/>
                </a:lnTo>
                <a:lnTo>
                  <a:pt x="5889793" y="6512794"/>
                </a:lnTo>
                <a:lnTo>
                  <a:pt x="6226163" y="6512794"/>
                </a:lnTo>
                <a:lnTo>
                  <a:pt x="6226163" y="6357302"/>
                </a:lnTo>
                <a:close/>
                <a:moveTo>
                  <a:pt x="6226163" y="5822257"/>
                </a:moveTo>
                <a:lnTo>
                  <a:pt x="5889794" y="5822257"/>
                </a:lnTo>
                <a:lnTo>
                  <a:pt x="5889794" y="6172803"/>
                </a:lnTo>
                <a:lnTo>
                  <a:pt x="6226163" y="6172803"/>
                </a:lnTo>
                <a:close/>
                <a:moveTo>
                  <a:pt x="6226163" y="5457129"/>
                </a:moveTo>
                <a:lnTo>
                  <a:pt x="5889794" y="5457129"/>
                </a:lnTo>
                <a:lnTo>
                  <a:pt x="5889794" y="5807676"/>
                </a:lnTo>
                <a:lnTo>
                  <a:pt x="6226163" y="5807676"/>
                </a:lnTo>
                <a:close/>
                <a:moveTo>
                  <a:pt x="6226163" y="5092001"/>
                </a:moveTo>
                <a:lnTo>
                  <a:pt x="5889794" y="5092001"/>
                </a:lnTo>
                <a:lnTo>
                  <a:pt x="5889794" y="5442548"/>
                </a:lnTo>
                <a:lnTo>
                  <a:pt x="6226163" y="5442548"/>
                </a:lnTo>
                <a:close/>
                <a:moveTo>
                  <a:pt x="6226163" y="4726873"/>
                </a:moveTo>
                <a:lnTo>
                  <a:pt x="5889794" y="4726874"/>
                </a:lnTo>
                <a:lnTo>
                  <a:pt x="5889794" y="5077421"/>
                </a:lnTo>
                <a:lnTo>
                  <a:pt x="6226163" y="5077421"/>
                </a:lnTo>
                <a:close/>
                <a:moveTo>
                  <a:pt x="6226163" y="4361746"/>
                </a:moveTo>
                <a:lnTo>
                  <a:pt x="5889794" y="4361746"/>
                </a:lnTo>
                <a:lnTo>
                  <a:pt x="5889794" y="4712293"/>
                </a:lnTo>
                <a:lnTo>
                  <a:pt x="6226163" y="4712293"/>
                </a:lnTo>
                <a:close/>
                <a:moveTo>
                  <a:pt x="6226163" y="3996618"/>
                </a:moveTo>
                <a:lnTo>
                  <a:pt x="5889794" y="3996618"/>
                </a:lnTo>
                <a:lnTo>
                  <a:pt x="5889794" y="4347165"/>
                </a:lnTo>
                <a:lnTo>
                  <a:pt x="6226163" y="4347165"/>
                </a:lnTo>
                <a:close/>
                <a:moveTo>
                  <a:pt x="6226163" y="3631491"/>
                </a:moveTo>
                <a:lnTo>
                  <a:pt x="5889794" y="3631491"/>
                </a:lnTo>
                <a:lnTo>
                  <a:pt x="5889794" y="3982038"/>
                </a:lnTo>
                <a:lnTo>
                  <a:pt x="6226163" y="3982038"/>
                </a:lnTo>
                <a:close/>
                <a:moveTo>
                  <a:pt x="6226163" y="3266363"/>
                </a:moveTo>
                <a:lnTo>
                  <a:pt x="5889794" y="3266363"/>
                </a:lnTo>
                <a:lnTo>
                  <a:pt x="5889794" y="3616911"/>
                </a:lnTo>
                <a:lnTo>
                  <a:pt x="6226163" y="3616911"/>
                </a:lnTo>
                <a:close/>
                <a:moveTo>
                  <a:pt x="6226163" y="2901235"/>
                </a:moveTo>
                <a:lnTo>
                  <a:pt x="5889794" y="2901235"/>
                </a:lnTo>
                <a:lnTo>
                  <a:pt x="5889794" y="3251783"/>
                </a:lnTo>
                <a:lnTo>
                  <a:pt x="6226163" y="3251783"/>
                </a:lnTo>
                <a:close/>
                <a:moveTo>
                  <a:pt x="6226163" y="2536108"/>
                </a:moveTo>
                <a:lnTo>
                  <a:pt x="5889794" y="2536108"/>
                </a:lnTo>
                <a:lnTo>
                  <a:pt x="5889794" y="2886655"/>
                </a:lnTo>
                <a:lnTo>
                  <a:pt x="6226163" y="2886655"/>
                </a:lnTo>
                <a:close/>
                <a:moveTo>
                  <a:pt x="6226163" y="2170981"/>
                </a:moveTo>
                <a:lnTo>
                  <a:pt x="5889794" y="2170981"/>
                </a:lnTo>
                <a:lnTo>
                  <a:pt x="5889794" y="2521528"/>
                </a:lnTo>
                <a:lnTo>
                  <a:pt x="6226163" y="2521528"/>
                </a:lnTo>
                <a:close/>
                <a:moveTo>
                  <a:pt x="6226163" y="1805854"/>
                </a:moveTo>
                <a:lnTo>
                  <a:pt x="5889794" y="1805854"/>
                </a:lnTo>
                <a:lnTo>
                  <a:pt x="5889794" y="2156401"/>
                </a:lnTo>
                <a:lnTo>
                  <a:pt x="6226163" y="2156401"/>
                </a:lnTo>
                <a:close/>
                <a:moveTo>
                  <a:pt x="6226163" y="1440727"/>
                </a:moveTo>
                <a:lnTo>
                  <a:pt x="5889794" y="1440727"/>
                </a:lnTo>
                <a:lnTo>
                  <a:pt x="5889794" y="1791274"/>
                </a:lnTo>
                <a:lnTo>
                  <a:pt x="6226163" y="1791274"/>
                </a:lnTo>
                <a:close/>
                <a:moveTo>
                  <a:pt x="6226163" y="1075598"/>
                </a:moveTo>
                <a:lnTo>
                  <a:pt x="5889794" y="1075598"/>
                </a:lnTo>
                <a:lnTo>
                  <a:pt x="5889794" y="1426147"/>
                </a:lnTo>
                <a:lnTo>
                  <a:pt x="6226163" y="1426147"/>
                </a:lnTo>
                <a:close/>
                <a:moveTo>
                  <a:pt x="6226163" y="710474"/>
                </a:moveTo>
                <a:lnTo>
                  <a:pt x="5889794" y="710474"/>
                </a:lnTo>
                <a:lnTo>
                  <a:pt x="5889794" y="1061017"/>
                </a:lnTo>
                <a:lnTo>
                  <a:pt x="6226163" y="1061017"/>
                </a:lnTo>
                <a:close/>
                <a:moveTo>
                  <a:pt x="6226164" y="345347"/>
                </a:moveTo>
                <a:lnTo>
                  <a:pt x="5889794" y="345347"/>
                </a:lnTo>
                <a:lnTo>
                  <a:pt x="5889794" y="695893"/>
                </a:lnTo>
                <a:lnTo>
                  <a:pt x="6226163" y="695894"/>
                </a:lnTo>
                <a:close/>
                <a:moveTo>
                  <a:pt x="6577751" y="12004284"/>
                </a:moveTo>
                <a:lnTo>
                  <a:pt x="6241382" y="12004284"/>
                </a:lnTo>
                <a:lnTo>
                  <a:pt x="6241382" y="12354830"/>
                </a:lnTo>
                <a:lnTo>
                  <a:pt x="6577751" y="12354830"/>
                </a:lnTo>
                <a:close/>
                <a:moveTo>
                  <a:pt x="6577751" y="11639156"/>
                </a:moveTo>
                <a:lnTo>
                  <a:pt x="6241382" y="11639156"/>
                </a:lnTo>
                <a:lnTo>
                  <a:pt x="6241382" y="11989703"/>
                </a:lnTo>
                <a:lnTo>
                  <a:pt x="6577751" y="11989703"/>
                </a:lnTo>
                <a:close/>
                <a:moveTo>
                  <a:pt x="6577751" y="11274028"/>
                </a:moveTo>
                <a:lnTo>
                  <a:pt x="6241382" y="11274028"/>
                </a:lnTo>
                <a:lnTo>
                  <a:pt x="6241382" y="11624575"/>
                </a:lnTo>
                <a:lnTo>
                  <a:pt x="6577751" y="11624575"/>
                </a:lnTo>
                <a:close/>
                <a:moveTo>
                  <a:pt x="6577751" y="10908900"/>
                </a:moveTo>
                <a:lnTo>
                  <a:pt x="6241382" y="10908900"/>
                </a:lnTo>
                <a:lnTo>
                  <a:pt x="6241382" y="11259448"/>
                </a:lnTo>
                <a:lnTo>
                  <a:pt x="6577751" y="11259448"/>
                </a:lnTo>
                <a:close/>
                <a:moveTo>
                  <a:pt x="6577751" y="10543773"/>
                </a:moveTo>
                <a:lnTo>
                  <a:pt x="6241382" y="10543773"/>
                </a:lnTo>
                <a:lnTo>
                  <a:pt x="6241382" y="10894320"/>
                </a:lnTo>
                <a:lnTo>
                  <a:pt x="6577751" y="10894320"/>
                </a:lnTo>
                <a:close/>
                <a:moveTo>
                  <a:pt x="6577751" y="10178645"/>
                </a:moveTo>
                <a:lnTo>
                  <a:pt x="6241382" y="10178645"/>
                </a:lnTo>
                <a:lnTo>
                  <a:pt x="6241382" y="10529192"/>
                </a:lnTo>
                <a:lnTo>
                  <a:pt x="6577751" y="10529192"/>
                </a:lnTo>
                <a:close/>
                <a:moveTo>
                  <a:pt x="6577751" y="9813518"/>
                </a:moveTo>
                <a:lnTo>
                  <a:pt x="6241382" y="9813518"/>
                </a:lnTo>
                <a:lnTo>
                  <a:pt x="6241382" y="10164065"/>
                </a:lnTo>
                <a:lnTo>
                  <a:pt x="6577751" y="10164065"/>
                </a:lnTo>
                <a:close/>
                <a:moveTo>
                  <a:pt x="6577751" y="9448390"/>
                </a:moveTo>
                <a:lnTo>
                  <a:pt x="6241382" y="9448390"/>
                </a:lnTo>
                <a:lnTo>
                  <a:pt x="6241382" y="9798938"/>
                </a:lnTo>
                <a:lnTo>
                  <a:pt x="6577751" y="9798938"/>
                </a:lnTo>
                <a:close/>
                <a:moveTo>
                  <a:pt x="6577751" y="9083262"/>
                </a:moveTo>
                <a:lnTo>
                  <a:pt x="6241382" y="9083262"/>
                </a:lnTo>
                <a:lnTo>
                  <a:pt x="6241382" y="9433810"/>
                </a:lnTo>
                <a:lnTo>
                  <a:pt x="6577751" y="9433810"/>
                </a:lnTo>
                <a:close/>
                <a:moveTo>
                  <a:pt x="6577751" y="8718135"/>
                </a:moveTo>
                <a:lnTo>
                  <a:pt x="6241382" y="8718135"/>
                </a:lnTo>
                <a:lnTo>
                  <a:pt x="6241382" y="9068682"/>
                </a:lnTo>
                <a:lnTo>
                  <a:pt x="6577751" y="9068682"/>
                </a:lnTo>
                <a:close/>
                <a:moveTo>
                  <a:pt x="6577751" y="8353008"/>
                </a:moveTo>
                <a:lnTo>
                  <a:pt x="6241382" y="8353008"/>
                </a:lnTo>
                <a:lnTo>
                  <a:pt x="6241382" y="8703555"/>
                </a:lnTo>
                <a:lnTo>
                  <a:pt x="6577751" y="8703555"/>
                </a:lnTo>
                <a:close/>
                <a:moveTo>
                  <a:pt x="6577751" y="7987881"/>
                </a:moveTo>
                <a:lnTo>
                  <a:pt x="6241382" y="7987881"/>
                </a:lnTo>
                <a:lnTo>
                  <a:pt x="6241382" y="8338428"/>
                </a:lnTo>
                <a:lnTo>
                  <a:pt x="6577751" y="8338428"/>
                </a:lnTo>
                <a:close/>
                <a:moveTo>
                  <a:pt x="6577751" y="7622754"/>
                </a:moveTo>
                <a:lnTo>
                  <a:pt x="6241382" y="7622754"/>
                </a:lnTo>
                <a:lnTo>
                  <a:pt x="6241382" y="7973301"/>
                </a:lnTo>
                <a:lnTo>
                  <a:pt x="6577751" y="7973301"/>
                </a:lnTo>
                <a:close/>
                <a:moveTo>
                  <a:pt x="6577751" y="7257625"/>
                </a:moveTo>
                <a:lnTo>
                  <a:pt x="6241382" y="7257625"/>
                </a:lnTo>
                <a:lnTo>
                  <a:pt x="6241382" y="7608174"/>
                </a:lnTo>
                <a:lnTo>
                  <a:pt x="6577751" y="7608174"/>
                </a:lnTo>
                <a:close/>
                <a:moveTo>
                  <a:pt x="6577751" y="6892501"/>
                </a:moveTo>
                <a:lnTo>
                  <a:pt x="6241382" y="6892501"/>
                </a:lnTo>
                <a:lnTo>
                  <a:pt x="6241382" y="7243044"/>
                </a:lnTo>
                <a:lnTo>
                  <a:pt x="6577751" y="7243044"/>
                </a:lnTo>
                <a:close/>
                <a:moveTo>
                  <a:pt x="6577752" y="6527374"/>
                </a:moveTo>
                <a:lnTo>
                  <a:pt x="6241383" y="6527374"/>
                </a:lnTo>
                <a:lnTo>
                  <a:pt x="6241382" y="6877921"/>
                </a:lnTo>
                <a:lnTo>
                  <a:pt x="6577751" y="6877921"/>
                </a:lnTo>
                <a:close/>
                <a:moveTo>
                  <a:pt x="6577752" y="6187384"/>
                </a:moveTo>
                <a:lnTo>
                  <a:pt x="6241383" y="6187384"/>
                </a:lnTo>
                <a:lnTo>
                  <a:pt x="6241383" y="6357302"/>
                </a:lnTo>
                <a:lnTo>
                  <a:pt x="6241383" y="6512794"/>
                </a:lnTo>
                <a:lnTo>
                  <a:pt x="6577752" y="6512794"/>
                </a:lnTo>
                <a:lnTo>
                  <a:pt x="6577752" y="6357302"/>
                </a:lnTo>
                <a:close/>
                <a:moveTo>
                  <a:pt x="6577752" y="5822257"/>
                </a:moveTo>
                <a:lnTo>
                  <a:pt x="6241383" y="5822257"/>
                </a:lnTo>
                <a:lnTo>
                  <a:pt x="6241383" y="6172803"/>
                </a:lnTo>
                <a:lnTo>
                  <a:pt x="6577752" y="6172803"/>
                </a:lnTo>
                <a:close/>
                <a:moveTo>
                  <a:pt x="6577752" y="5457129"/>
                </a:moveTo>
                <a:lnTo>
                  <a:pt x="6241383" y="5457129"/>
                </a:lnTo>
                <a:lnTo>
                  <a:pt x="6241383" y="5807676"/>
                </a:lnTo>
                <a:lnTo>
                  <a:pt x="6577752" y="5807676"/>
                </a:lnTo>
                <a:close/>
                <a:moveTo>
                  <a:pt x="6577752" y="5092001"/>
                </a:moveTo>
                <a:lnTo>
                  <a:pt x="6241383" y="5092001"/>
                </a:lnTo>
                <a:lnTo>
                  <a:pt x="6241383" y="5442548"/>
                </a:lnTo>
                <a:lnTo>
                  <a:pt x="6577752" y="5442548"/>
                </a:lnTo>
                <a:close/>
                <a:moveTo>
                  <a:pt x="6577752" y="4726873"/>
                </a:moveTo>
                <a:lnTo>
                  <a:pt x="6241383" y="4726873"/>
                </a:lnTo>
                <a:lnTo>
                  <a:pt x="6241383" y="5077421"/>
                </a:lnTo>
                <a:lnTo>
                  <a:pt x="6577752" y="5077421"/>
                </a:lnTo>
                <a:close/>
                <a:moveTo>
                  <a:pt x="6577752" y="4361746"/>
                </a:moveTo>
                <a:lnTo>
                  <a:pt x="6241383" y="4361746"/>
                </a:lnTo>
                <a:lnTo>
                  <a:pt x="6241383" y="4712293"/>
                </a:lnTo>
                <a:lnTo>
                  <a:pt x="6577752" y="4712293"/>
                </a:lnTo>
                <a:close/>
                <a:moveTo>
                  <a:pt x="6577752" y="3996618"/>
                </a:moveTo>
                <a:lnTo>
                  <a:pt x="6241383" y="3996618"/>
                </a:lnTo>
                <a:lnTo>
                  <a:pt x="6241383" y="4347165"/>
                </a:lnTo>
                <a:lnTo>
                  <a:pt x="6577752" y="4347165"/>
                </a:lnTo>
                <a:close/>
                <a:moveTo>
                  <a:pt x="6577752" y="3631491"/>
                </a:moveTo>
                <a:lnTo>
                  <a:pt x="6241383" y="3631491"/>
                </a:lnTo>
                <a:lnTo>
                  <a:pt x="6241383" y="3982038"/>
                </a:lnTo>
                <a:lnTo>
                  <a:pt x="6577752" y="3982038"/>
                </a:lnTo>
                <a:close/>
                <a:moveTo>
                  <a:pt x="6577752" y="3266363"/>
                </a:moveTo>
                <a:lnTo>
                  <a:pt x="6241383" y="3266363"/>
                </a:lnTo>
                <a:lnTo>
                  <a:pt x="6241383" y="3616911"/>
                </a:lnTo>
                <a:lnTo>
                  <a:pt x="6577752" y="3616911"/>
                </a:lnTo>
                <a:close/>
                <a:moveTo>
                  <a:pt x="6577752" y="2901235"/>
                </a:moveTo>
                <a:lnTo>
                  <a:pt x="6241383" y="2901235"/>
                </a:lnTo>
                <a:lnTo>
                  <a:pt x="6241383" y="3251783"/>
                </a:lnTo>
                <a:lnTo>
                  <a:pt x="6577752" y="3251783"/>
                </a:lnTo>
                <a:close/>
                <a:moveTo>
                  <a:pt x="6577752" y="2536108"/>
                </a:moveTo>
                <a:lnTo>
                  <a:pt x="6241383" y="2536108"/>
                </a:lnTo>
                <a:lnTo>
                  <a:pt x="6241383" y="2886655"/>
                </a:lnTo>
                <a:lnTo>
                  <a:pt x="6577752" y="2886655"/>
                </a:lnTo>
                <a:close/>
                <a:moveTo>
                  <a:pt x="6577752" y="2170981"/>
                </a:moveTo>
                <a:lnTo>
                  <a:pt x="6241383" y="2170981"/>
                </a:lnTo>
                <a:lnTo>
                  <a:pt x="6241383" y="2521528"/>
                </a:lnTo>
                <a:lnTo>
                  <a:pt x="6577752" y="2521528"/>
                </a:lnTo>
                <a:close/>
                <a:moveTo>
                  <a:pt x="6577752" y="1805854"/>
                </a:moveTo>
                <a:lnTo>
                  <a:pt x="6241383" y="1805854"/>
                </a:lnTo>
                <a:lnTo>
                  <a:pt x="6241383" y="2156401"/>
                </a:lnTo>
                <a:lnTo>
                  <a:pt x="6577752" y="2156401"/>
                </a:lnTo>
                <a:close/>
                <a:moveTo>
                  <a:pt x="6577752" y="1440727"/>
                </a:moveTo>
                <a:lnTo>
                  <a:pt x="6241383" y="1440727"/>
                </a:lnTo>
                <a:lnTo>
                  <a:pt x="6241383" y="1791274"/>
                </a:lnTo>
                <a:lnTo>
                  <a:pt x="6577752" y="1791274"/>
                </a:lnTo>
                <a:close/>
                <a:moveTo>
                  <a:pt x="6577752" y="1075598"/>
                </a:moveTo>
                <a:lnTo>
                  <a:pt x="6241383" y="1075598"/>
                </a:lnTo>
                <a:lnTo>
                  <a:pt x="6241383" y="1426147"/>
                </a:lnTo>
                <a:lnTo>
                  <a:pt x="6577752" y="1426147"/>
                </a:lnTo>
                <a:close/>
                <a:moveTo>
                  <a:pt x="6577752" y="710474"/>
                </a:moveTo>
                <a:lnTo>
                  <a:pt x="6241383" y="710474"/>
                </a:lnTo>
                <a:lnTo>
                  <a:pt x="6241383" y="1061017"/>
                </a:lnTo>
                <a:lnTo>
                  <a:pt x="6577752" y="1061017"/>
                </a:lnTo>
                <a:close/>
                <a:moveTo>
                  <a:pt x="6577753" y="345347"/>
                </a:moveTo>
                <a:lnTo>
                  <a:pt x="6241384" y="345347"/>
                </a:lnTo>
                <a:lnTo>
                  <a:pt x="6241383" y="695894"/>
                </a:lnTo>
                <a:lnTo>
                  <a:pt x="6577752" y="695894"/>
                </a:lnTo>
                <a:close/>
                <a:moveTo>
                  <a:pt x="6929342" y="12004284"/>
                </a:moveTo>
                <a:lnTo>
                  <a:pt x="6592971" y="12004284"/>
                </a:lnTo>
                <a:lnTo>
                  <a:pt x="6592971" y="12354830"/>
                </a:lnTo>
                <a:lnTo>
                  <a:pt x="6929342" y="12354830"/>
                </a:lnTo>
                <a:close/>
                <a:moveTo>
                  <a:pt x="6929342" y="11639156"/>
                </a:moveTo>
                <a:lnTo>
                  <a:pt x="6592971" y="11639156"/>
                </a:lnTo>
                <a:lnTo>
                  <a:pt x="6592971" y="11989703"/>
                </a:lnTo>
                <a:lnTo>
                  <a:pt x="6929342" y="11989703"/>
                </a:lnTo>
                <a:close/>
                <a:moveTo>
                  <a:pt x="6929342" y="11274028"/>
                </a:moveTo>
                <a:lnTo>
                  <a:pt x="6592971" y="11274028"/>
                </a:lnTo>
                <a:lnTo>
                  <a:pt x="6592971" y="11624575"/>
                </a:lnTo>
                <a:lnTo>
                  <a:pt x="6929342" y="11624575"/>
                </a:lnTo>
                <a:close/>
                <a:moveTo>
                  <a:pt x="6929342" y="10908900"/>
                </a:moveTo>
                <a:lnTo>
                  <a:pt x="6592971" y="10908900"/>
                </a:lnTo>
                <a:lnTo>
                  <a:pt x="6592971" y="11259448"/>
                </a:lnTo>
                <a:lnTo>
                  <a:pt x="6929342" y="11259448"/>
                </a:lnTo>
                <a:close/>
                <a:moveTo>
                  <a:pt x="6929342" y="10543773"/>
                </a:moveTo>
                <a:lnTo>
                  <a:pt x="6592971" y="10543773"/>
                </a:lnTo>
                <a:lnTo>
                  <a:pt x="6592971" y="10894320"/>
                </a:lnTo>
                <a:lnTo>
                  <a:pt x="6929342" y="10894320"/>
                </a:lnTo>
                <a:close/>
                <a:moveTo>
                  <a:pt x="6929342" y="10178645"/>
                </a:moveTo>
                <a:lnTo>
                  <a:pt x="6592971" y="10178645"/>
                </a:lnTo>
                <a:lnTo>
                  <a:pt x="6592971" y="10529192"/>
                </a:lnTo>
                <a:lnTo>
                  <a:pt x="6929342" y="10529192"/>
                </a:lnTo>
                <a:close/>
                <a:moveTo>
                  <a:pt x="6929342" y="9813518"/>
                </a:moveTo>
                <a:lnTo>
                  <a:pt x="6592971" y="9813518"/>
                </a:lnTo>
                <a:lnTo>
                  <a:pt x="6592971" y="10164065"/>
                </a:lnTo>
                <a:lnTo>
                  <a:pt x="6929342" y="10164065"/>
                </a:lnTo>
                <a:close/>
                <a:moveTo>
                  <a:pt x="6929342" y="9448390"/>
                </a:moveTo>
                <a:lnTo>
                  <a:pt x="6592971" y="9448390"/>
                </a:lnTo>
                <a:lnTo>
                  <a:pt x="6592971" y="9798938"/>
                </a:lnTo>
                <a:lnTo>
                  <a:pt x="6929342" y="9798938"/>
                </a:lnTo>
                <a:close/>
                <a:moveTo>
                  <a:pt x="6929342" y="9083262"/>
                </a:moveTo>
                <a:lnTo>
                  <a:pt x="6592971" y="9083262"/>
                </a:lnTo>
                <a:lnTo>
                  <a:pt x="6592971" y="9433810"/>
                </a:lnTo>
                <a:lnTo>
                  <a:pt x="6929342" y="9433810"/>
                </a:lnTo>
                <a:close/>
                <a:moveTo>
                  <a:pt x="6929342" y="8718135"/>
                </a:moveTo>
                <a:lnTo>
                  <a:pt x="6592971" y="8718135"/>
                </a:lnTo>
                <a:lnTo>
                  <a:pt x="6592971" y="9068682"/>
                </a:lnTo>
                <a:lnTo>
                  <a:pt x="6929342" y="9068682"/>
                </a:lnTo>
                <a:close/>
                <a:moveTo>
                  <a:pt x="6929342" y="8353008"/>
                </a:moveTo>
                <a:lnTo>
                  <a:pt x="6592971" y="8353008"/>
                </a:lnTo>
                <a:lnTo>
                  <a:pt x="6592971" y="8703555"/>
                </a:lnTo>
                <a:lnTo>
                  <a:pt x="6929342" y="8703555"/>
                </a:lnTo>
                <a:close/>
                <a:moveTo>
                  <a:pt x="6929342" y="7987881"/>
                </a:moveTo>
                <a:lnTo>
                  <a:pt x="6592971" y="7987881"/>
                </a:lnTo>
                <a:lnTo>
                  <a:pt x="6592971" y="8338428"/>
                </a:lnTo>
                <a:lnTo>
                  <a:pt x="6929342" y="8338428"/>
                </a:lnTo>
                <a:close/>
                <a:moveTo>
                  <a:pt x="6929342" y="7622754"/>
                </a:moveTo>
                <a:lnTo>
                  <a:pt x="6592971" y="7622754"/>
                </a:lnTo>
                <a:lnTo>
                  <a:pt x="6592971" y="7973301"/>
                </a:lnTo>
                <a:lnTo>
                  <a:pt x="6929342" y="7973301"/>
                </a:lnTo>
                <a:close/>
                <a:moveTo>
                  <a:pt x="6929342" y="7257625"/>
                </a:moveTo>
                <a:lnTo>
                  <a:pt x="6592971" y="7257625"/>
                </a:lnTo>
                <a:lnTo>
                  <a:pt x="6592971" y="7608174"/>
                </a:lnTo>
                <a:lnTo>
                  <a:pt x="6929342" y="7608174"/>
                </a:lnTo>
                <a:close/>
                <a:moveTo>
                  <a:pt x="6929342" y="6892501"/>
                </a:moveTo>
                <a:lnTo>
                  <a:pt x="6592971" y="6892501"/>
                </a:lnTo>
                <a:lnTo>
                  <a:pt x="6592971" y="7243044"/>
                </a:lnTo>
                <a:lnTo>
                  <a:pt x="6929342" y="7243044"/>
                </a:lnTo>
                <a:close/>
                <a:moveTo>
                  <a:pt x="6929342" y="6527374"/>
                </a:moveTo>
                <a:lnTo>
                  <a:pt x="6592973" y="6527374"/>
                </a:lnTo>
                <a:lnTo>
                  <a:pt x="6592971" y="6877921"/>
                </a:lnTo>
                <a:lnTo>
                  <a:pt x="6929342" y="6877921"/>
                </a:lnTo>
                <a:close/>
                <a:moveTo>
                  <a:pt x="6929342" y="6187384"/>
                </a:moveTo>
                <a:lnTo>
                  <a:pt x="6592973" y="6187384"/>
                </a:lnTo>
                <a:lnTo>
                  <a:pt x="6592973" y="6512794"/>
                </a:lnTo>
                <a:lnTo>
                  <a:pt x="6929342" y="6512794"/>
                </a:lnTo>
                <a:close/>
                <a:moveTo>
                  <a:pt x="6929343" y="5822257"/>
                </a:moveTo>
                <a:lnTo>
                  <a:pt x="6592972" y="5822257"/>
                </a:lnTo>
                <a:lnTo>
                  <a:pt x="6592972" y="6172803"/>
                </a:lnTo>
                <a:lnTo>
                  <a:pt x="6929343" y="6172803"/>
                </a:lnTo>
                <a:close/>
                <a:moveTo>
                  <a:pt x="6929343" y="5457129"/>
                </a:moveTo>
                <a:lnTo>
                  <a:pt x="6592972" y="5457129"/>
                </a:lnTo>
                <a:lnTo>
                  <a:pt x="6592972" y="5807676"/>
                </a:lnTo>
                <a:lnTo>
                  <a:pt x="6929343" y="5807676"/>
                </a:lnTo>
                <a:close/>
                <a:moveTo>
                  <a:pt x="6929343" y="5092001"/>
                </a:moveTo>
                <a:lnTo>
                  <a:pt x="6592972" y="5092001"/>
                </a:lnTo>
                <a:lnTo>
                  <a:pt x="6592972" y="5442548"/>
                </a:lnTo>
                <a:lnTo>
                  <a:pt x="6929343" y="5442548"/>
                </a:lnTo>
                <a:close/>
                <a:moveTo>
                  <a:pt x="6929343" y="4726873"/>
                </a:moveTo>
                <a:lnTo>
                  <a:pt x="6592972" y="4726873"/>
                </a:lnTo>
                <a:lnTo>
                  <a:pt x="6592972" y="5077421"/>
                </a:lnTo>
                <a:lnTo>
                  <a:pt x="6929343" y="5077421"/>
                </a:lnTo>
                <a:close/>
                <a:moveTo>
                  <a:pt x="6929343" y="4361746"/>
                </a:moveTo>
                <a:lnTo>
                  <a:pt x="6592972" y="4361746"/>
                </a:lnTo>
                <a:lnTo>
                  <a:pt x="6592972" y="4712293"/>
                </a:lnTo>
                <a:lnTo>
                  <a:pt x="6929343" y="4712293"/>
                </a:lnTo>
                <a:close/>
                <a:moveTo>
                  <a:pt x="6929343" y="3996618"/>
                </a:moveTo>
                <a:lnTo>
                  <a:pt x="6592972" y="3996618"/>
                </a:lnTo>
                <a:lnTo>
                  <a:pt x="6592972" y="4347165"/>
                </a:lnTo>
                <a:lnTo>
                  <a:pt x="6929343" y="4347165"/>
                </a:lnTo>
                <a:close/>
                <a:moveTo>
                  <a:pt x="6929343" y="3631491"/>
                </a:moveTo>
                <a:lnTo>
                  <a:pt x="6592972" y="3631491"/>
                </a:lnTo>
                <a:lnTo>
                  <a:pt x="6592972" y="3982038"/>
                </a:lnTo>
                <a:lnTo>
                  <a:pt x="6929343" y="3982038"/>
                </a:lnTo>
                <a:close/>
                <a:moveTo>
                  <a:pt x="6929343" y="3266363"/>
                </a:moveTo>
                <a:lnTo>
                  <a:pt x="6592972" y="3266363"/>
                </a:lnTo>
                <a:lnTo>
                  <a:pt x="6592972" y="3616911"/>
                </a:lnTo>
                <a:lnTo>
                  <a:pt x="6929343" y="3616911"/>
                </a:lnTo>
                <a:close/>
                <a:moveTo>
                  <a:pt x="6929343" y="2901235"/>
                </a:moveTo>
                <a:lnTo>
                  <a:pt x="6592972" y="2901235"/>
                </a:lnTo>
                <a:lnTo>
                  <a:pt x="6592972" y="3251783"/>
                </a:lnTo>
                <a:lnTo>
                  <a:pt x="6929343" y="3251783"/>
                </a:lnTo>
                <a:close/>
                <a:moveTo>
                  <a:pt x="6929343" y="2536108"/>
                </a:moveTo>
                <a:lnTo>
                  <a:pt x="6592972" y="2536108"/>
                </a:lnTo>
                <a:lnTo>
                  <a:pt x="6592972" y="2886655"/>
                </a:lnTo>
                <a:lnTo>
                  <a:pt x="6929343" y="2886655"/>
                </a:lnTo>
                <a:close/>
                <a:moveTo>
                  <a:pt x="6929343" y="2170981"/>
                </a:moveTo>
                <a:lnTo>
                  <a:pt x="6592972" y="2170981"/>
                </a:lnTo>
                <a:lnTo>
                  <a:pt x="6592972" y="2521528"/>
                </a:lnTo>
                <a:lnTo>
                  <a:pt x="6929343" y="2521528"/>
                </a:lnTo>
                <a:close/>
                <a:moveTo>
                  <a:pt x="6929343" y="1805854"/>
                </a:moveTo>
                <a:lnTo>
                  <a:pt x="6592972" y="1805854"/>
                </a:lnTo>
                <a:lnTo>
                  <a:pt x="6592972" y="2156401"/>
                </a:lnTo>
                <a:lnTo>
                  <a:pt x="6929343" y="2156401"/>
                </a:lnTo>
                <a:close/>
                <a:moveTo>
                  <a:pt x="6929343" y="1440727"/>
                </a:moveTo>
                <a:lnTo>
                  <a:pt x="6592972" y="1440727"/>
                </a:lnTo>
                <a:lnTo>
                  <a:pt x="6592972" y="1791274"/>
                </a:lnTo>
                <a:lnTo>
                  <a:pt x="6929343" y="1791274"/>
                </a:lnTo>
                <a:close/>
                <a:moveTo>
                  <a:pt x="6929343" y="1075598"/>
                </a:moveTo>
                <a:lnTo>
                  <a:pt x="6592972" y="1075598"/>
                </a:lnTo>
                <a:lnTo>
                  <a:pt x="6592972" y="1426147"/>
                </a:lnTo>
                <a:lnTo>
                  <a:pt x="6929343" y="1426147"/>
                </a:lnTo>
                <a:close/>
                <a:moveTo>
                  <a:pt x="6929343" y="710474"/>
                </a:moveTo>
                <a:lnTo>
                  <a:pt x="6592972" y="710474"/>
                </a:lnTo>
                <a:lnTo>
                  <a:pt x="6592972" y="1061017"/>
                </a:lnTo>
                <a:lnTo>
                  <a:pt x="6929343" y="1061017"/>
                </a:lnTo>
                <a:close/>
                <a:moveTo>
                  <a:pt x="6929343" y="345347"/>
                </a:moveTo>
                <a:lnTo>
                  <a:pt x="6592974" y="345347"/>
                </a:lnTo>
                <a:lnTo>
                  <a:pt x="6592972" y="695894"/>
                </a:lnTo>
                <a:lnTo>
                  <a:pt x="6929343" y="695894"/>
                </a:lnTo>
                <a:close/>
                <a:moveTo>
                  <a:pt x="7119717" y="330767"/>
                </a:moveTo>
                <a:lnTo>
                  <a:pt x="7119717" y="345347"/>
                </a:lnTo>
                <a:lnTo>
                  <a:pt x="6944563" y="345347"/>
                </a:lnTo>
                <a:lnTo>
                  <a:pt x="6944563" y="695894"/>
                </a:lnTo>
                <a:lnTo>
                  <a:pt x="7119717" y="695894"/>
                </a:lnTo>
                <a:lnTo>
                  <a:pt x="7119717" y="710474"/>
                </a:lnTo>
                <a:lnTo>
                  <a:pt x="6944563" y="710474"/>
                </a:lnTo>
                <a:lnTo>
                  <a:pt x="6944563" y="1061017"/>
                </a:lnTo>
                <a:lnTo>
                  <a:pt x="7119717" y="1061017"/>
                </a:lnTo>
                <a:lnTo>
                  <a:pt x="7119717" y="1075598"/>
                </a:lnTo>
                <a:lnTo>
                  <a:pt x="6944563" y="1075598"/>
                </a:lnTo>
                <a:lnTo>
                  <a:pt x="6944563" y="1426147"/>
                </a:lnTo>
                <a:lnTo>
                  <a:pt x="7119717" y="1426147"/>
                </a:lnTo>
                <a:lnTo>
                  <a:pt x="7119717" y="1440727"/>
                </a:lnTo>
                <a:lnTo>
                  <a:pt x="6944563" y="1440727"/>
                </a:lnTo>
                <a:lnTo>
                  <a:pt x="6944563" y="1791274"/>
                </a:lnTo>
                <a:lnTo>
                  <a:pt x="7119717" y="1791274"/>
                </a:lnTo>
                <a:lnTo>
                  <a:pt x="7119717" y="1805854"/>
                </a:lnTo>
                <a:lnTo>
                  <a:pt x="6944563" y="1805854"/>
                </a:lnTo>
                <a:lnTo>
                  <a:pt x="6944563" y="2156401"/>
                </a:lnTo>
                <a:lnTo>
                  <a:pt x="7119717" y="2156401"/>
                </a:lnTo>
                <a:lnTo>
                  <a:pt x="7119717" y="2170981"/>
                </a:lnTo>
                <a:lnTo>
                  <a:pt x="6944563" y="2170981"/>
                </a:lnTo>
                <a:lnTo>
                  <a:pt x="6944563" y="2521528"/>
                </a:lnTo>
                <a:lnTo>
                  <a:pt x="7119717" y="2521528"/>
                </a:lnTo>
                <a:lnTo>
                  <a:pt x="7119717" y="2536108"/>
                </a:lnTo>
                <a:lnTo>
                  <a:pt x="6944563" y="2536108"/>
                </a:lnTo>
                <a:lnTo>
                  <a:pt x="6944563" y="2886655"/>
                </a:lnTo>
                <a:lnTo>
                  <a:pt x="7119717" y="2886655"/>
                </a:lnTo>
                <a:lnTo>
                  <a:pt x="7119717" y="2901235"/>
                </a:lnTo>
                <a:lnTo>
                  <a:pt x="6944563" y="2901235"/>
                </a:lnTo>
                <a:lnTo>
                  <a:pt x="6944563" y="3251783"/>
                </a:lnTo>
                <a:lnTo>
                  <a:pt x="7119717" y="3251783"/>
                </a:lnTo>
                <a:lnTo>
                  <a:pt x="7119717" y="3266363"/>
                </a:lnTo>
                <a:lnTo>
                  <a:pt x="6944563" y="3266363"/>
                </a:lnTo>
                <a:lnTo>
                  <a:pt x="6944563" y="3616911"/>
                </a:lnTo>
                <a:lnTo>
                  <a:pt x="7119717" y="3616911"/>
                </a:lnTo>
                <a:lnTo>
                  <a:pt x="7119717" y="3631491"/>
                </a:lnTo>
                <a:lnTo>
                  <a:pt x="6944563" y="3631491"/>
                </a:lnTo>
                <a:lnTo>
                  <a:pt x="6944563" y="3982038"/>
                </a:lnTo>
                <a:lnTo>
                  <a:pt x="7119717" y="3982038"/>
                </a:lnTo>
                <a:lnTo>
                  <a:pt x="7119717" y="3996618"/>
                </a:lnTo>
                <a:lnTo>
                  <a:pt x="6944563" y="3996618"/>
                </a:lnTo>
                <a:lnTo>
                  <a:pt x="6944563" y="4347165"/>
                </a:lnTo>
                <a:lnTo>
                  <a:pt x="7119717" y="4347165"/>
                </a:lnTo>
                <a:lnTo>
                  <a:pt x="7119717" y="4361746"/>
                </a:lnTo>
                <a:lnTo>
                  <a:pt x="6944563" y="4361746"/>
                </a:lnTo>
                <a:lnTo>
                  <a:pt x="6944563" y="4712293"/>
                </a:lnTo>
                <a:lnTo>
                  <a:pt x="7119717" y="4712293"/>
                </a:lnTo>
                <a:lnTo>
                  <a:pt x="7119717" y="4726873"/>
                </a:lnTo>
                <a:lnTo>
                  <a:pt x="6944563" y="4726873"/>
                </a:lnTo>
                <a:lnTo>
                  <a:pt x="6944563" y="5077421"/>
                </a:lnTo>
                <a:lnTo>
                  <a:pt x="7119717" y="5077421"/>
                </a:lnTo>
                <a:lnTo>
                  <a:pt x="7119717" y="5092001"/>
                </a:lnTo>
                <a:lnTo>
                  <a:pt x="6944563" y="5092001"/>
                </a:lnTo>
                <a:lnTo>
                  <a:pt x="6944563" y="5442548"/>
                </a:lnTo>
                <a:lnTo>
                  <a:pt x="7119717" y="5442548"/>
                </a:lnTo>
                <a:lnTo>
                  <a:pt x="7119717" y="5457129"/>
                </a:lnTo>
                <a:lnTo>
                  <a:pt x="6944563" y="5457129"/>
                </a:lnTo>
                <a:lnTo>
                  <a:pt x="6944563" y="5807676"/>
                </a:lnTo>
                <a:lnTo>
                  <a:pt x="7119717" y="5807676"/>
                </a:lnTo>
                <a:lnTo>
                  <a:pt x="7119717" y="5822257"/>
                </a:lnTo>
                <a:lnTo>
                  <a:pt x="6944563" y="5822257"/>
                </a:lnTo>
                <a:lnTo>
                  <a:pt x="6944563" y="6172803"/>
                </a:lnTo>
                <a:lnTo>
                  <a:pt x="7119717" y="6172803"/>
                </a:lnTo>
                <a:lnTo>
                  <a:pt x="7119717" y="6187384"/>
                </a:lnTo>
                <a:lnTo>
                  <a:pt x="6944563" y="6187384"/>
                </a:lnTo>
                <a:lnTo>
                  <a:pt x="6944563" y="6357302"/>
                </a:lnTo>
                <a:lnTo>
                  <a:pt x="6944562" y="6357302"/>
                </a:lnTo>
                <a:lnTo>
                  <a:pt x="6944562" y="6512794"/>
                </a:lnTo>
                <a:lnTo>
                  <a:pt x="7119716" y="6512794"/>
                </a:lnTo>
                <a:lnTo>
                  <a:pt x="7119716" y="6527374"/>
                </a:lnTo>
                <a:lnTo>
                  <a:pt x="6944562" y="6527374"/>
                </a:lnTo>
                <a:lnTo>
                  <a:pt x="6944562" y="6877921"/>
                </a:lnTo>
                <a:lnTo>
                  <a:pt x="7119716" y="6877921"/>
                </a:lnTo>
                <a:lnTo>
                  <a:pt x="7119716" y="6892501"/>
                </a:lnTo>
                <a:lnTo>
                  <a:pt x="6944562" y="6892501"/>
                </a:lnTo>
                <a:lnTo>
                  <a:pt x="6944562" y="7243044"/>
                </a:lnTo>
                <a:lnTo>
                  <a:pt x="7119716" y="7243044"/>
                </a:lnTo>
                <a:lnTo>
                  <a:pt x="7119716" y="7257625"/>
                </a:lnTo>
                <a:lnTo>
                  <a:pt x="6944562" y="7257625"/>
                </a:lnTo>
                <a:lnTo>
                  <a:pt x="6944562" y="7608174"/>
                </a:lnTo>
                <a:lnTo>
                  <a:pt x="7119716" y="7608174"/>
                </a:lnTo>
                <a:lnTo>
                  <a:pt x="7119716" y="7622754"/>
                </a:lnTo>
                <a:lnTo>
                  <a:pt x="6944562" y="7622754"/>
                </a:lnTo>
                <a:lnTo>
                  <a:pt x="6944562" y="7973301"/>
                </a:lnTo>
                <a:lnTo>
                  <a:pt x="7119716" y="7973301"/>
                </a:lnTo>
                <a:lnTo>
                  <a:pt x="7119716" y="7987881"/>
                </a:lnTo>
                <a:lnTo>
                  <a:pt x="6944562" y="7987881"/>
                </a:lnTo>
                <a:lnTo>
                  <a:pt x="6944562" y="8338428"/>
                </a:lnTo>
                <a:lnTo>
                  <a:pt x="7119716" y="8338428"/>
                </a:lnTo>
                <a:lnTo>
                  <a:pt x="7119716" y="8353008"/>
                </a:lnTo>
                <a:lnTo>
                  <a:pt x="6944562" y="8353008"/>
                </a:lnTo>
                <a:lnTo>
                  <a:pt x="6944562" y="8703555"/>
                </a:lnTo>
                <a:lnTo>
                  <a:pt x="7119716" y="8703555"/>
                </a:lnTo>
                <a:lnTo>
                  <a:pt x="7119716" y="8718135"/>
                </a:lnTo>
                <a:lnTo>
                  <a:pt x="6944562" y="8718135"/>
                </a:lnTo>
                <a:lnTo>
                  <a:pt x="6944562" y="9068682"/>
                </a:lnTo>
                <a:lnTo>
                  <a:pt x="7119716" y="9068682"/>
                </a:lnTo>
                <a:lnTo>
                  <a:pt x="7119716" y="9083262"/>
                </a:lnTo>
                <a:lnTo>
                  <a:pt x="6944562" y="9083262"/>
                </a:lnTo>
                <a:lnTo>
                  <a:pt x="6944562" y="9433810"/>
                </a:lnTo>
                <a:lnTo>
                  <a:pt x="7119716" y="9433810"/>
                </a:lnTo>
                <a:lnTo>
                  <a:pt x="7119716" y="9448390"/>
                </a:lnTo>
                <a:lnTo>
                  <a:pt x="6944562" y="9448390"/>
                </a:lnTo>
                <a:lnTo>
                  <a:pt x="6944562" y="9798938"/>
                </a:lnTo>
                <a:lnTo>
                  <a:pt x="7119716" y="9798938"/>
                </a:lnTo>
                <a:lnTo>
                  <a:pt x="7119716" y="9813518"/>
                </a:lnTo>
                <a:lnTo>
                  <a:pt x="6944562" y="9813518"/>
                </a:lnTo>
                <a:lnTo>
                  <a:pt x="6944562" y="10164065"/>
                </a:lnTo>
                <a:lnTo>
                  <a:pt x="7119716" y="10164065"/>
                </a:lnTo>
                <a:lnTo>
                  <a:pt x="7119716" y="10178645"/>
                </a:lnTo>
                <a:lnTo>
                  <a:pt x="6944562" y="10178645"/>
                </a:lnTo>
                <a:lnTo>
                  <a:pt x="6944562" y="10529192"/>
                </a:lnTo>
                <a:lnTo>
                  <a:pt x="7119716" y="10529192"/>
                </a:lnTo>
                <a:lnTo>
                  <a:pt x="7119716" y="10543773"/>
                </a:lnTo>
                <a:lnTo>
                  <a:pt x="6944562" y="10543773"/>
                </a:lnTo>
                <a:lnTo>
                  <a:pt x="6944562" y="10894320"/>
                </a:lnTo>
                <a:lnTo>
                  <a:pt x="7119716" y="10894320"/>
                </a:lnTo>
                <a:lnTo>
                  <a:pt x="7119716" y="10908900"/>
                </a:lnTo>
                <a:lnTo>
                  <a:pt x="6944562" y="10908900"/>
                </a:lnTo>
                <a:lnTo>
                  <a:pt x="6944562" y="11259448"/>
                </a:lnTo>
                <a:lnTo>
                  <a:pt x="7119716" y="11259448"/>
                </a:lnTo>
                <a:lnTo>
                  <a:pt x="7119716" y="11274028"/>
                </a:lnTo>
                <a:lnTo>
                  <a:pt x="6944562" y="11274028"/>
                </a:lnTo>
                <a:lnTo>
                  <a:pt x="6944562" y="11624575"/>
                </a:lnTo>
                <a:lnTo>
                  <a:pt x="7119716" y="11624575"/>
                </a:lnTo>
                <a:lnTo>
                  <a:pt x="7119716" y="11639156"/>
                </a:lnTo>
                <a:lnTo>
                  <a:pt x="6944562" y="11639156"/>
                </a:lnTo>
                <a:lnTo>
                  <a:pt x="6944562" y="11989703"/>
                </a:lnTo>
                <a:lnTo>
                  <a:pt x="7119716" y="11989703"/>
                </a:lnTo>
                <a:lnTo>
                  <a:pt x="7119716" y="12004284"/>
                </a:lnTo>
                <a:lnTo>
                  <a:pt x="6944562" y="12004284"/>
                </a:lnTo>
                <a:lnTo>
                  <a:pt x="6944562" y="12354830"/>
                </a:lnTo>
                <a:lnTo>
                  <a:pt x="7119716" y="12354830"/>
                </a:lnTo>
                <a:lnTo>
                  <a:pt x="7119716" y="12369411"/>
                </a:lnTo>
                <a:lnTo>
                  <a:pt x="6944562" y="12369411"/>
                </a:lnTo>
                <a:lnTo>
                  <a:pt x="6944562" y="12539329"/>
                </a:lnTo>
                <a:lnTo>
                  <a:pt x="6929342" y="12539329"/>
                </a:lnTo>
                <a:lnTo>
                  <a:pt x="6929342" y="12369411"/>
                </a:lnTo>
                <a:lnTo>
                  <a:pt x="6592971" y="12369411"/>
                </a:lnTo>
                <a:lnTo>
                  <a:pt x="6592971" y="12539329"/>
                </a:lnTo>
                <a:lnTo>
                  <a:pt x="6577751" y="12539329"/>
                </a:lnTo>
                <a:lnTo>
                  <a:pt x="6577751" y="12369411"/>
                </a:lnTo>
                <a:lnTo>
                  <a:pt x="6241382" y="12369411"/>
                </a:lnTo>
                <a:lnTo>
                  <a:pt x="6241382" y="12539329"/>
                </a:lnTo>
                <a:lnTo>
                  <a:pt x="6226162" y="12539329"/>
                </a:lnTo>
                <a:lnTo>
                  <a:pt x="6226162" y="12369411"/>
                </a:lnTo>
                <a:lnTo>
                  <a:pt x="5889793" y="12369412"/>
                </a:lnTo>
                <a:lnTo>
                  <a:pt x="5889793" y="12539329"/>
                </a:lnTo>
                <a:lnTo>
                  <a:pt x="5874573" y="12539329"/>
                </a:lnTo>
                <a:lnTo>
                  <a:pt x="5874573" y="12369412"/>
                </a:lnTo>
                <a:lnTo>
                  <a:pt x="5538203" y="12369412"/>
                </a:lnTo>
                <a:lnTo>
                  <a:pt x="5538203" y="12539329"/>
                </a:lnTo>
                <a:lnTo>
                  <a:pt x="5522983" y="12539329"/>
                </a:lnTo>
                <a:lnTo>
                  <a:pt x="5522983" y="12369412"/>
                </a:lnTo>
                <a:lnTo>
                  <a:pt x="5186613" y="12369412"/>
                </a:lnTo>
                <a:lnTo>
                  <a:pt x="5186613" y="12539329"/>
                </a:lnTo>
                <a:lnTo>
                  <a:pt x="5171393" y="12539329"/>
                </a:lnTo>
                <a:lnTo>
                  <a:pt x="5171393" y="12369412"/>
                </a:lnTo>
                <a:lnTo>
                  <a:pt x="4835023" y="12369410"/>
                </a:lnTo>
                <a:lnTo>
                  <a:pt x="4835023" y="12539329"/>
                </a:lnTo>
                <a:lnTo>
                  <a:pt x="4819803" y="12539329"/>
                </a:lnTo>
                <a:lnTo>
                  <a:pt x="4819803" y="12369410"/>
                </a:lnTo>
                <a:lnTo>
                  <a:pt x="4483433" y="12369410"/>
                </a:lnTo>
                <a:lnTo>
                  <a:pt x="4483433" y="12539329"/>
                </a:lnTo>
                <a:lnTo>
                  <a:pt x="4468213" y="12539329"/>
                </a:lnTo>
                <a:lnTo>
                  <a:pt x="4468213" y="12369410"/>
                </a:lnTo>
                <a:lnTo>
                  <a:pt x="4131843" y="12369410"/>
                </a:lnTo>
                <a:lnTo>
                  <a:pt x="4131843" y="12539329"/>
                </a:lnTo>
                <a:lnTo>
                  <a:pt x="4116623" y="12539329"/>
                </a:lnTo>
                <a:lnTo>
                  <a:pt x="4116623" y="12369410"/>
                </a:lnTo>
                <a:lnTo>
                  <a:pt x="3780250" y="12369410"/>
                </a:lnTo>
                <a:lnTo>
                  <a:pt x="3780250" y="12539329"/>
                </a:lnTo>
                <a:lnTo>
                  <a:pt x="3765030" y="12539329"/>
                </a:lnTo>
                <a:lnTo>
                  <a:pt x="3765030" y="12369410"/>
                </a:lnTo>
                <a:lnTo>
                  <a:pt x="3586162" y="12369410"/>
                </a:lnTo>
                <a:lnTo>
                  <a:pt x="3586162" y="12369411"/>
                </a:lnTo>
                <a:lnTo>
                  <a:pt x="3411008" y="12369411"/>
                </a:lnTo>
                <a:lnTo>
                  <a:pt x="3411008" y="12539329"/>
                </a:lnTo>
                <a:lnTo>
                  <a:pt x="3395788" y="12539329"/>
                </a:lnTo>
                <a:lnTo>
                  <a:pt x="3395788" y="12369411"/>
                </a:lnTo>
                <a:lnTo>
                  <a:pt x="3059418" y="12369411"/>
                </a:lnTo>
                <a:lnTo>
                  <a:pt x="3059418" y="12539329"/>
                </a:lnTo>
                <a:lnTo>
                  <a:pt x="3044198" y="12539329"/>
                </a:lnTo>
                <a:lnTo>
                  <a:pt x="3044198" y="12369411"/>
                </a:lnTo>
                <a:lnTo>
                  <a:pt x="2707828" y="12369411"/>
                </a:lnTo>
                <a:lnTo>
                  <a:pt x="2707828" y="12539329"/>
                </a:lnTo>
                <a:lnTo>
                  <a:pt x="2692608" y="12539329"/>
                </a:lnTo>
                <a:lnTo>
                  <a:pt x="2692608" y="12369411"/>
                </a:lnTo>
                <a:lnTo>
                  <a:pt x="2356239" y="12369412"/>
                </a:lnTo>
                <a:lnTo>
                  <a:pt x="2356239" y="12539329"/>
                </a:lnTo>
                <a:lnTo>
                  <a:pt x="2341019" y="12539329"/>
                </a:lnTo>
                <a:lnTo>
                  <a:pt x="2341019" y="12369412"/>
                </a:lnTo>
                <a:lnTo>
                  <a:pt x="2004649" y="12369412"/>
                </a:lnTo>
                <a:lnTo>
                  <a:pt x="2004649" y="12539329"/>
                </a:lnTo>
                <a:lnTo>
                  <a:pt x="1989429" y="12539329"/>
                </a:lnTo>
                <a:lnTo>
                  <a:pt x="1989429" y="12369412"/>
                </a:lnTo>
                <a:lnTo>
                  <a:pt x="1653059" y="12369412"/>
                </a:lnTo>
                <a:lnTo>
                  <a:pt x="1653059" y="12539329"/>
                </a:lnTo>
                <a:lnTo>
                  <a:pt x="1637839" y="12539329"/>
                </a:lnTo>
                <a:lnTo>
                  <a:pt x="1637839" y="12369412"/>
                </a:lnTo>
                <a:lnTo>
                  <a:pt x="1301469" y="12369410"/>
                </a:lnTo>
                <a:lnTo>
                  <a:pt x="1301469" y="12539329"/>
                </a:lnTo>
                <a:lnTo>
                  <a:pt x="1286249" y="12539329"/>
                </a:lnTo>
                <a:lnTo>
                  <a:pt x="1286249" y="12369410"/>
                </a:lnTo>
                <a:lnTo>
                  <a:pt x="949879" y="12369410"/>
                </a:lnTo>
                <a:lnTo>
                  <a:pt x="949879" y="12539329"/>
                </a:lnTo>
                <a:lnTo>
                  <a:pt x="934659" y="12539329"/>
                </a:lnTo>
                <a:lnTo>
                  <a:pt x="934659" y="12369410"/>
                </a:lnTo>
                <a:lnTo>
                  <a:pt x="598290" y="12369410"/>
                </a:lnTo>
                <a:lnTo>
                  <a:pt x="598290" y="12539329"/>
                </a:lnTo>
                <a:lnTo>
                  <a:pt x="583070" y="12539329"/>
                </a:lnTo>
                <a:lnTo>
                  <a:pt x="583070" y="12369410"/>
                </a:lnTo>
                <a:lnTo>
                  <a:pt x="246697" y="12369410"/>
                </a:lnTo>
                <a:lnTo>
                  <a:pt x="246697" y="12539329"/>
                </a:lnTo>
                <a:lnTo>
                  <a:pt x="231477" y="12539329"/>
                </a:lnTo>
                <a:lnTo>
                  <a:pt x="231477" y="12369410"/>
                </a:lnTo>
                <a:lnTo>
                  <a:pt x="0" y="12369410"/>
                </a:lnTo>
                <a:lnTo>
                  <a:pt x="0" y="12354830"/>
                </a:lnTo>
                <a:lnTo>
                  <a:pt x="231477" y="12354830"/>
                </a:lnTo>
                <a:lnTo>
                  <a:pt x="231477" y="12004282"/>
                </a:lnTo>
                <a:lnTo>
                  <a:pt x="0" y="12004282"/>
                </a:lnTo>
                <a:lnTo>
                  <a:pt x="0" y="11989703"/>
                </a:lnTo>
                <a:lnTo>
                  <a:pt x="231477" y="11989703"/>
                </a:lnTo>
                <a:lnTo>
                  <a:pt x="231477" y="11639155"/>
                </a:lnTo>
                <a:lnTo>
                  <a:pt x="0" y="11639155"/>
                </a:lnTo>
                <a:lnTo>
                  <a:pt x="0" y="11624575"/>
                </a:lnTo>
                <a:lnTo>
                  <a:pt x="231477" y="11624575"/>
                </a:lnTo>
                <a:lnTo>
                  <a:pt x="231477" y="11274028"/>
                </a:lnTo>
                <a:lnTo>
                  <a:pt x="0" y="11274028"/>
                </a:lnTo>
                <a:lnTo>
                  <a:pt x="0" y="11259448"/>
                </a:lnTo>
                <a:lnTo>
                  <a:pt x="231477" y="11259448"/>
                </a:lnTo>
                <a:lnTo>
                  <a:pt x="231477" y="10908900"/>
                </a:lnTo>
                <a:lnTo>
                  <a:pt x="0" y="10908900"/>
                </a:lnTo>
                <a:lnTo>
                  <a:pt x="0" y="10894320"/>
                </a:lnTo>
                <a:lnTo>
                  <a:pt x="231477" y="10894320"/>
                </a:lnTo>
                <a:lnTo>
                  <a:pt x="231477" y="10543772"/>
                </a:lnTo>
                <a:lnTo>
                  <a:pt x="0" y="10543772"/>
                </a:lnTo>
                <a:lnTo>
                  <a:pt x="0" y="10529192"/>
                </a:lnTo>
                <a:lnTo>
                  <a:pt x="231477" y="10529192"/>
                </a:lnTo>
                <a:lnTo>
                  <a:pt x="231477" y="10178645"/>
                </a:lnTo>
                <a:lnTo>
                  <a:pt x="0" y="10178645"/>
                </a:lnTo>
                <a:lnTo>
                  <a:pt x="0" y="10164065"/>
                </a:lnTo>
                <a:lnTo>
                  <a:pt x="231477" y="10164065"/>
                </a:lnTo>
                <a:lnTo>
                  <a:pt x="231477" y="9813518"/>
                </a:lnTo>
                <a:lnTo>
                  <a:pt x="0" y="9813518"/>
                </a:lnTo>
                <a:lnTo>
                  <a:pt x="0" y="9798938"/>
                </a:lnTo>
                <a:lnTo>
                  <a:pt x="231477" y="9798938"/>
                </a:lnTo>
                <a:lnTo>
                  <a:pt x="231477" y="9448390"/>
                </a:lnTo>
                <a:lnTo>
                  <a:pt x="0" y="9448390"/>
                </a:lnTo>
                <a:lnTo>
                  <a:pt x="0" y="9433810"/>
                </a:lnTo>
                <a:lnTo>
                  <a:pt x="231477" y="9433810"/>
                </a:lnTo>
                <a:lnTo>
                  <a:pt x="231477" y="9083262"/>
                </a:lnTo>
                <a:lnTo>
                  <a:pt x="0" y="9083262"/>
                </a:lnTo>
                <a:lnTo>
                  <a:pt x="0" y="9068682"/>
                </a:lnTo>
                <a:lnTo>
                  <a:pt x="231477" y="9068682"/>
                </a:lnTo>
                <a:lnTo>
                  <a:pt x="231477" y="8718135"/>
                </a:lnTo>
                <a:lnTo>
                  <a:pt x="0" y="8718135"/>
                </a:lnTo>
                <a:lnTo>
                  <a:pt x="0" y="8703555"/>
                </a:lnTo>
                <a:lnTo>
                  <a:pt x="231477" y="8703555"/>
                </a:lnTo>
                <a:lnTo>
                  <a:pt x="231477" y="8353008"/>
                </a:lnTo>
                <a:lnTo>
                  <a:pt x="0" y="8353008"/>
                </a:lnTo>
                <a:lnTo>
                  <a:pt x="0" y="8338428"/>
                </a:lnTo>
                <a:lnTo>
                  <a:pt x="231477" y="8338428"/>
                </a:lnTo>
                <a:lnTo>
                  <a:pt x="231477" y="7987881"/>
                </a:lnTo>
                <a:lnTo>
                  <a:pt x="0" y="7987881"/>
                </a:lnTo>
                <a:lnTo>
                  <a:pt x="0" y="7973301"/>
                </a:lnTo>
                <a:lnTo>
                  <a:pt x="231477" y="7973301"/>
                </a:lnTo>
                <a:lnTo>
                  <a:pt x="231477" y="7622754"/>
                </a:lnTo>
                <a:lnTo>
                  <a:pt x="0" y="7622754"/>
                </a:lnTo>
                <a:lnTo>
                  <a:pt x="0" y="7608174"/>
                </a:lnTo>
                <a:lnTo>
                  <a:pt x="231477" y="7608174"/>
                </a:lnTo>
                <a:lnTo>
                  <a:pt x="231477" y="7257625"/>
                </a:lnTo>
                <a:lnTo>
                  <a:pt x="0" y="7257625"/>
                </a:lnTo>
                <a:lnTo>
                  <a:pt x="0" y="7243044"/>
                </a:lnTo>
                <a:lnTo>
                  <a:pt x="231477" y="7243044"/>
                </a:lnTo>
                <a:lnTo>
                  <a:pt x="231477" y="6892501"/>
                </a:lnTo>
                <a:lnTo>
                  <a:pt x="0" y="6892501"/>
                </a:lnTo>
                <a:lnTo>
                  <a:pt x="0" y="6877920"/>
                </a:lnTo>
                <a:lnTo>
                  <a:pt x="231477" y="6877920"/>
                </a:lnTo>
                <a:lnTo>
                  <a:pt x="231477" y="6527374"/>
                </a:lnTo>
                <a:lnTo>
                  <a:pt x="0" y="6527374"/>
                </a:lnTo>
                <a:lnTo>
                  <a:pt x="0" y="6512794"/>
                </a:lnTo>
                <a:lnTo>
                  <a:pt x="231477" y="6512794"/>
                </a:lnTo>
                <a:lnTo>
                  <a:pt x="231477" y="6187383"/>
                </a:lnTo>
                <a:lnTo>
                  <a:pt x="1" y="6187383"/>
                </a:lnTo>
                <a:lnTo>
                  <a:pt x="1" y="6172803"/>
                </a:lnTo>
                <a:lnTo>
                  <a:pt x="231478" y="6172803"/>
                </a:lnTo>
                <a:lnTo>
                  <a:pt x="231478" y="5822255"/>
                </a:lnTo>
                <a:lnTo>
                  <a:pt x="1" y="5822255"/>
                </a:lnTo>
                <a:lnTo>
                  <a:pt x="1" y="5807676"/>
                </a:lnTo>
                <a:lnTo>
                  <a:pt x="231478" y="5807676"/>
                </a:lnTo>
                <a:lnTo>
                  <a:pt x="231478" y="5457129"/>
                </a:lnTo>
                <a:lnTo>
                  <a:pt x="1" y="5457129"/>
                </a:lnTo>
                <a:lnTo>
                  <a:pt x="1" y="5442548"/>
                </a:lnTo>
                <a:lnTo>
                  <a:pt x="231478" y="5442548"/>
                </a:lnTo>
                <a:lnTo>
                  <a:pt x="231478" y="5092001"/>
                </a:lnTo>
                <a:lnTo>
                  <a:pt x="1" y="5092001"/>
                </a:lnTo>
                <a:lnTo>
                  <a:pt x="1" y="5077421"/>
                </a:lnTo>
                <a:lnTo>
                  <a:pt x="231478" y="5077421"/>
                </a:lnTo>
                <a:lnTo>
                  <a:pt x="231478" y="4726873"/>
                </a:lnTo>
                <a:lnTo>
                  <a:pt x="1" y="4726873"/>
                </a:lnTo>
                <a:lnTo>
                  <a:pt x="1" y="4712293"/>
                </a:lnTo>
                <a:lnTo>
                  <a:pt x="231478" y="4712293"/>
                </a:lnTo>
                <a:lnTo>
                  <a:pt x="231478" y="4361745"/>
                </a:lnTo>
                <a:lnTo>
                  <a:pt x="1" y="4361745"/>
                </a:lnTo>
                <a:lnTo>
                  <a:pt x="1" y="4347165"/>
                </a:lnTo>
                <a:lnTo>
                  <a:pt x="231478" y="4347165"/>
                </a:lnTo>
                <a:lnTo>
                  <a:pt x="231478" y="3996618"/>
                </a:lnTo>
                <a:lnTo>
                  <a:pt x="1" y="3996618"/>
                </a:lnTo>
                <a:lnTo>
                  <a:pt x="1" y="3982038"/>
                </a:lnTo>
                <a:lnTo>
                  <a:pt x="231478" y="3982038"/>
                </a:lnTo>
                <a:lnTo>
                  <a:pt x="231478" y="3631491"/>
                </a:lnTo>
                <a:lnTo>
                  <a:pt x="1" y="3631491"/>
                </a:lnTo>
                <a:lnTo>
                  <a:pt x="1" y="3616911"/>
                </a:lnTo>
                <a:lnTo>
                  <a:pt x="231478" y="3616911"/>
                </a:lnTo>
                <a:lnTo>
                  <a:pt x="231478" y="3266363"/>
                </a:lnTo>
                <a:lnTo>
                  <a:pt x="1" y="3266363"/>
                </a:lnTo>
                <a:lnTo>
                  <a:pt x="1" y="3251783"/>
                </a:lnTo>
                <a:lnTo>
                  <a:pt x="231478" y="3251783"/>
                </a:lnTo>
                <a:lnTo>
                  <a:pt x="231478" y="2901235"/>
                </a:lnTo>
                <a:lnTo>
                  <a:pt x="1" y="2901235"/>
                </a:lnTo>
                <a:lnTo>
                  <a:pt x="1" y="2886655"/>
                </a:lnTo>
                <a:lnTo>
                  <a:pt x="231478" y="2886655"/>
                </a:lnTo>
                <a:lnTo>
                  <a:pt x="231478" y="2536108"/>
                </a:lnTo>
                <a:lnTo>
                  <a:pt x="1" y="2536108"/>
                </a:lnTo>
                <a:lnTo>
                  <a:pt x="1" y="2521528"/>
                </a:lnTo>
                <a:lnTo>
                  <a:pt x="231478" y="2521528"/>
                </a:lnTo>
                <a:lnTo>
                  <a:pt x="231478" y="2170981"/>
                </a:lnTo>
                <a:lnTo>
                  <a:pt x="1" y="2170981"/>
                </a:lnTo>
                <a:lnTo>
                  <a:pt x="1" y="2156401"/>
                </a:lnTo>
                <a:lnTo>
                  <a:pt x="231478" y="2156401"/>
                </a:lnTo>
                <a:lnTo>
                  <a:pt x="231478" y="1805854"/>
                </a:lnTo>
                <a:lnTo>
                  <a:pt x="1" y="1805854"/>
                </a:lnTo>
                <a:lnTo>
                  <a:pt x="1" y="1791274"/>
                </a:lnTo>
                <a:lnTo>
                  <a:pt x="231478" y="1791274"/>
                </a:lnTo>
                <a:lnTo>
                  <a:pt x="231478" y="1440727"/>
                </a:lnTo>
                <a:lnTo>
                  <a:pt x="1" y="1440727"/>
                </a:lnTo>
                <a:lnTo>
                  <a:pt x="1" y="1426147"/>
                </a:lnTo>
                <a:lnTo>
                  <a:pt x="231478" y="1426147"/>
                </a:lnTo>
                <a:lnTo>
                  <a:pt x="231478" y="1075598"/>
                </a:lnTo>
                <a:lnTo>
                  <a:pt x="1" y="1075598"/>
                </a:lnTo>
                <a:lnTo>
                  <a:pt x="1" y="1061017"/>
                </a:lnTo>
                <a:lnTo>
                  <a:pt x="231478" y="1061017"/>
                </a:lnTo>
                <a:lnTo>
                  <a:pt x="231478" y="710474"/>
                </a:lnTo>
                <a:lnTo>
                  <a:pt x="1" y="710474"/>
                </a:lnTo>
                <a:lnTo>
                  <a:pt x="1" y="695893"/>
                </a:lnTo>
                <a:lnTo>
                  <a:pt x="231478" y="695893"/>
                </a:lnTo>
                <a:lnTo>
                  <a:pt x="231478" y="345347"/>
                </a:lnTo>
                <a:lnTo>
                  <a:pt x="1" y="345347"/>
                </a:lnTo>
                <a:lnTo>
                  <a:pt x="1" y="330767"/>
                </a:lnTo>
                <a:lnTo>
                  <a:pt x="231478" y="330767"/>
                </a:lnTo>
                <a:lnTo>
                  <a:pt x="231478" y="0"/>
                </a:lnTo>
                <a:lnTo>
                  <a:pt x="246698" y="0"/>
                </a:lnTo>
                <a:lnTo>
                  <a:pt x="246698" y="330767"/>
                </a:lnTo>
                <a:lnTo>
                  <a:pt x="583071" y="330767"/>
                </a:lnTo>
                <a:lnTo>
                  <a:pt x="583071" y="0"/>
                </a:lnTo>
                <a:lnTo>
                  <a:pt x="598291" y="0"/>
                </a:lnTo>
                <a:lnTo>
                  <a:pt x="598291" y="330767"/>
                </a:lnTo>
                <a:lnTo>
                  <a:pt x="934660" y="330767"/>
                </a:lnTo>
                <a:lnTo>
                  <a:pt x="934660" y="0"/>
                </a:lnTo>
                <a:lnTo>
                  <a:pt x="949880" y="0"/>
                </a:lnTo>
                <a:lnTo>
                  <a:pt x="949880" y="330767"/>
                </a:lnTo>
                <a:lnTo>
                  <a:pt x="1286250" y="330767"/>
                </a:lnTo>
                <a:lnTo>
                  <a:pt x="1286250" y="0"/>
                </a:lnTo>
                <a:lnTo>
                  <a:pt x="1301470" y="0"/>
                </a:lnTo>
                <a:lnTo>
                  <a:pt x="1301470" y="330767"/>
                </a:lnTo>
                <a:lnTo>
                  <a:pt x="1637840" y="330767"/>
                </a:lnTo>
                <a:lnTo>
                  <a:pt x="1637840" y="0"/>
                </a:lnTo>
                <a:lnTo>
                  <a:pt x="1653060" y="0"/>
                </a:lnTo>
                <a:lnTo>
                  <a:pt x="1653060" y="330767"/>
                </a:lnTo>
                <a:lnTo>
                  <a:pt x="1989430" y="330767"/>
                </a:lnTo>
                <a:lnTo>
                  <a:pt x="1989430" y="0"/>
                </a:lnTo>
                <a:lnTo>
                  <a:pt x="2004650" y="0"/>
                </a:lnTo>
                <a:lnTo>
                  <a:pt x="2004650" y="330767"/>
                </a:lnTo>
                <a:lnTo>
                  <a:pt x="2341021" y="330767"/>
                </a:lnTo>
                <a:lnTo>
                  <a:pt x="2341021" y="0"/>
                </a:lnTo>
                <a:lnTo>
                  <a:pt x="2356240" y="0"/>
                </a:lnTo>
                <a:lnTo>
                  <a:pt x="2356240" y="330767"/>
                </a:lnTo>
                <a:lnTo>
                  <a:pt x="2692610" y="330767"/>
                </a:lnTo>
                <a:lnTo>
                  <a:pt x="2692610" y="0"/>
                </a:lnTo>
                <a:lnTo>
                  <a:pt x="2707830" y="0"/>
                </a:lnTo>
                <a:lnTo>
                  <a:pt x="2707830" y="330767"/>
                </a:lnTo>
                <a:lnTo>
                  <a:pt x="3044200" y="330767"/>
                </a:lnTo>
                <a:lnTo>
                  <a:pt x="3044200" y="0"/>
                </a:lnTo>
                <a:lnTo>
                  <a:pt x="3059420" y="0"/>
                </a:lnTo>
                <a:lnTo>
                  <a:pt x="3059420" y="330767"/>
                </a:lnTo>
                <a:lnTo>
                  <a:pt x="3395790" y="330767"/>
                </a:lnTo>
                <a:lnTo>
                  <a:pt x="3395790" y="0"/>
                </a:lnTo>
                <a:lnTo>
                  <a:pt x="3411010" y="0"/>
                </a:lnTo>
                <a:lnTo>
                  <a:pt x="3411010" y="330767"/>
                </a:lnTo>
                <a:lnTo>
                  <a:pt x="3586163" y="330767"/>
                </a:lnTo>
                <a:lnTo>
                  <a:pt x="3765031" y="330767"/>
                </a:lnTo>
                <a:lnTo>
                  <a:pt x="3765031" y="0"/>
                </a:lnTo>
                <a:lnTo>
                  <a:pt x="3780252" y="0"/>
                </a:lnTo>
                <a:lnTo>
                  <a:pt x="3780252" y="330767"/>
                </a:lnTo>
                <a:lnTo>
                  <a:pt x="4116624" y="330767"/>
                </a:lnTo>
                <a:lnTo>
                  <a:pt x="4116624" y="0"/>
                </a:lnTo>
                <a:lnTo>
                  <a:pt x="4131845" y="0"/>
                </a:lnTo>
                <a:lnTo>
                  <a:pt x="4131845" y="330767"/>
                </a:lnTo>
                <a:lnTo>
                  <a:pt x="4468214" y="330767"/>
                </a:lnTo>
                <a:lnTo>
                  <a:pt x="4468214" y="0"/>
                </a:lnTo>
                <a:lnTo>
                  <a:pt x="4483434" y="0"/>
                </a:lnTo>
                <a:lnTo>
                  <a:pt x="4483434" y="330767"/>
                </a:lnTo>
                <a:lnTo>
                  <a:pt x="4819804" y="330767"/>
                </a:lnTo>
                <a:lnTo>
                  <a:pt x="4819804" y="0"/>
                </a:lnTo>
                <a:lnTo>
                  <a:pt x="4835024" y="0"/>
                </a:lnTo>
                <a:lnTo>
                  <a:pt x="4835024" y="330767"/>
                </a:lnTo>
                <a:lnTo>
                  <a:pt x="5171394" y="330767"/>
                </a:lnTo>
                <a:lnTo>
                  <a:pt x="5171394" y="0"/>
                </a:lnTo>
                <a:lnTo>
                  <a:pt x="5186614" y="0"/>
                </a:lnTo>
                <a:lnTo>
                  <a:pt x="5186614" y="330767"/>
                </a:lnTo>
                <a:lnTo>
                  <a:pt x="5522984" y="330767"/>
                </a:lnTo>
                <a:lnTo>
                  <a:pt x="5522984" y="0"/>
                </a:lnTo>
                <a:lnTo>
                  <a:pt x="5538204" y="0"/>
                </a:lnTo>
                <a:lnTo>
                  <a:pt x="5538204" y="330767"/>
                </a:lnTo>
                <a:lnTo>
                  <a:pt x="5874574" y="330767"/>
                </a:lnTo>
                <a:lnTo>
                  <a:pt x="5874574" y="0"/>
                </a:lnTo>
                <a:lnTo>
                  <a:pt x="5889794" y="0"/>
                </a:lnTo>
                <a:lnTo>
                  <a:pt x="5889794" y="330767"/>
                </a:lnTo>
                <a:lnTo>
                  <a:pt x="6226164" y="330767"/>
                </a:lnTo>
                <a:lnTo>
                  <a:pt x="6226164" y="0"/>
                </a:lnTo>
                <a:lnTo>
                  <a:pt x="6241384" y="0"/>
                </a:lnTo>
                <a:lnTo>
                  <a:pt x="6241384" y="330767"/>
                </a:lnTo>
                <a:lnTo>
                  <a:pt x="6577753" y="330767"/>
                </a:lnTo>
                <a:lnTo>
                  <a:pt x="6577753" y="0"/>
                </a:lnTo>
                <a:lnTo>
                  <a:pt x="6592974" y="0"/>
                </a:lnTo>
                <a:lnTo>
                  <a:pt x="6592974" y="330767"/>
                </a:lnTo>
                <a:lnTo>
                  <a:pt x="6929343" y="330767"/>
                </a:lnTo>
                <a:lnTo>
                  <a:pt x="6929343" y="0"/>
                </a:lnTo>
                <a:lnTo>
                  <a:pt x="6944563" y="0"/>
                </a:lnTo>
                <a:lnTo>
                  <a:pt x="6944563" y="33076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2700"/>
              <a:buFont typeface="Arial"/>
              <a:buNone/>
            </a:pPr>
            <a:endParaRPr sz="18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644100" y="916950"/>
            <a:ext cx="10903800" cy="5024200"/>
          </a:xfrm>
          <a:prstGeom prst="roundRect">
            <a:avLst>
              <a:gd name="adj" fmla="val 7559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533" b="1" kern="0">
              <a:solidFill>
                <a:srgbClr val="000000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</p:spTree>
    <p:extLst>
      <p:ext uri="{BB962C8B-B14F-4D97-AF65-F5344CB8AC3E}">
        <p14:creationId xmlns:p14="http://schemas.microsoft.com/office/powerpoint/2010/main" val="30110549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Hierarchy diagram 01">
  <p:cSld name="003 Hierarchy diagram 0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Google Shape;19;p4"/>
          <p:cNvCxnSpPr/>
          <p:nvPr/>
        </p:nvCxnSpPr>
        <p:spPr>
          <a:xfrm rot="10800000">
            <a:off x="10631900" y="3182611"/>
            <a:ext cx="0" cy="1377600"/>
          </a:xfrm>
          <a:prstGeom prst="straightConnector1">
            <a:avLst/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4"/>
          <p:cNvCxnSpPr/>
          <p:nvPr/>
        </p:nvCxnSpPr>
        <p:spPr>
          <a:xfrm rot="10800000">
            <a:off x="1560100" y="3200611"/>
            <a:ext cx="0" cy="1377600"/>
          </a:xfrm>
          <a:prstGeom prst="straightConnector1">
            <a:avLst/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4"/>
          <p:cNvCxnSpPr/>
          <p:nvPr/>
        </p:nvCxnSpPr>
        <p:spPr>
          <a:xfrm rot="10800000">
            <a:off x="4582350" y="3200611"/>
            <a:ext cx="0" cy="1377600"/>
          </a:xfrm>
          <a:prstGeom prst="straightConnector1">
            <a:avLst/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4"/>
          <p:cNvCxnSpPr/>
          <p:nvPr/>
        </p:nvCxnSpPr>
        <p:spPr>
          <a:xfrm rot="10800000">
            <a:off x="7609650" y="3200611"/>
            <a:ext cx="0" cy="1377600"/>
          </a:xfrm>
          <a:prstGeom prst="straightConnector1">
            <a:avLst/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3" name="Google Shape;23;p4"/>
          <p:cNvGrpSpPr/>
          <p:nvPr/>
        </p:nvGrpSpPr>
        <p:grpSpPr>
          <a:xfrm>
            <a:off x="167951" y="3411250"/>
            <a:ext cx="11856086" cy="646450"/>
            <a:chOff x="167963" y="3475675"/>
            <a:chExt cx="11856086" cy="646450"/>
          </a:xfrm>
        </p:grpSpPr>
        <p:sp>
          <p:nvSpPr>
            <p:cNvPr id="24" name="Google Shape;24;p4"/>
            <p:cNvSpPr/>
            <p:nvPr/>
          </p:nvSpPr>
          <p:spPr>
            <a:xfrm>
              <a:off x="167963" y="3493625"/>
              <a:ext cx="2784300" cy="6285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37150" tIns="137150" rIns="137150" bIns="13715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sz="2533" b="1" kern="0">
                <a:solidFill>
                  <a:srgbClr val="000000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endParaRPr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3191899" y="3475675"/>
              <a:ext cx="2784300" cy="6285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37150" tIns="137150" rIns="137150" bIns="13715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sz="2533" b="1" kern="0">
                <a:solidFill>
                  <a:srgbClr val="000000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endParaRPr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6215813" y="3493625"/>
              <a:ext cx="2784300" cy="6285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37150" tIns="137150" rIns="137150" bIns="13715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sz="2533" b="1" kern="0">
                <a:solidFill>
                  <a:srgbClr val="000000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endParaRPr>
            </a:p>
          </p:txBody>
        </p:sp>
        <p:sp>
          <p:nvSpPr>
            <p:cNvPr id="27" name="Google Shape;27;p4"/>
            <p:cNvSpPr/>
            <p:nvPr/>
          </p:nvSpPr>
          <p:spPr>
            <a:xfrm>
              <a:off x="9239749" y="3475675"/>
              <a:ext cx="2784300" cy="6285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37150" tIns="137150" rIns="137150" bIns="13715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sz="2533" b="1" kern="0">
                <a:solidFill>
                  <a:srgbClr val="000000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endParaRPr>
            </a:p>
          </p:txBody>
        </p:sp>
      </p:grpSp>
      <p:sp>
        <p:nvSpPr>
          <p:cNvPr id="28" name="Google Shape;28;p4"/>
          <p:cNvSpPr/>
          <p:nvPr/>
        </p:nvSpPr>
        <p:spPr>
          <a:xfrm>
            <a:off x="9239744" y="4426503"/>
            <a:ext cx="2784400" cy="2219800"/>
          </a:xfrm>
          <a:prstGeom prst="roundRect">
            <a:avLst>
              <a:gd name="adj" fmla="val 1563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9" name="Google Shape;29;p4"/>
          <p:cNvSpPr/>
          <p:nvPr/>
        </p:nvSpPr>
        <p:spPr>
          <a:xfrm>
            <a:off x="3191877" y="4426503"/>
            <a:ext cx="2784400" cy="2219800"/>
          </a:xfrm>
          <a:prstGeom prst="roundRect">
            <a:avLst>
              <a:gd name="adj" fmla="val 1563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0" name="Google Shape;30;p4"/>
          <p:cNvSpPr/>
          <p:nvPr/>
        </p:nvSpPr>
        <p:spPr>
          <a:xfrm>
            <a:off x="6215811" y="4419750"/>
            <a:ext cx="2784400" cy="2219800"/>
          </a:xfrm>
          <a:prstGeom prst="roundRect">
            <a:avLst>
              <a:gd name="adj" fmla="val 1563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1" name="Google Shape;31;p4"/>
          <p:cNvSpPr/>
          <p:nvPr/>
        </p:nvSpPr>
        <p:spPr>
          <a:xfrm>
            <a:off x="167944" y="4426503"/>
            <a:ext cx="2784400" cy="2219800"/>
          </a:xfrm>
          <a:prstGeom prst="roundRect">
            <a:avLst>
              <a:gd name="adj" fmla="val 1563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cxnSp>
        <p:nvCxnSpPr>
          <p:cNvPr id="32" name="Google Shape;32;p4"/>
          <p:cNvCxnSpPr/>
          <p:nvPr/>
        </p:nvCxnSpPr>
        <p:spPr>
          <a:xfrm>
            <a:off x="6089022" y="2094550"/>
            <a:ext cx="0" cy="1087200"/>
          </a:xfrm>
          <a:prstGeom prst="straightConnector1">
            <a:avLst/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" name="Google Shape;33;p4"/>
          <p:cNvSpPr/>
          <p:nvPr/>
        </p:nvSpPr>
        <p:spPr>
          <a:xfrm>
            <a:off x="1802625" y="2362450"/>
            <a:ext cx="8572800" cy="628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cxnSp>
        <p:nvCxnSpPr>
          <p:cNvPr id="34" name="Google Shape;34;p4"/>
          <p:cNvCxnSpPr/>
          <p:nvPr/>
        </p:nvCxnSpPr>
        <p:spPr>
          <a:xfrm rot="10800000" flipH="1">
            <a:off x="1560101" y="3182600"/>
            <a:ext cx="9071800" cy="18000"/>
          </a:xfrm>
          <a:prstGeom prst="straightConnector1">
            <a:avLst/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35;p4"/>
          <p:cNvSpPr/>
          <p:nvPr/>
        </p:nvSpPr>
        <p:spPr>
          <a:xfrm>
            <a:off x="1802622" y="1542250"/>
            <a:ext cx="8572800" cy="6284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533" b="1" kern="0">
              <a:solidFill>
                <a:srgbClr val="000000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</p:spTree>
    <p:extLst>
      <p:ext uri="{BB962C8B-B14F-4D97-AF65-F5344CB8AC3E}">
        <p14:creationId xmlns:p14="http://schemas.microsoft.com/office/powerpoint/2010/main" val="3035208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Hierarchy diagram 02">
  <p:cSld name="004 Hierarchy diagram 02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Google Shape;37;p5"/>
          <p:cNvCxnSpPr/>
          <p:nvPr/>
        </p:nvCxnSpPr>
        <p:spPr>
          <a:xfrm rot="10800000">
            <a:off x="2083000" y="2332581"/>
            <a:ext cx="0" cy="3660600"/>
          </a:xfrm>
          <a:prstGeom prst="straightConnector1">
            <a:avLst/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5"/>
          <p:cNvCxnSpPr/>
          <p:nvPr/>
        </p:nvCxnSpPr>
        <p:spPr>
          <a:xfrm rot="10800000">
            <a:off x="10122025" y="2332581"/>
            <a:ext cx="0" cy="3660600"/>
          </a:xfrm>
          <a:prstGeom prst="straightConnector1">
            <a:avLst/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5"/>
          <p:cNvCxnSpPr>
            <a:endCxn id="40" idx="0"/>
          </p:cNvCxnSpPr>
          <p:nvPr/>
        </p:nvCxnSpPr>
        <p:spPr>
          <a:xfrm>
            <a:off x="6088938" y="1930279"/>
            <a:ext cx="9000" cy="3937600"/>
          </a:xfrm>
          <a:prstGeom prst="straightConnector1">
            <a:avLst/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5"/>
          <p:cNvCxnSpPr/>
          <p:nvPr/>
        </p:nvCxnSpPr>
        <p:spPr>
          <a:xfrm>
            <a:off x="2097100" y="2332625"/>
            <a:ext cx="8018400" cy="0"/>
          </a:xfrm>
          <a:prstGeom prst="straightConnector1">
            <a:avLst/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" name="Google Shape;42;p5"/>
          <p:cNvSpPr/>
          <p:nvPr/>
        </p:nvSpPr>
        <p:spPr>
          <a:xfrm>
            <a:off x="1809600" y="1454275"/>
            <a:ext cx="8572800" cy="6284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533" b="1" kern="0">
              <a:solidFill>
                <a:srgbClr val="000000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43" name="Google Shape;43;p5"/>
          <p:cNvSpPr/>
          <p:nvPr/>
        </p:nvSpPr>
        <p:spPr>
          <a:xfrm>
            <a:off x="4241238" y="2532670"/>
            <a:ext cx="3713400" cy="68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333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4" name="Google Shape;44;p5"/>
          <p:cNvSpPr/>
          <p:nvPr/>
        </p:nvSpPr>
        <p:spPr>
          <a:xfrm>
            <a:off x="8274201" y="2530600"/>
            <a:ext cx="3713400" cy="680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333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5" name="Google Shape;45;p5"/>
          <p:cNvSpPr/>
          <p:nvPr/>
        </p:nvSpPr>
        <p:spPr>
          <a:xfrm>
            <a:off x="208275" y="2532670"/>
            <a:ext cx="3713400" cy="680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333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6" name="Google Shape;46;p5"/>
          <p:cNvSpPr/>
          <p:nvPr/>
        </p:nvSpPr>
        <p:spPr>
          <a:xfrm>
            <a:off x="4241238" y="3366473"/>
            <a:ext cx="3713400" cy="68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333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7" name="Google Shape;47;p5"/>
          <p:cNvSpPr/>
          <p:nvPr/>
        </p:nvSpPr>
        <p:spPr>
          <a:xfrm>
            <a:off x="8274201" y="3364402"/>
            <a:ext cx="3713400" cy="680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333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8" name="Google Shape;48;p5"/>
          <p:cNvSpPr/>
          <p:nvPr/>
        </p:nvSpPr>
        <p:spPr>
          <a:xfrm>
            <a:off x="208275" y="3366473"/>
            <a:ext cx="3713400" cy="680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333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9" name="Google Shape;49;p5"/>
          <p:cNvSpPr/>
          <p:nvPr/>
        </p:nvSpPr>
        <p:spPr>
          <a:xfrm>
            <a:off x="4241238" y="4200275"/>
            <a:ext cx="3713400" cy="68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333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0" name="Google Shape;50;p5"/>
          <p:cNvSpPr/>
          <p:nvPr/>
        </p:nvSpPr>
        <p:spPr>
          <a:xfrm>
            <a:off x="8274201" y="4198205"/>
            <a:ext cx="3713400" cy="680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333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1" name="Google Shape;51;p5"/>
          <p:cNvSpPr/>
          <p:nvPr/>
        </p:nvSpPr>
        <p:spPr>
          <a:xfrm>
            <a:off x="208275" y="4200275"/>
            <a:ext cx="3713400" cy="680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333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2" name="Google Shape;52;p5"/>
          <p:cNvSpPr/>
          <p:nvPr/>
        </p:nvSpPr>
        <p:spPr>
          <a:xfrm>
            <a:off x="4241238" y="5034077"/>
            <a:ext cx="3713400" cy="68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333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3" name="Google Shape;53;p5"/>
          <p:cNvSpPr/>
          <p:nvPr/>
        </p:nvSpPr>
        <p:spPr>
          <a:xfrm>
            <a:off x="8274201" y="5032007"/>
            <a:ext cx="3713400" cy="680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333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4" name="Google Shape;54;p5"/>
          <p:cNvSpPr/>
          <p:nvPr/>
        </p:nvSpPr>
        <p:spPr>
          <a:xfrm>
            <a:off x="208275" y="5034077"/>
            <a:ext cx="3713400" cy="680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333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0" name="Google Shape;40;p5"/>
          <p:cNvSpPr/>
          <p:nvPr/>
        </p:nvSpPr>
        <p:spPr>
          <a:xfrm>
            <a:off x="4241238" y="5867879"/>
            <a:ext cx="3713400" cy="68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333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5" name="Google Shape;55;p5"/>
          <p:cNvSpPr/>
          <p:nvPr/>
        </p:nvSpPr>
        <p:spPr>
          <a:xfrm>
            <a:off x="8274201" y="5865809"/>
            <a:ext cx="3713400" cy="680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333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6" name="Google Shape;56;p5"/>
          <p:cNvSpPr/>
          <p:nvPr/>
        </p:nvSpPr>
        <p:spPr>
          <a:xfrm>
            <a:off x="208275" y="5867879"/>
            <a:ext cx="3713400" cy="680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333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28615215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Bingo">
  <p:cSld name="005 Bingo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"/>
          <p:cNvSpPr/>
          <p:nvPr/>
        </p:nvSpPr>
        <p:spPr>
          <a:xfrm>
            <a:off x="2424333" y="1284057"/>
            <a:ext cx="1729800" cy="1719600"/>
          </a:xfrm>
          <a:prstGeom prst="roundRect">
            <a:avLst>
              <a:gd name="adj" fmla="val 1563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9" name="Google Shape;59;p6"/>
          <p:cNvSpPr/>
          <p:nvPr/>
        </p:nvSpPr>
        <p:spPr>
          <a:xfrm>
            <a:off x="4302692" y="1278825"/>
            <a:ext cx="1729800" cy="1719600"/>
          </a:xfrm>
          <a:prstGeom prst="roundRect">
            <a:avLst>
              <a:gd name="adj" fmla="val 1563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0" name="Google Shape;60;p6"/>
          <p:cNvSpPr/>
          <p:nvPr/>
        </p:nvSpPr>
        <p:spPr>
          <a:xfrm>
            <a:off x="545975" y="1284057"/>
            <a:ext cx="1729800" cy="1719600"/>
          </a:xfrm>
          <a:prstGeom prst="roundRect">
            <a:avLst>
              <a:gd name="adj" fmla="val 1563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1" name="Google Shape;61;p6"/>
          <p:cNvSpPr/>
          <p:nvPr/>
        </p:nvSpPr>
        <p:spPr>
          <a:xfrm>
            <a:off x="2424333" y="3162215"/>
            <a:ext cx="1729800" cy="1719600"/>
          </a:xfrm>
          <a:prstGeom prst="roundRect">
            <a:avLst>
              <a:gd name="adj" fmla="val 1563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2" name="Google Shape;62;p6"/>
          <p:cNvSpPr/>
          <p:nvPr/>
        </p:nvSpPr>
        <p:spPr>
          <a:xfrm>
            <a:off x="4302692" y="3156983"/>
            <a:ext cx="1729800" cy="1719600"/>
          </a:xfrm>
          <a:prstGeom prst="roundRect">
            <a:avLst>
              <a:gd name="adj" fmla="val 1563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3" name="Google Shape;63;p6"/>
          <p:cNvSpPr/>
          <p:nvPr/>
        </p:nvSpPr>
        <p:spPr>
          <a:xfrm>
            <a:off x="545975" y="3162215"/>
            <a:ext cx="1729800" cy="1719600"/>
          </a:xfrm>
          <a:prstGeom prst="roundRect">
            <a:avLst>
              <a:gd name="adj" fmla="val 1563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4" name="Google Shape;64;p6"/>
          <p:cNvSpPr/>
          <p:nvPr/>
        </p:nvSpPr>
        <p:spPr>
          <a:xfrm>
            <a:off x="2424333" y="5045603"/>
            <a:ext cx="1729800" cy="1719600"/>
          </a:xfrm>
          <a:prstGeom prst="roundRect">
            <a:avLst>
              <a:gd name="adj" fmla="val 1563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5" name="Google Shape;65;p6"/>
          <p:cNvSpPr/>
          <p:nvPr/>
        </p:nvSpPr>
        <p:spPr>
          <a:xfrm>
            <a:off x="4302692" y="5040371"/>
            <a:ext cx="1729800" cy="1719600"/>
          </a:xfrm>
          <a:prstGeom prst="roundRect">
            <a:avLst>
              <a:gd name="adj" fmla="val 1563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6" name="Google Shape;66;p6"/>
          <p:cNvSpPr/>
          <p:nvPr/>
        </p:nvSpPr>
        <p:spPr>
          <a:xfrm>
            <a:off x="545975" y="5045603"/>
            <a:ext cx="1729800" cy="1719600"/>
          </a:xfrm>
          <a:prstGeom prst="roundRect">
            <a:avLst>
              <a:gd name="adj" fmla="val 1563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7" name="Google Shape;67;p6"/>
          <p:cNvSpPr/>
          <p:nvPr/>
        </p:nvSpPr>
        <p:spPr>
          <a:xfrm>
            <a:off x="6181083" y="1284069"/>
            <a:ext cx="1729800" cy="1719600"/>
          </a:xfrm>
          <a:prstGeom prst="roundRect">
            <a:avLst>
              <a:gd name="adj" fmla="val 1563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8" name="Google Shape;68;p6"/>
          <p:cNvSpPr/>
          <p:nvPr/>
        </p:nvSpPr>
        <p:spPr>
          <a:xfrm>
            <a:off x="8059442" y="1278837"/>
            <a:ext cx="1729800" cy="1719600"/>
          </a:xfrm>
          <a:prstGeom prst="roundRect">
            <a:avLst>
              <a:gd name="adj" fmla="val 1563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9" name="Google Shape;69;p6"/>
          <p:cNvSpPr/>
          <p:nvPr/>
        </p:nvSpPr>
        <p:spPr>
          <a:xfrm>
            <a:off x="6181083" y="3162227"/>
            <a:ext cx="1729800" cy="1719600"/>
          </a:xfrm>
          <a:prstGeom prst="roundRect">
            <a:avLst>
              <a:gd name="adj" fmla="val 1563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0" name="Google Shape;70;p6"/>
          <p:cNvSpPr/>
          <p:nvPr/>
        </p:nvSpPr>
        <p:spPr>
          <a:xfrm>
            <a:off x="8059442" y="3156996"/>
            <a:ext cx="1729800" cy="1719600"/>
          </a:xfrm>
          <a:prstGeom prst="roundRect">
            <a:avLst>
              <a:gd name="adj" fmla="val 1563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1" name="Google Shape;71;p6"/>
          <p:cNvSpPr/>
          <p:nvPr/>
        </p:nvSpPr>
        <p:spPr>
          <a:xfrm>
            <a:off x="6181083" y="5045615"/>
            <a:ext cx="1729800" cy="1719600"/>
          </a:xfrm>
          <a:prstGeom prst="roundRect">
            <a:avLst>
              <a:gd name="adj" fmla="val 1563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2" name="Google Shape;72;p6"/>
          <p:cNvSpPr/>
          <p:nvPr/>
        </p:nvSpPr>
        <p:spPr>
          <a:xfrm>
            <a:off x="8059442" y="5040383"/>
            <a:ext cx="1729800" cy="1719600"/>
          </a:xfrm>
          <a:prstGeom prst="roundRect">
            <a:avLst>
              <a:gd name="adj" fmla="val 1563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3" name="Google Shape;73;p6"/>
          <p:cNvSpPr/>
          <p:nvPr/>
        </p:nvSpPr>
        <p:spPr>
          <a:xfrm>
            <a:off x="9937833" y="1276194"/>
            <a:ext cx="1729800" cy="1719600"/>
          </a:xfrm>
          <a:prstGeom prst="roundRect">
            <a:avLst>
              <a:gd name="adj" fmla="val 1563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4" name="Google Shape;74;p6"/>
          <p:cNvSpPr/>
          <p:nvPr/>
        </p:nvSpPr>
        <p:spPr>
          <a:xfrm>
            <a:off x="9937833" y="3154352"/>
            <a:ext cx="1729800" cy="1719600"/>
          </a:xfrm>
          <a:prstGeom prst="roundRect">
            <a:avLst>
              <a:gd name="adj" fmla="val 1563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5" name="Google Shape;75;p6"/>
          <p:cNvSpPr/>
          <p:nvPr/>
        </p:nvSpPr>
        <p:spPr>
          <a:xfrm>
            <a:off x="9937833" y="5037740"/>
            <a:ext cx="1729800" cy="1719600"/>
          </a:xfrm>
          <a:prstGeom prst="roundRect">
            <a:avLst>
              <a:gd name="adj" fmla="val 1563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00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3719038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Cause and Effect">
  <p:cSld name="006 Cause and Effec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7"/>
          <p:cNvSpPr/>
          <p:nvPr/>
        </p:nvSpPr>
        <p:spPr>
          <a:xfrm>
            <a:off x="5202838" y="1798204"/>
            <a:ext cx="6752800" cy="1250800"/>
          </a:xfrm>
          <a:prstGeom prst="roundRect">
            <a:avLst>
              <a:gd name="adj" fmla="val 14352"/>
            </a:avLst>
          </a:prstGeom>
          <a:solidFill>
            <a:schemeClr val="lt2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7"/>
          <p:cNvSpPr/>
          <p:nvPr/>
        </p:nvSpPr>
        <p:spPr>
          <a:xfrm>
            <a:off x="6819433" y="1459424"/>
            <a:ext cx="3519600" cy="5148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9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79;p7"/>
          <p:cNvSpPr/>
          <p:nvPr/>
        </p:nvSpPr>
        <p:spPr>
          <a:xfrm>
            <a:off x="5202838" y="3556331"/>
            <a:ext cx="6752800" cy="1250800"/>
          </a:xfrm>
          <a:prstGeom prst="roundRect">
            <a:avLst>
              <a:gd name="adj" fmla="val 14352"/>
            </a:avLst>
          </a:prstGeom>
          <a:solidFill>
            <a:schemeClr val="lt2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80;p7"/>
          <p:cNvSpPr/>
          <p:nvPr/>
        </p:nvSpPr>
        <p:spPr>
          <a:xfrm>
            <a:off x="6819433" y="3217551"/>
            <a:ext cx="3519600" cy="5148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9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7"/>
          <p:cNvSpPr/>
          <p:nvPr/>
        </p:nvSpPr>
        <p:spPr>
          <a:xfrm>
            <a:off x="5202838" y="5314457"/>
            <a:ext cx="6752800" cy="1250800"/>
          </a:xfrm>
          <a:prstGeom prst="roundRect">
            <a:avLst>
              <a:gd name="adj" fmla="val 14352"/>
            </a:avLst>
          </a:prstGeom>
          <a:solidFill>
            <a:schemeClr val="lt2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9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" name="Google Shape;82;p7"/>
          <p:cNvSpPr/>
          <p:nvPr/>
        </p:nvSpPr>
        <p:spPr>
          <a:xfrm>
            <a:off x="6819433" y="4975678"/>
            <a:ext cx="3519600" cy="5148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9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3" name="Google Shape;83;p7"/>
          <p:cNvGrpSpPr/>
          <p:nvPr/>
        </p:nvGrpSpPr>
        <p:grpSpPr>
          <a:xfrm rot="-7516647">
            <a:off x="4652714" y="2602762"/>
            <a:ext cx="358107" cy="1075844"/>
            <a:chOff x="5847863" y="4281335"/>
            <a:chExt cx="358150" cy="1075915"/>
          </a:xfrm>
        </p:grpSpPr>
        <p:sp>
          <p:nvSpPr>
            <p:cNvPr id="84" name="Google Shape;84;p7"/>
            <p:cNvSpPr/>
            <p:nvPr/>
          </p:nvSpPr>
          <p:spPr>
            <a:xfrm>
              <a:off x="5888440" y="4281335"/>
              <a:ext cx="317573" cy="1046246"/>
            </a:xfrm>
            <a:custGeom>
              <a:avLst/>
              <a:gdLst/>
              <a:ahLst/>
              <a:cxnLst/>
              <a:rect l="l" t="t" r="r" b="b"/>
              <a:pathLst>
                <a:path w="118830" h="391486" extrusionOk="0">
                  <a:moveTo>
                    <a:pt x="35089" y="714"/>
                  </a:moveTo>
                  <a:cubicBezTo>
                    <a:pt x="15981" y="65971"/>
                    <a:pt x="8906" y="134164"/>
                    <a:pt x="14210" y="201956"/>
                  </a:cubicBezTo>
                  <a:cubicBezTo>
                    <a:pt x="16726" y="233182"/>
                    <a:pt x="25861" y="269628"/>
                    <a:pt x="55036" y="280906"/>
                  </a:cubicBezTo>
                  <a:cubicBezTo>
                    <a:pt x="84211" y="292185"/>
                    <a:pt x="121589" y="263010"/>
                    <a:pt x="118606" y="230945"/>
                  </a:cubicBezTo>
                  <a:cubicBezTo>
                    <a:pt x="115623" y="198880"/>
                    <a:pt x="77500" y="176323"/>
                    <a:pt x="47113" y="187043"/>
                  </a:cubicBezTo>
                  <a:cubicBezTo>
                    <a:pt x="9829" y="200279"/>
                    <a:pt x="-3034" y="247909"/>
                    <a:pt x="508" y="287617"/>
                  </a:cubicBezTo>
                  <a:cubicBezTo>
                    <a:pt x="3360" y="324678"/>
                    <a:pt x="14993" y="360527"/>
                    <a:pt x="34437" y="39220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2700"/>
                <a:buFont typeface="Arial"/>
                <a:buNone/>
              </a:pPr>
              <a:endParaRPr sz="18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7"/>
            <p:cNvSpPr/>
            <p:nvPr/>
          </p:nvSpPr>
          <p:spPr>
            <a:xfrm>
              <a:off x="5847863" y="5204549"/>
              <a:ext cx="145229" cy="152701"/>
            </a:xfrm>
            <a:custGeom>
              <a:avLst/>
              <a:gdLst/>
              <a:ahLst/>
              <a:cxnLst/>
              <a:rect l="l" t="t" r="r" b="b"/>
              <a:pathLst>
                <a:path w="54342" h="57138" extrusionOk="0">
                  <a:moveTo>
                    <a:pt x="7960" y="23178"/>
                  </a:moveTo>
                  <a:lnTo>
                    <a:pt x="-56" y="17212"/>
                  </a:lnTo>
                  <a:lnTo>
                    <a:pt x="54286" y="57852"/>
                  </a:lnTo>
                  <a:lnTo>
                    <a:pt x="52608" y="714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2700"/>
                <a:buFont typeface="Arial"/>
                <a:buNone/>
              </a:pPr>
              <a:endParaRPr sz="18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" name="Google Shape;86;p7"/>
          <p:cNvGrpSpPr/>
          <p:nvPr/>
        </p:nvGrpSpPr>
        <p:grpSpPr>
          <a:xfrm rot="-4228233">
            <a:off x="4652139" y="4693637"/>
            <a:ext cx="358123" cy="1075835"/>
            <a:chOff x="5847863" y="4281335"/>
            <a:chExt cx="358150" cy="1075915"/>
          </a:xfrm>
        </p:grpSpPr>
        <p:sp>
          <p:nvSpPr>
            <p:cNvPr id="87" name="Google Shape;87;p7"/>
            <p:cNvSpPr/>
            <p:nvPr/>
          </p:nvSpPr>
          <p:spPr>
            <a:xfrm>
              <a:off x="5888440" y="4281335"/>
              <a:ext cx="317573" cy="1046246"/>
            </a:xfrm>
            <a:custGeom>
              <a:avLst/>
              <a:gdLst/>
              <a:ahLst/>
              <a:cxnLst/>
              <a:rect l="l" t="t" r="r" b="b"/>
              <a:pathLst>
                <a:path w="118830" h="391486" extrusionOk="0">
                  <a:moveTo>
                    <a:pt x="35089" y="714"/>
                  </a:moveTo>
                  <a:cubicBezTo>
                    <a:pt x="15981" y="65971"/>
                    <a:pt x="8906" y="134164"/>
                    <a:pt x="14210" y="201956"/>
                  </a:cubicBezTo>
                  <a:cubicBezTo>
                    <a:pt x="16726" y="233182"/>
                    <a:pt x="25861" y="269628"/>
                    <a:pt x="55036" y="280906"/>
                  </a:cubicBezTo>
                  <a:cubicBezTo>
                    <a:pt x="84211" y="292185"/>
                    <a:pt x="121589" y="263010"/>
                    <a:pt x="118606" y="230945"/>
                  </a:cubicBezTo>
                  <a:cubicBezTo>
                    <a:pt x="115623" y="198880"/>
                    <a:pt x="77500" y="176323"/>
                    <a:pt x="47113" y="187043"/>
                  </a:cubicBezTo>
                  <a:cubicBezTo>
                    <a:pt x="9829" y="200279"/>
                    <a:pt x="-3034" y="247909"/>
                    <a:pt x="508" y="287617"/>
                  </a:cubicBezTo>
                  <a:cubicBezTo>
                    <a:pt x="3360" y="324678"/>
                    <a:pt x="14993" y="360527"/>
                    <a:pt x="34437" y="39220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2700"/>
                <a:buFont typeface="Arial"/>
                <a:buNone/>
              </a:pPr>
              <a:endParaRPr sz="18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7"/>
            <p:cNvSpPr/>
            <p:nvPr/>
          </p:nvSpPr>
          <p:spPr>
            <a:xfrm>
              <a:off x="5847863" y="5204549"/>
              <a:ext cx="145229" cy="152701"/>
            </a:xfrm>
            <a:custGeom>
              <a:avLst/>
              <a:gdLst/>
              <a:ahLst/>
              <a:cxnLst/>
              <a:rect l="l" t="t" r="r" b="b"/>
              <a:pathLst>
                <a:path w="54342" h="57138" extrusionOk="0">
                  <a:moveTo>
                    <a:pt x="7960" y="23178"/>
                  </a:moveTo>
                  <a:lnTo>
                    <a:pt x="-56" y="17212"/>
                  </a:lnTo>
                  <a:lnTo>
                    <a:pt x="54286" y="57852"/>
                  </a:lnTo>
                  <a:lnTo>
                    <a:pt x="52608" y="714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2700"/>
                <a:buFont typeface="Arial"/>
                <a:buNone/>
              </a:pPr>
              <a:endParaRPr sz="18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" name="Google Shape;89;p7"/>
          <p:cNvGrpSpPr/>
          <p:nvPr/>
        </p:nvGrpSpPr>
        <p:grpSpPr>
          <a:xfrm rot="-5548567">
            <a:off x="4763473" y="3566525"/>
            <a:ext cx="358127" cy="1075843"/>
            <a:chOff x="5847863" y="4281335"/>
            <a:chExt cx="358150" cy="1075915"/>
          </a:xfrm>
        </p:grpSpPr>
        <p:sp>
          <p:nvSpPr>
            <p:cNvPr id="90" name="Google Shape;90;p7"/>
            <p:cNvSpPr/>
            <p:nvPr/>
          </p:nvSpPr>
          <p:spPr>
            <a:xfrm>
              <a:off x="5888440" y="4281335"/>
              <a:ext cx="317573" cy="1046246"/>
            </a:xfrm>
            <a:custGeom>
              <a:avLst/>
              <a:gdLst/>
              <a:ahLst/>
              <a:cxnLst/>
              <a:rect l="l" t="t" r="r" b="b"/>
              <a:pathLst>
                <a:path w="118830" h="391486" extrusionOk="0">
                  <a:moveTo>
                    <a:pt x="35089" y="714"/>
                  </a:moveTo>
                  <a:cubicBezTo>
                    <a:pt x="15981" y="65971"/>
                    <a:pt x="8906" y="134164"/>
                    <a:pt x="14210" y="201956"/>
                  </a:cubicBezTo>
                  <a:cubicBezTo>
                    <a:pt x="16726" y="233182"/>
                    <a:pt x="25861" y="269628"/>
                    <a:pt x="55036" y="280906"/>
                  </a:cubicBezTo>
                  <a:cubicBezTo>
                    <a:pt x="84211" y="292185"/>
                    <a:pt x="121589" y="263010"/>
                    <a:pt x="118606" y="230945"/>
                  </a:cubicBezTo>
                  <a:cubicBezTo>
                    <a:pt x="115623" y="198880"/>
                    <a:pt x="77500" y="176323"/>
                    <a:pt x="47113" y="187043"/>
                  </a:cubicBezTo>
                  <a:cubicBezTo>
                    <a:pt x="9829" y="200279"/>
                    <a:pt x="-3034" y="247909"/>
                    <a:pt x="508" y="287617"/>
                  </a:cubicBezTo>
                  <a:cubicBezTo>
                    <a:pt x="3360" y="324678"/>
                    <a:pt x="14993" y="360527"/>
                    <a:pt x="34437" y="39220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2700"/>
                <a:buFont typeface="Arial"/>
                <a:buNone/>
              </a:pPr>
              <a:endParaRPr sz="18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7"/>
            <p:cNvSpPr/>
            <p:nvPr/>
          </p:nvSpPr>
          <p:spPr>
            <a:xfrm>
              <a:off x="5847863" y="5204549"/>
              <a:ext cx="145229" cy="152701"/>
            </a:xfrm>
            <a:custGeom>
              <a:avLst/>
              <a:gdLst/>
              <a:ahLst/>
              <a:cxnLst/>
              <a:rect l="l" t="t" r="r" b="b"/>
              <a:pathLst>
                <a:path w="54342" h="57138" extrusionOk="0">
                  <a:moveTo>
                    <a:pt x="7960" y="23178"/>
                  </a:moveTo>
                  <a:lnTo>
                    <a:pt x="-56" y="17212"/>
                  </a:lnTo>
                  <a:lnTo>
                    <a:pt x="54286" y="57852"/>
                  </a:lnTo>
                  <a:lnTo>
                    <a:pt x="52608" y="714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2700"/>
                <a:buFont typeface="Arial"/>
                <a:buNone/>
              </a:pPr>
              <a:endParaRPr sz="18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7"/>
          <p:cNvSpPr/>
          <p:nvPr/>
        </p:nvSpPr>
        <p:spPr>
          <a:xfrm>
            <a:off x="217200" y="1780475"/>
            <a:ext cx="4282600" cy="4784800"/>
          </a:xfrm>
          <a:prstGeom prst="roundRect">
            <a:avLst>
              <a:gd name="adj" fmla="val 4889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533" b="1" kern="0">
              <a:solidFill>
                <a:srgbClr val="000000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93" name="Google Shape;93;p7"/>
          <p:cNvSpPr/>
          <p:nvPr/>
        </p:nvSpPr>
        <p:spPr>
          <a:xfrm>
            <a:off x="844800" y="1570275"/>
            <a:ext cx="3027400" cy="628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93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07639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Collecting Evidence">
  <p:cSld name="007 Collecting Evidenc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8"/>
          <p:cNvSpPr/>
          <p:nvPr/>
        </p:nvSpPr>
        <p:spPr>
          <a:xfrm flipH="1">
            <a:off x="7857350" y="1780475"/>
            <a:ext cx="4098200" cy="4784800"/>
          </a:xfrm>
          <a:prstGeom prst="roundRect">
            <a:avLst>
              <a:gd name="adj" fmla="val 4889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533" b="1" kern="0">
              <a:solidFill>
                <a:srgbClr val="000000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96" name="Google Shape;96;p8"/>
          <p:cNvSpPr/>
          <p:nvPr/>
        </p:nvSpPr>
        <p:spPr>
          <a:xfrm flipH="1">
            <a:off x="8457963" y="1570275"/>
            <a:ext cx="2897000" cy="628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9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7" name="Google Shape;97;p8"/>
          <p:cNvGrpSpPr/>
          <p:nvPr/>
        </p:nvGrpSpPr>
        <p:grpSpPr>
          <a:xfrm rot="-4310066">
            <a:off x="6997062" y="2145666"/>
            <a:ext cx="358115" cy="1075878"/>
            <a:chOff x="5847863" y="4281335"/>
            <a:chExt cx="358150" cy="1075915"/>
          </a:xfrm>
        </p:grpSpPr>
        <p:sp>
          <p:nvSpPr>
            <p:cNvPr id="98" name="Google Shape;98;p8"/>
            <p:cNvSpPr/>
            <p:nvPr/>
          </p:nvSpPr>
          <p:spPr>
            <a:xfrm>
              <a:off x="5888440" y="4281335"/>
              <a:ext cx="317573" cy="1046246"/>
            </a:xfrm>
            <a:custGeom>
              <a:avLst/>
              <a:gdLst/>
              <a:ahLst/>
              <a:cxnLst/>
              <a:rect l="l" t="t" r="r" b="b"/>
              <a:pathLst>
                <a:path w="118830" h="391486" extrusionOk="0">
                  <a:moveTo>
                    <a:pt x="35089" y="714"/>
                  </a:moveTo>
                  <a:cubicBezTo>
                    <a:pt x="15981" y="65971"/>
                    <a:pt x="8906" y="134164"/>
                    <a:pt x="14210" y="201956"/>
                  </a:cubicBezTo>
                  <a:cubicBezTo>
                    <a:pt x="16726" y="233182"/>
                    <a:pt x="25861" y="269628"/>
                    <a:pt x="55036" y="280906"/>
                  </a:cubicBezTo>
                  <a:cubicBezTo>
                    <a:pt x="84211" y="292185"/>
                    <a:pt x="121589" y="263010"/>
                    <a:pt x="118606" y="230945"/>
                  </a:cubicBezTo>
                  <a:cubicBezTo>
                    <a:pt x="115623" y="198880"/>
                    <a:pt x="77500" y="176323"/>
                    <a:pt x="47113" y="187043"/>
                  </a:cubicBezTo>
                  <a:cubicBezTo>
                    <a:pt x="9829" y="200279"/>
                    <a:pt x="-3034" y="247909"/>
                    <a:pt x="508" y="287617"/>
                  </a:cubicBezTo>
                  <a:cubicBezTo>
                    <a:pt x="3360" y="324678"/>
                    <a:pt x="14993" y="360527"/>
                    <a:pt x="34437" y="39220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2700"/>
                <a:buFont typeface="Arial"/>
                <a:buNone/>
              </a:pPr>
              <a:endParaRPr sz="18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8"/>
            <p:cNvSpPr/>
            <p:nvPr/>
          </p:nvSpPr>
          <p:spPr>
            <a:xfrm>
              <a:off x="5847863" y="5204549"/>
              <a:ext cx="145229" cy="152701"/>
            </a:xfrm>
            <a:custGeom>
              <a:avLst/>
              <a:gdLst/>
              <a:ahLst/>
              <a:cxnLst/>
              <a:rect l="l" t="t" r="r" b="b"/>
              <a:pathLst>
                <a:path w="54342" h="57138" extrusionOk="0">
                  <a:moveTo>
                    <a:pt x="7960" y="23178"/>
                  </a:moveTo>
                  <a:lnTo>
                    <a:pt x="-56" y="17212"/>
                  </a:lnTo>
                  <a:lnTo>
                    <a:pt x="54286" y="57852"/>
                  </a:lnTo>
                  <a:lnTo>
                    <a:pt x="52608" y="714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2700"/>
                <a:buFont typeface="Arial"/>
                <a:buNone/>
              </a:pPr>
              <a:endParaRPr sz="18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" name="Google Shape;100;p8"/>
          <p:cNvGrpSpPr/>
          <p:nvPr/>
        </p:nvGrpSpPr>
        <p:grpSpPr>
          <a:xfrm rot="-6329238">
            <a:off x="6996409" y="4998763"/>
            <a:ext cx="358117" cy="1075815"/>
            <a:chOff x="5847863" y="4281335"/>
            <a:chExt cx="358150" cy="1075915"/>
          </a:xfrm>
        </p:grpSpPr>
        <p:sp>
          <p:nvSpPr>
            <p:cNvPr id="101" name="Google Shape;101;p8"/>
            <p:cNvSpPr/>
            <p:nvPr/>
          </p:nvSpPr>
          <p:spPr>
            <a:xfrm>
              <a:off x="5888440" y="4281335"/>
              <a:ext cx="317573" cy="1046246"/>
            </a:xfrm>
            <a:custGeom>
              <a:avLst/>
              <a:gdLst/>
              <a:ahLst/>
              <a:cxnLst/>
              <a:rect l="l" t="t" r="r" b="b"/>
              <a:pathLst>
                <a:path w="118830" h="391486" extrusionOk="0">
                  <a:moveTo>
                    <a:pt x="35089" y="714"/>
                  </a:moveTo>
                  <a:cubicBezTo>
                    <a:pt x="15981" y="65971"/>
                    <a:pt x="8906" y="134164"/>
                    <a:pt x="14210" y="201956"/>
                  </a:cubicBezTo>
                  <a:cubicBezTo>
                    <a:pt x="16726" y="233182"/>
                    <a:pt x="25861" y="269628"/>
                    <a:pt x="55036" y="280906"/>
                  </a:cubicBezTo>
                  <a:cubicBezTo>
                    <a:pt x="84211" y="292185"/>
                    <a:pt x="121589" y="263010"/>
                    <a:pt x="118606" y="230945"/>
                  </a:cubicBezTo>
                  <a:cubicBezTo>
                    <a:pt x="115623" y="198880"/>
                    <a:pt x="77500" y="176323"/>
                    <a:pt x="47113" y="187043"/>
                  </a:cubicBezTo>
                  <a:cubicBezTo>
                    <a:pt x="9829" y="200279"/>
                    <a:pt x="-3034" y="247909"/>
                    <a:pt x="508" y="287617"/>
                  </a:cubicBezTo>
                  <a:cubicBezTo>
                    <a:pt x="3360" y="324678"/>
                    <a:pt x="14993" y="360527"/>
                    <a:pt x="34437" y="39220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2700"/>
                <a:buFont typeface="Arial"/>
                <a:buNone/>
              </a:pPr>
              <a:endParaRPr sz="18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8"/>
            <p:cNvSpPr/>
            <p:nvPr/>
          </p:nvSpPr>
          <p:spPr>
            <a:xfrm>
              <a:off x="5847863" y="5204549"/>
              <a:ext cx="145229" cy="152701"/>
            </a:xfrm>
            <a:custGeom>
              <a:avLst/>
              <a:gdLst/>
              <a:ahLst/>
              <a:cxnLst/>
              <a:rect l="l" t="t" r="r" b="b"/>
              <a:pathLst>
                <a:path w="54342" h="57138" extrusionOk="0">
                  <a:moveTo>
                    <a:pt x="7960" y="23178"/>
                  </a:moveTo>
                  <a:lnTo>
                    <a:pt x="-56" y="17212"/>
                  </a:lnTo>
                  <a:lnTo>
                    <a:pt x="54286" y="57852"/>
                  </a:lnTo>
                  <a:lnTo>
                    <a:pt x="52608" y="714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2700"/>
                <a:buFont typeface="Arial"/>
                <a:buNone/>
              </a:pPr>
              <a:endParaRPr sz="18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" name="Google Shape;103;p8"/>
          <p:cNvGrpSpPr/>
          <p:nvPr/>
        </p:nvGrpSpPr>
        <p:grpSpPr>
          <a:xfrm rot="-5548567">
            <a:off x="6955369" y="3566525"/>
            <a:ext cx="358127" cy="1075843"/>
            <a:chOff x="5847863" y="4281335"/>
            <a:chExt cx="358150" cy="1075915"/>
          </a:xfrm>
        </p:grpSpPr>
        <p:sp>
          <p:nvSpPr>
            <p:cNvPr id="104" name="Google Shape;104;p8"/>
            <p:cNvSpPr/>
            <p:nvPr/>
          </p:nvSpPr>
          <p:spPr>
            <a:xfrm>
              <a:off x="5888440" y="4281335"/>
              <a:ext cx="317573" cy="1046246"/>
            </a:xfrm>
            <a:custGeom>
              <a:avLst/>
              <a:gdLst/>
              <a:ahLst/>
              <a:cxnLst/>
              <a:rect l="l" t="t" r="r" b="b"/>
              <a:pathLst>
                <a:path w="118830" h="391486" extrusionOk="0">
                  <a:moveTo>
                    <a:pt x="35089" y="714"/>
                  </a:moveTo>
                  <a:cubicBezTo>
                    <a:pt x="15981" y="65971"/>
                    <a:pt x="8906" y="134164"/>
                    <a:pt x="14210" y="201956"/>
                  </a:cubicBezTo>
                  <a:cubicBezTo>
                    <a:pt x="16726" y="233182"/>
                    <a:pt x="25861" y="269628"/>
                    <a:pt x="55036" y="280906"/>
                  </a:cubicBezTo>
                  <a:cubicBezTo>
                    <a:pt x="84211" y="292185"/>
                    <a:pt x="121589" y="263010"/>
                    <a:pt x="118606" y="230945"/>
                  </a:cubicBezTo>
                  <a:cubicBezTo>
                    <a:pt x="115623" y="198880"/>
                    <a:pt x="77500" y="176323"/>
                    <a:pt x="47113" y="187043"/>
                  </a:cubicBezTo>
                  <a:cubicBezTo>
                    <a:pt x="9829" y="200279"/>
                    <a:pt x="-3034" y="247909"/>
                    <a:pt x="508" y="287617"/>
                  </a:cubicBezTo>
                  <a:cubicBezTo>
                    <a:pt x="3360" y="324678"/>
                    <a:pt x="14993" y="360527"/>
                    <a:pt x="34437" y="39220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2700"/>
                <a:buFont typeface="Arial"/>
                <a:buNone/>
              </a:pPr>
              <a:endParaRPr sz="18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847863" y="5204549"/>
              <a:ext cx="145229" cy="152701"/>
            </a:xfrm>
            <a:custGeom>
              <a:avLst/>
              <a:gdLst/>
              <a:ahLst/>
              <a:cxnLst/>
              <a:rect l="l" t="t" r="r" b="b"/>
              <a:pathLst>
                <a:path w="54342" h="57138" extrusionOk="0">
                  <a:moveTo>
                    <a:pt x="7960" y="23178"/>
                  </a:moveTo>
                  <a:lnTo>
                    <a:pt x="-56" y="17212"/>
                  </a:lnTo>
                  <a:lnTo>
                    <a:pt x="54286" y="57852"/>
                  </a:lnTo>
                  <a:lnTo>
                    <a:pt x="52608" y="714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2700"/>
                <a:buFont typeface="Arial"/>
                <a:buNone/>
              </a:pPr>
              <a:endParaRPr sz="18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" name="Google Shape;106;p8"/>
          <p:cNvSpPr/>
          <p:nvPr/>
        </p:nvSpPr>
        <p:spPr>
          <a:xfrm flipH="1">
            <a:off x="217115" y="1798204"/>
            <a:ext cx="6752800" cy="1250800"/>
          </a:xfrm>
          <a:prstGeom prst="roundRect">
            <a:avLst>
              <a:gd name="adj" fmla="val 14352"/>
            </a:avLst>
          </a:prstGeom>
          <a:solidFill>
            <a:schemeClr val="lt2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9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8"/>
          <p:cNvSpPr/>
          <p:nvPr/>
        </p:nvSpPr>
        <p:spPr>
          <a:xfrm flipH="1">
            <a:off x="1833719" y="1459424"/>
            <a:ext cx="3519600" cy="5148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9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8"/>
          <p:cNvSpPr/>
          <p:nvPr/>
        </p:nvSpPr>
        <p:spPr>
          <a:xfrm flipH="1">
            <a:off x="217115" y="3556331"/>
            <a:ext cx="6752800" cy="1250800"/>
          </a:xfrm>
          <a:prstGeom prst="roundRect">
            <a:avLst>
              <a:gd name="adj" fmla="val 14352"/>
            </a:avLst>
          </a:prstGeom>
          <a:solidFill>
            <a:schemeClr val="lt2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9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8"/>
          <p:cNvSpPr/>
          <p:nvPr/>
        </p:nvSpPr>
        <p:spPr>
          <a:xfrm flipH="1">
            <a:off x="1833719" y="3217551"/>
            <a:ext cx="3519600" cy="5148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9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0" name="Google Shape;110;p8"/>
          <p:cNvSpPr/>
          <p:nvPr/>
        </p:nvSpPr>
        <p:spPr>
          <a:xfrm flipH="1">
            <a:off x="217115" y="5314457"/>
            <a:ext cx="6752800" cy="1250800"/>
          </a:xfrm>
          <a:prstGeom prst="roundRect">
            <a:avLst>
              <a:gd name="adj" fmla="val 14352"/>
            </a:avLst>
          </a:prstGeom>
          <a:solidFill>
            <a:schemeClr val="lt2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9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" name="Google Shape;111;p8"/>
          <p:cNvSpPr/>
          <p:nvPr/>
        </p:nvSpPr>
        <p:spPr>
          <a:xfrm flipH="1">
            <a:off x="1833719" y="4975678"/>
            <a:ext cx="3519600" cy="5148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93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56214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Parts of a story">
  <p:cSld name="008 Parts of a story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9"/>
          <p:cNvSpPr/>
          <p:nvPr/>
        </p:nvSpPr>
        <p:spPr>
          <a:xfrm flipH="1">
            <a:off x="702750" y="1949550"/>
            <a:ext cx="11227800" cy="1250800"/>
          </a:xfrm>
          <a:prstGeom prst="roundRect">
            <a:avLst>
              <a:gd name="adj" fmla="val 14352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9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9"/>
          <p:cNvSpPr/>
          <p:nvPr/>
        </p:nvSpPr>
        <p:spPr>
          <a:xfrm flipH="1">
            <a:off x="337969" y="1610774"/>
            <a:ext cx="3519600" cy="5148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9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" name="Google Shape;115;p9"/>
          <p:cNvSpPr/>
          <p:nvPr/>
        </p:nvSpPr>
        <p:spPr>
          <a:xfrm flipH="1">
            <a:off x="702750" y="3707678"/>
            <a:ext cx="11227800" cy="1250800"/>
          </a:xfrm>
          <a:prstGeom prst="roundRect">
            <a:avLst>
              <a:gd name="adj" fmla="val 14352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9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" name="Google Shape;116;p9"/>
          <p:cNvSpPr/>
          <p:nvPr/>
        </p:nvSpPr>
        <p:spPr>
          <a:xfrm flipH="1">
            <a:off x="337969" y="3368901"/>
            <a:ext cx="3519600" cy="5148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9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" name="Google Shape;117;p9"/>
          <p:cNvSpPr/>
          <p:nvPr/>
        </p:nvSpPr>
        <p:spPr>
          <a:xfrm flipH="1">
            <a:off x="702750" y="5465807"/>
            <a:ext cx="11227800" cy="1250800"/>
          </a:xfrm>
          <a:prstGeom prst="roundRect">
            <a:avLst>
              <a:gd name="adj" fmla="val 14352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9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9"/>
          <p:cNvSpPr/>
          <p:nvPr/>
        </p:nvSpPr>
        <p:spPr>
          <a:xfrm flipH="1">
            <a:off x="337969" y="5127028"/>
            <a:ext cx="3519600" cy="5148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93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67174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Frayer Model">
  <p:cSld name="009 Frayer Model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0"/>
          <p:cNvSpPr/>
          <p:nvPr/>
        </p:nvSpPr>
        <p:spPr>
          <a:xfrm>
            <a:off x="217200" y="1410400"/>
            <a:ext cx="5804400" cy="2571600"/>
          </a:xfrm>
          <a:prstGeom prst="roundRect">
            <a:avLst>
              <a:gd name="adj" fmla="val 4889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533" b="1" kern="0">
              <a:solidFill>
                <a:srgbClr val="000000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21" name="Google Shape;121;p10"/>
          <p:cNvSpPr/>
          <p:nvPr/>
        </p:nvSpPr>
        <p:spPr>
          <a:xfrm>
            <a:off x="217200" y="4130978"/>
            <a:ext cx="5804400" cy="2571600"/>
          </a:xfrm>
          <a:prstGeom prst="roundRect">
            <a:avLst>
              <a:gd name="adj" fmla="val 4889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533" b="1" kern="0">
              <a:solidFill>
                <a:srgbClr val="000000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22" name="Google Shape;122;p10"/>
          <p:cNvSpPr/>
          <p:nvPr/>
        </p:nvSpPr>
        <p:spPr>
          <a:xfrm>
            <a:off x="6192051" y="1410400"/>
            <a:ext cx="5804400" cy="2571600"/>
          </a:xfrm>
          <a:prstGeom prst="roundRect">
            <a:avLst>
              <a:gd name="adj" fmla="val 4889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533" b="1" kern="0">
              <a:solidFill>
                <a:srgbClr val="000000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23" name="Google Shape;123;p10"/>
          <p:cNvSpPr/>
          <p:nvPr/>
        </p:nvSpPr>
        <p:spPr>
          <a:xfrm>
            <a:off x="6192051" y="4130978"/>
            <a:ext cx="5804400" cy="2571600"/>
          </a:xfrm>
          <a:prstGeom prst="roundRect">
            <a:avLst>
              <a:gd name="adj" fmla="val 4889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533" b="1" kern="0">
              <a:solidFill>
                <a:srgbClr val="000000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24" name="Google Shape;124;p10"/>
          <p:cNvSpPr/>
          <p:nvPr/>
        </p:nvSpPr>
        <p:spPr>
          <a:xfrm>
            <a:off x="4291950" y="2838075"/>
            <a:ext cx="3608200" cy="23638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6000" b="1" kern="0">
              <a:solidFill>
                <a:srgbClr val="000000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25" name="Google Shape;125;p10"/>
          <p:cNvSpPr txBox="1"/>
          <p:nvPr/>
        </p:nvSpPr>
        <p:spPr>
          <a:xfrm>
            <a:off x="2822427" y="1489900"/>
            <a:ext cx="3125200" cy="574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en" sz="2533" b="1" i="1" kern="0">
                <a:solidFill>
                  <a:srgbClr val="A7A5A6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Definition</a:t>
            </a:r>
            <a:endParaRPr sz="2533" b="1" i="1" kern="0">
              <a:solidFill>
                <a:srgbClr val="A7A5A6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26" name="Google Shape;126;p10"/>
          <p:cNvSpPr txBox="1"/>
          <p:nvPr/>
        </p:nvSpPr>
        <p:spPr>
          <a:xfrm>
            <a:off x="2822427" y="6042100"/>
            <a:ext cx="3125200" cy="574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en" sz="2533" b="1" i="1" kern="0">
                <a:solidFill>
                  <a:srgbClr val="A7A5A6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Examples</a:t>
            </a:r>
            <a:endParaRPr sz="2533" b="1" i="1" kern="0">
              <a:solidFill>
                <a:srgbClr val="A7A5A6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27" name="Google Shape;127;p10"/>
          <p:cNvSpPr txBox="1"/>
          <p:nvPr/>
        </p:nvSpPr>
        <p:spPr>
          <a:xfrm>
            <a:off x="6254127" y="1489900"/>
            <a:ext cx="3125200" cy="574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" sz="2533" b="1" i="1" kern="0">
                <a:solidFill>
                  <a:srgbClr val="A7A5A6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Characteristics</a:t>
            </a:r>
            <a:endParaRPr sz="2533" b="1" i="1" kern="0">
              <a:solidFill>
                <a:srgbClr val="A7A5A6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28" name="Google Shape;128;p10"/>
          <p:cNvSpPr txBox="1"/>
          <p:nvPr/>
        </p:nvSpPr>
        <p:spPr>
          <a:xfrm>
            <a:off x="6254127" y="6042100"/>
            <a:ext cx="3125200" cy="574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" sz="2533" b="1" i="1" kern="0">
                <a:solidFill>
                  <a:srgbClr val="A7A5A6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Non-Examples</a:t>
            </a:r>
            <a:endParaRPr sz="2533" b="1" i="1" kern="0">
              <a:solidFill>
                <a:srgbClr val="A7A5A6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</p:spTree>
    <p:extLst>
      <p:ext uri="{BB962C8B-B14F-4D97-AF65-F5344CB8AC3E}">
        <p14:creationId xmlns:p14="http://schemas.microsoft.com/office/powerpoint/2010/main" val="41258477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Class debate">
  <p:cSld name="010 Class debate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1"/>
          <p:cNvSpPr/>
          <p:nvPr/>
        </p:nvSpPr>
        <p:spPr>
          <a:xfrm>
            <a:off x="217200" y="1410400"/>
            <a:ext cx="5804400" cy="2571600"/>
          </a:xfrm>
          <a:prstGeom prst="roundRect">
            <a:avLst>
              <a:gd name="adj" fmla="val 4889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533" b="1" kern="0">
              <a:solidFill>
                <a:srgbClr val="000000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31" name="Google Shape;131;p11"/>
          <p:cNvSpPr/>
          <p:nvPr/>
        </p:nvSpPr>
        <p:spPr>
          <a:xfrm>
            <a:off x="217200" y="4130978"/>
            <a:ext cx="5804400" cy="2571600"/>
          </a:xfrm>
          <a:prstGeom prst="roundRect">
            <a:avLst>
              <a:gd name="adj" fmla="val 4889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533" b="1" kern="0">
              <a:solidFill>
                <a:srgbClr val="000000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32" name="Google Shape;132;p11"/>
          <p:cNvSpPr/>
          <p:nvPr/>
        </p:nvSpPr>
        <p:spPr>
          <a:xfrm>
            <a:off x="6192051" y="1410400"/>
            <a:ext cx="5804400" cy="2571600"/>
          </a:xfrm>
          <a:prstGeom prst="roundRect">
            <a:avLst>
              <a:gd name="adj" fmla="val 4889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533" b="1" kern="0">
              <a:solidFill>
                <a:srgbClr val="000000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33" name="Google Shape;133;p11"/>
          <p:cNvSpPr/>
          <p:nvPr/>
        </p:nvSpPr>
        <p:spPr>
          <a:xfrm>
            <a:off x="6192051" y="4130978"/>
            <a:ext cx="5804400" cy="2571600"/>
          </a:xfrm>
          <a:prstGeom prst="roundRect">
            <a:avLst>
              <a:gd name="adj" fmla="val 4889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533" b="1" kern="0">
              <a:solidFill>
                <a:srgbClr val="000000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34" name="Google Shape;134;p11"/>
          <p:cNvSpPr/>
          <p:nvPr/>
        </p:nvSpPr>
        <p:spPr>
          <a:xfrm>
            <a:off x="4291950" y="2838075"/>
            <a:ext cx="3608200" cy="2363800"/>
          </a:xfrm>
          <a:prstGeom prst="roundRect">
            <a:avLst>
              <a:gd name="adj" fmla="val 821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4000" b="1" kern="0">
              <a:solidFill>
                <a:srgbClr val="000000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35" name="Google Shape;135;p11"/>
          <p:cNvSpPr txBox="1"/>
          <p:nvPr/>
        </p:nvSpPr>
        <p:spPr>
          <a:xfrm>
            <a:off x="8767077" y="1459126"/>
            <a:ext cx="3125200" cy="574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en" sz="2533" b="1" i="1" kern="0">
                <a:solidFill>
                  <a:srgbClr val="000000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I strongly disagree</a:t>
            </a:r>
            <a:endParaRPr sz="2533" b="1" i="1" kern="0">
              <a:solidFill>
                <a:srgbClr val="000000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36" name="Google Shape;136;p11"/>
          <p:cNvSpPr txBox="1"/>
          <p:nvPr/>
        </p:nvSpPr>
        <p:spPr>
          <a:xfrm>
            <a:off x="8767077" y="6087526"/>
            <a:ext cx="3125200" cy="964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en" sz="2533" b="1" i="1" kern="0">
                <a:solidFill>
                  <a:srgbClr val="A7A5A6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I somewhat disagree</a:t>
            </a:r>
            <a:endParaRPr sz="2533" b="1" i="1" kern="0">
              <a:solidFill>
                <a:srgbClr val="A7A5A6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37" name="Google Shape;137;p11"/>
          <p:cNvSpPr txBox="1"/>
          <p:nvPr/>
        </p:nvSpPr>
        <p:spPr>
          <a:xfrm>
            <a:off x="309477" y="1459126"/>
            <a:ext cx="3125200" cy="574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" sz="2533" b="1" i="1" kern="0">
                <a:solidFill>
                  <a:srgbClr val="725465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I strongly agree</a:t>
            </a:r>
            <a:endParaRPr sz="2533" b="1" i="1" kern="0">
              <a:solidFill>
                <a:srgbClr val="725465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38" name="Google Shape;138;p11"/>
          <p:cNvSpPr txBox="1"/>
          <p:nvPr/>
        </p:nvSpPr>
        <p:spPr>
          <a:xfrm>
            <a:off x="309477" y="6087526"/>
            <a:ext cx="3125200" cy="574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" sz="2533" b="1" i="1" kern="0">
                <a:solidFill>
                  <a:srgbClr val="AE8DA0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I somewhat agree</a:t>
            </a:r>
            <a:endParaRPr sz="2533" b="1" i="1" kern="0">
              <a:solidFill>
                <a:srgbClr val="AE8DA0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</p:spTree>
    <p:extLst>
      <p:ext uri="{BB962C8B-B14F-4D97-AF65-F5344CB8AC3E}">
        <p14:creationId xmlns:p14="http://schemas.microsoft.com/office/powerpoint/2010/main" val="16281762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1 Four blocks">
  <p:cSld name="011 Four blocks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"/>
          <p:cNvSpPr/>
          <p:nvPr/>
        </p:nvSpPr>
        <p:spPr>
          <a:xfrm>
            <a:off x="217200" y="1704287"/>
            <a:ext cx="5808400" cy="2293800"/>
          </a:xfrm>
          <a:prstGeom prst="roundRect">
            <a:avLst>
              <a:gd name="adj" fmla="val 809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533" b="1" kern="0">
              <a:solidFill>
                <a:srgbClr val="000000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41" name="Google Shape;141;p12"/>
          <p:cNvSpPr/>
          <p:nvPr/>
        </p:nvSpPr>
        <p:spPr>
          <a:xfrm>
            <a:off x="6188025" y="1704275"/>
            <a:ext cx="5808400" cy="2293800"/>
          </a:xfrm>
          <a:prstGeom prst="roundRect">
            <a:avLst>
              <a:gd name="adj" fmla="val 809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533" b="1" kern="0">
              <a:solidFill>
                <a:srgbClr val="000000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42" name="Google Shape;142;p12"/>
          <p:cNvSpPr/>
          <p:nvPr/>
        </p:nvSpPr>
        <p:spPr>
          <a:xfrm>
            <a:off x="217200" y="4335525"/>
            <a:ext cx="5808400" cy="2293800"/>
          </a:xfrm>
          <a:prstGeom prst="roundRect">
            <a:avLst>
              <a:gd name="adj" fmla="val 809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533" b="1" kern="0">
              <a:solidFill>
                <a:srgbClr val="000000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43" name="Google Shape;143;p12"/>
          <p:cNvSpPr/>
          <p:nvPr/>
        </p:nvSpPr>
        <p:spPr>
          <a:xfrm>
            <a:off x="6188025" y="4335513"/>
            <a:ext cx="5808400" cy="2293800"/>
          </a:xfrm>
          <a:prstGeom prst="roundRect">
            <a:avLst>
              <a:gd name="adj" fmla="val 809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533" b="1" kern="0">
              <a:solidFill>
                <a:srgbClr val="000000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44" name="Google Shape;144;p12"/>
          <p:cNvSpPr/>
          <p:nvPr/>
        </p:nvSpPr>
        <p:spPr>
          <a:xfrm>
            <a:off x="1607700" y="1494075"/>
            <a:ext cx="3027400" cy="628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9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2"/>
          <p:cNvSpPr/>
          <p:nvPr/>
        </p:nvSpPr>
        <p:spPr>
          <a:xfrm>
            <a:off x="7578525" y="1494075"/>
            <a:ext cx="3027400" cy="628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9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" name="Google Shape;146;p12"/>
          <p:cNvSpPr/>
          <p:nvPr/>
        </p:nvSpPr>
        <p:spPr>
          <a:xfrm>
            <a:off x="1607700" y="4095500"/>
            <a:ext cx="3027400" cy="628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9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" name="Google Shape;147;p12"/>
          <p:cNvSpPr/>
          <p:nvPr/>
        </p:nvSpPr>
        <p:spPr>
          <a:xfrm>
            <a:off x="7578525" y="4095500"/>
            <a:ext cx="3027400" cy="628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93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50554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Three blocks">
  <p:cSld name="012 Three blocks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3"/>
          <p:cNvSpPr/>
          <p:nvPr/>
        </p:nvSpPr>
        <p:spPr>
          <a:xfrm>
            <a:off x="217200" y="1747600"/>
            <a:ext cx="3843400" cy="4871200"/>
          </a:xfrm>
          <a:prstGeom prst="roundRect">
            <a:avLst>
              <a:gd name="adj" fmla="val 4889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533" b="1" kern="0">
              <a:solidFill>
                <a:srgbClr val="000000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50" name="Google Shape;150;p13"/>
          <p:cNvSpPr/>
          <p:nvPr/>
        </p:nvSpPr>
        <p:spPr>
          <a:xfrm>
            <a:off x="4185189" y="1747600"/>
            <a:ext cx="3843400" cy="4871200"/>
          </a:xfrm>
          <a:prstGeom prst="roundRect">
            <a:avLst>
              <a:gd name="adj" fmla="val 4889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533" b="1" kern="0">
              <a:solidFill>
                <a:srgbClr val="000000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51" name="Google Shape;151;p13"/>
          <p:cNvSpPr/>
          <p:nvPr/>
        </p:nvSpPr>
        <p:spPr>
          <a:xfrm>
            <a:off x="8153178" y="1747600"/>
            <a:ext cx="3843400" cy="4871200"/>
          </a:xfrm>
          <a:prstGeom prst="roundRect">
            <a:avLst>
              <a:gd name="adj" fmla="val 4889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533" b="1" kern="0">
              <a:solidFill>
                <a:srgbClr val="000000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52" name="Google Shape;152;p13"/>
          <p:cNvSpPr/>
          <p:nvPr/>
        </p:nvSpPr>
        <p:spPr>
          <a:xfrm>
            <a:off x="624625" y="1422850"/>
            <a:ext cx="3027400" cy="628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9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" name="Google Shape;153;p13"/>
          <p:cNvSpPr/>
          <p:nvPr/>
        </p:nvSpPr>
        <p:spPr>
          <a:xfrm>
            <a:off x="4593187" y="1422850"/>
            <a:ext cx="3027400" cy="628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9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4" name="Google Shape;154;p13"/>
          <p:cNvSpPr/>
          <p:nvPr/>
        </p:nvSpPr>
        <p:spPr>
          <a:xfrm>
            <a:off x="8561763" y="1422850"/>
            <a:ext cx="3027400" cy="628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93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28431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Two blocks">
  <p:cSld name="013 Two block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4"/>
          <p:cNvSpPr/>
          <p:nvPr/>
        </p:nvSpPr>
        <p:spPr>
          <a:xfrm>
            <a:off x="217797" y="1747600"/>
            <a:ext cx="5794200" cy="4871200"/>
          </a:xfrm>
          <a:prstGeom prst="roundRect">
            <a:avLst>
              <a:gd name="adj" fmla="val 4889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533" b="1" kern="0">
              <a:solidFill>
                <a:srgbClr val="000000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57" name="Google Shape;157;p14"/>
          <p:cNvSpPr/>
          <p:nvPr/>
        </p:nvSpPr>
        <p:spPr>
          <a:xfrm>
            <a:off x="6200052" y="1747600"/>
            <a:ext cx="5794200" cy="4871200"/>
          </a:xfrm>
          <a:prstGeom prst="roundRect">
            <a:avLst>
              <a:gd name="adj" fmla="val 4889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533" b="1" kern="0">
              <a:solidFill>
                <a:srgbClr val="000000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58" name="Google Shape;158;p14"/>
          <p:cNvSpPr/>
          <p:nvPr/>
        </p:nvSpPr>
        <p:spPr>
          <a:xfrm>
            <a:off x="832042" y="1422850"/>
            <a:ext cx="4564000" cy="628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9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4"/>
          <p:cNvSpPr/>
          <p:nvPr/>
        </p:nvSpPr>
        <p:spPr>
          <a:xfrm>
            <a:off x="6815163" y="1422850"/>
            <a:ext cx="4564000" cy="628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93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2220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4 Agenda">
  <p:cSld name="014 Agenda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5"/>
          <p:cNvSpPr/>
          <p:nvPr/>
        </p:nvSpPr>
        <p:spPr>
          <a:xfrm>
            <a:off x="217200" y="1780475"/>
            <a:ext cx="2236800" cy="3667000"/>
          </a:xfrm>
          <a:prstGeom prst="roundRect">
            <a:avLst>
              <a:gd name="adj" fmla="val 4889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533" b="1" kern="0">
              <a:solidFill>
                <a:srgbClr val="000000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62" name="Google Shape;162;p15"/>
          <p:cNvSpPr/>
          <p:nvPr/>
        </p:nvSpPr>
        <p:spPr>
          <a:xfrm>
            <a:off x="2602794" y="1780475"/>
            <a:ext cx="2236800" cy="3667000"/>
          </a:xfrm>
          <a:prstGeom prst="roundRect">
            <a:avLst>
              <a:gd name="adj" fmla="val 4889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533" b="1" kern="0">
              <a:solidFill>
                <a:srgbClr val="000000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63" name="Google Shape;163;p15"/>
          <p:cNvSpPr/>
          <p:nvPr/>
        </p:nvSpPr>
        <p:spPr>
          <a:xfrm>
            <a:off x="4988387" y="1780475"/>
            <a:ext cx="2236800" cy="3667000"/>
          </a:xfrm>
          <a:prstGeom prst="roundRect">
            <a:avLst>
              <a:gd name="adj" fmla="val 4889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533" b="1" kern="0">
              <a:solidFill>
                <a:srgbClr val="000000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64" name="Google Shape;164;p15"/>
          <p:cNvSpPr/>
          <p:nvPr/>
        </p:nvSpPr>
        <p:spPr>
          <a:xfrm>
            <a:off x="7373981" y="1780475"/>
            <a:ext cx="2236800" cy="3667000"/>
          </a:xfrm>
          <a:prstGeom prst="roundRect">
            <a:avLst>
              <a:gd name="adj" fmla="val 4889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533" b="1" kern="0">
              <a:solidFill>
                <a:srgbClr val="000000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65" name="Google Shape;165;p15"/>
          <p:cNvSpPr/>
          <p:nvPr/>
        </p:nvSpPr>
        <p:spPr>
          <a:xfrm>
            <a:off x="9759575" y="1780475"/>
            <a:ext cx="2236800" cy="3667000"/>
          </a:xfrm>
          <a:prstGeom prst="roundRect">
            <a:avLst>
              <a:gd name="adj" fmla="val 4889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533" b="1" kern="0">
              <a:solidFill>
                <a:srgbClr val="000000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66" name="Google Shape;166;p15"/>
          <p:cNvSpPr/>
          <p:nvPr/>
        </p:nvSpPr>
        <p:spPr>
          <a:xfrm>
            <a:off x="217200" y="5716350"/>
            <a:ext cx="11779200" cy="901800"/>
          </a:xfrm>
          <a:prstGeom prst="roundRect">
            <a:avLst>
              <a:gd name="adj" fmla="val 11035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533" b="1" kern="0">
              <a:solidFill>
                <a:srgbClr val="000000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67" name="Google Shape;167;p15"/>
          <p:cNvSpPr/>
          <p:nvPr/>
        </p:nvSpPr>
        <p:spPr>
          <a:xfrm>
            <a:off x="217200" y="1436650"/>
            <a:ext cx="2236800" cy="628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7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" name="Google Shape;168;p15"/>
          <p:cNvSpPr/>
          <p:nvPr/>
        </p:nvSpPr>
        <p:spPr>
          <a:xfrm>
            <a:off x="2602787" y="1436650"/>
            <a:ext cx="2236800" cy="628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7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15"/>
          <p:cNvSpPr/>
          <p:nvPr/>
        </p:nvSpPr>
        <p:spPr>
          <a:xfrm>
            <a:off x="4988375" y="1436650"/>
            <a:ext cx="2236800" cy="628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7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15"/>
          <p:cNvSpPr/>
          <p:nvPr/>
        </p:nvSpPr>
        <p:spPr>
          <a:xfrm>
            <a:off x="7373975" y="1436650"/>
            <a:ext cx="2236800" cy="628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7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" name="Google Shape;171;p15"/>
          <p:cNvSpPr/>
          <p:nvPr/>
        </p:nvSpPr>
        <p:spPr>
          <a:xfrm>
            <a:off x="9759575" y="1436650"/>
            <a:ext cx="2236800" cy="628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7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" name="Google Shape;172;p15"/>
          <p:cNvSpPr txBox="1"/>
          <p:nvPr/>
        </p:nvSpPr>
        <p:spPr>
          <a:xfrm>
            <a:off x="196802" y="5716350"/>
            <a:ext cx="1032600" cy="42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" sz="1533" b="1" i="1" kern="0">
                <a:solidFill>
                  <a:srgbClr val="A7A5A6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Notes</a:t>
            </a:r>
            <a:endParaRPr sz="1533" b="1" i="1" kern="0">
              <a:solidFill>
                <a:srgbClr val="A7A5A6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</p:spTree>
    <p:extLst>
      <p:ext uri="{BB962C8B-B14F-4D97-AF65-F5344CB8AC3E}">
        <p14:creationId xmlns:p14="http://schemas.microsoft.com/office/powerpoint/2010/main" val="8287486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5 Station Rotation">
  <p:cSld name="015 Station Rotation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6"/>
          <p:cNvSpPr/>
          <p:nvPr/>
        </p:nvSpPr>
        <p:spPr>
          <a:xfrm>
            <a:off x="2669576" y="882700"/>
            <a:ext cx="2259000" cy="7054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2533" b="1" kern="0">
                <a:solidFill>
                  <a:srgbClr val="000000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Group 1</a:t>
            </a:r>
            <a:endParaRPr sz="2533" b="1" kern="0">
              <a:solidFill>
                <a:srgbClr val="000000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75" name="Google Shape;175;p16"/>
          <p:cNvSpPr/>
          <p:nvPr/>
        </p:nvSpPr>
        <p:spPr>
          <a:xfrm>
            <a:off x="187400" y="1964055"/>
            <a:ext cx="2380000" cy="7054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2533" b="1" kern="0">
                <a:solidFill>
                  <a:srgbClr val="000000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Station 1</a:t>
            </a:r>
            <a:endParaRPr sz="2533" b="1" kern="0">
              <a:solidFill>
                <a:srgbClr val="000000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76" name="Google Shape;176;p16"/>
          <p:cNvSpPr/>
          <p:nvPr/>
        </p:nvSpPr>
        <p:spPr>
          <a:xfrm>
            <a:off x="187400" y="3244045"/>
            <a:ext cx="2380000" cy="7054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2533" b="1" kern="0">
                <a:solidFill>
                  <a:srgbClr val="000000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Station 2</a:t>
            </a:r>
            <a:endParaRPr sz="2533" b="1" kern="0">
              <a:solidFill>
                <a:srgbClr val="000000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77" name="Google Shape;177;p16"/>
          <p:cNvSpPr/>
          <p:nvPr/>
        </p:nvSpPr>
        <p:spPr>
          <a:xfrm>
            <a:off x="187400" y="4524035"/>
            <a:ext cx="2380000" cy="7054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2533" b="1" kern="0">
                <a:solidFill>
                  <a:srgbClr val="000000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Station 3</a:t>
            </a:r>
            <a:endParaRPr sz="2533" b="1" kern="0">
              <a:solidFill>
                <a:srgbClr val="000000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78" name="Google Shape;178;p16"/>
          <p:cNvSpPr/>
          <p:nvPr/>
        </p:nvSpPr>
        <p:spPr>
          <a:xfrm>
            <a:off x="187400" y="5804085"/>
            <a:ext cx="2380000" cy="7054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2533" b="1" kern="0">
                <a:solidFill>
                  <a:srgbClr val="000000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Station 4</a:t>
            </a:r>
            <a:endParaRPr sz="2533" b="1" kern="0">
              <a:solidFill>
                <a:srgbClr val="000000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79" name="Google Shape;179;p16"/>
          <p:cNvSpPr/>
          <p:nvPr/>
        </p:nvSpPr>
        <p:spPr>
          <a:xfrm>
            <a:off x="5049962" y="882700"/>
            <a:ext cx="2259000" cy="7054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2533" b="1" kern="0">
                <a:solidFill>
                  <a:srgbClr val="000000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Group 2</a:t>
            </a:r>
            <a:endParaRPr sz="2533" b="1" kern="0">
              <a:solidFill>
                <a:srgbClr val="000000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80" name="Google Shape;180;p16"/>
          <p:cNvSpPr/>
          <p:nvPr/>
        </p:nvSpPr>
        <p:spPr>
          <a:xfrm>
            <a:off x="7430347" y="882700"/>
            <a:ext cx="2259000" cy="7054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2533" b="1" kern="0">
                <a:solidFill>
                  <a:srgbClr val="000000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Group 3</a:t>
            </a:r>
            <a:endParaRPr sz="2533" b="1" kern="0">
              <a:solidFill>
                <a:srgbClr val="000000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81" name="Google Shape;181;p16"/>
          <p:cNvSpPr/>
          <p:nvPr/>
        </p:nvSpPr>
        <p:spPr>
          <a:xfrm>
            <a:off x="9810733" y="882700"/>
            <a:ext cx="2259000" cy="7054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2533" b="1" kern="0">
                <a:solidFill>
                  <a:srgbClr val="000000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Group 4</a:t>
            </a:r>
            <a:endParaRPr sz="2533" b="1" kern="0">
              <a:solidFill>
                <a:srgbClr val="000000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82" name="Google Shape;182;p16"/>
          <p:cNvSpPr/>
          <p:nvPr/>
        </p:nvSpPr>
        <p:spPr>
          <a:xfrm>
            <a:off x="2740276" y="1733803"/>
            <a:ext cx="2259000" cy="1165800"/>
          </a:xfrm>
          <a:prstGeom prst="roundRect">
            <a:avLst>
              <a:gd name="adj" fmla="val 1563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3" name="Google Shape;183;p16"/>
          <p:cNvSpPr/>
          <p:nvPr/>
        </p:nvSpPr>
        <p:spPr>
          <a:xfrm>
            <a:off x="2740276" y="3013794"/>
            <a:ext cx="2259000" cy="1165800"/>
          </a:xfrm>
          <a:prstGeom prst="roundRect">
            <a:avLst>
              <a:gd name="adj" fmla="val 1563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EEEEE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4" name="Google Shape;184;p16"/>
          <p:cNvSpPr/>
          <p:nvPr/>
        </p:nvSpPr>
        <p:spPr>
          <a:xfrm>
            <a:off x="2740276" y="4293785"/>
            <a:ext cx="2259000" cy="1165800"/>
          </a:xfrm>
          <a:prstGeom prst="roundRect">
            <a:avLst>
              <a:gd name="adj" fmla="val 156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EEEEE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5" name="Google Shape;185;p16"/>
          <p:cNvSpPr/>
          <p:nvPr/>
        </p:nvSpPr>
        <p:spPr>
          <a:xfrm>
            <a:off x="2740276" y="5573835"/>
            <a:ext cx="2259000" cy="1165800"/>
          </a:xfrm>
          <a:prstGeom prst="roundRect">
            <a:avLst>
              <a:gd name="adj" fmla="val 1563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EEEEE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6" name="Google Shape;186;p16"/>
          <p:cNvSpPr/>
          <p:nvPr/>
        </p:nvSpPr>
        <p:spPr>
          <a:xfrm>
            <a:off x="5100751" y="1733803"/>
            <a:ext cx="2259000" cy="1165800"/>
          </a:xfrm>
          <a:prstGeom prst="roundRect">
            <a:avLst>
              <a:gd name="adj" fmla="val 156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EEEEE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7" name="Google Shape;187;p16"/>
          <p:cNvSpPr/>
          <p:nvPr/>
        </p:nvSpPr>
        <p:spPr>
          <a:xfrm>
            <a:off x="5100751" y="3013794"/>
            <a:ext cx="2259000" cy="1165800"/>
          </a:xfrm>
          <a:prstGeom prst="roundRect">
            <a:avLst>
              <a:gd name="adj" fmla="val 1563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EEEEE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8" name="Google Shape;188;p16"/>
          <p:cNvSpPr/>
          <p:nvPr/>
        </p:nvSpPr>
        <p:spPr>
          <a:xfrm>
            <a:off x="5100751" y="4293785"/>
            <a:ext cx="2259000" cy="1165800"/>
          </a:xfrm>
          <a:prstGeom prst="roundRect">
            <a:avLst>
              <a:gd name="adj" fmla="val 1563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9" name="Google Shape;189;p16"/>
          <p:cNvSpPr/>
          <p:nvPr/>
        </p:nvSpPr>
        <p:spPr>
          <a:xfrm>
            <a:off x="5100751" y="5573835"/>
            <a:ext cx="2259000" cy="1165800"/>
          </a:xfrm>
          <a:prstGeom prst="roundRect">
            <a:avLst>
              <a:gd name="adj" fmla="val 1563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EEEEE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90" name="Google Shape;190;p16"/>
          <p:cNvSpPr/>
          <p:nvPr/>
        </p:nvSpPr>
        <p:spPr>
          <a:xfrm>
            <a:off x="7461225" y="1733803"/>
            <a:ext cx="2259000" cy="1165800"/>
          </a:xfrm>
          <a:prstGeom prst="roundRect">
            <a:avLst>
              <a:gd name="adj" fmla="val 1563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EEEEE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91" name="Google Shape;191;p16"/>
          <p:cNvSpPr/>
          <p:nvPr/>
        </p:nvSpPr>
        <p:spPr>
          <a:xfrm>
            <a:off x="7461225" y="3013794"/>
            <a:ext cx="2259000" cy="1165800"/>
          </a:xfrm>
          <a:prstGeom prst="roundRect">
            <a:avLst>
              <a:gd name="adj" fmla="val 1563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92" name="Google Shape;192;p16"/>
          <p:cNvSpPr/>
          <p:nvPr/>
        </p:nvSpPr>
        <p:spPr>
          <a:xfrm>
            <a:off x="7461225" y="4293785"/>
            <a:ext cx="2259000" cy="1165800"/>
          </a:xfrm>
          <a:prstGeom prst="roundRect">
            <a:avLst>
              <a:gd name="adj" fmla="val 1563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EEEEE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93" name="Google Shape;193;p16"/>
          <p:cNvSpPr/>
          <p:nvPr/>
        </p:nvSpPr>
        <p:spPr>
          <a:xfrm>
            <a:off x="7461225" y="5573835"/>
            <a:ext cx="2259000" cy="1165800"/>
          </a:xfrm>
          <a:prstGeom prst="roundRect">
            <a:avLst>
              <a:gd name="adj" fmla="val 156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EEEEE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94" name="Google Shape;194;p16"/>
          <p:cNvSpPr/>
          <p:nvPr/>
        </p:nvSpPr>
        <p:spPr>
          <a:xfrm>
            <a:off x="9821700" y="1733803"/>
            <a:ext cx="2259000" cy="1165800"/>
          </a:xfrm>
          <a:prstGeom prst="roundRect">
            <a:avLst>
              <a:gd name="adj" fmla="val 1563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EEEEE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95" name="Google Shape;195;p16"/>
          <p:cNvSpPr/>
          <p:nvPr/>
        </p:nvSpPr>
        <p:spPr>
          <a:xfrm>
            <a:off x="9821700" y="3013794"/>
            <a:ext cx="2259000" cy="1165800"/>
          </a:xfrm>
          <a:prstGeom prst="roundRect">
            <a:avLst>
              <a:gd name="adj" fmla="val 156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EEEEE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96" name="Google Shape;196;p16"/>
          <p:cNvSpPr/>
          <p:nvPr/>
        </p:nvSpPr>
        <p:spPr>
          <a:xfrm>
            <a:off x="9821700" y="4293785"/>
            <a:ext cx="2259000" cy="1165800"/>
          </a:xfrm>
          <a:prstGeom prst="roundRect">
            <a:avLst>
              <a:gd name="adj" fmla="val 1563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EEEEE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97" name="Google Shape;197;p16"/>
          <p:cNvSpPr/>
          <p:nvPr/>
        </p:nvSpPr>
        <p:spPr>
          <a:xfrm>
            <a:off x="9821700" y="5573835"/>
            <a:ext cx="2259000" cy="1165800"/>
          </a:xfrm>
          <a:prstGeom prst="roundRect">
            <a:avLst>
              <a:gd name="adj" fmla="val 1563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156576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13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Choice Board">
  <p:cSld name="016 Choice Board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7"/>
          <p:cNvSpPr/>
          <p:nvPr/>
        </p:nvSpPr>
        <p:spPr>
          <a:xfrm>
            <a:off x="277550" y="904625"/>
            <a:ext cx="2854400" cy="1359000"/>
          </a:xfrm>
          <a:prstGeom prst="roundRect">
            <a:avLst>
              <a:gd name="adj" fmla="val 1563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00" name="Google Shape;200;p17"/>
          <p:cNvSpPr/>
          <p:nvPr/>
        </p:nvSpPr>
        <p:spPr>
          <a:xfrm>
            <a:off x="277550" y="2396633"/>
            <a:ext cx="2854400" cy="1359000"/>
          </a:xfrm>
          <a:prstGeom prst="roundRect">
            <a:avLst>
              <a:gd name="adj" fmla="val 1563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EEEEE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01" name="Google Shape;201;p17"/>
          <p:cNvSpPr/>
          <p:nvPr/>
        </p:nvSpPr>
        <p:spPr>
          <a:xfrm>
            <a:off x="277550" y="3888643"/>
            <a:ext cx="2854400" cy="1359000"/>
          </a:xfrm>
          <a:prstGeom prst="roundRect">
            <a:avLst>
              <a:gd name="adj" fmla="val 156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EEEEE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02" name="Google Shape;202;p17"/>
          <p:cNvSpPr/>
          <p:nvPr/>
        </p:nvSpPr>
        <p:spPr>
          <a:xfrm>
            <a:off x="277550" y="5380720"/>
            <a:ext cx="2854400" cy="1359000"/>
          </a:xfrm>
          <a:prstGeom prst="roundRect">
            <a:avLst>
              <a:gd name="adj" fmla="val 1563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EEEEE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03" name="Google Shape;203;p17"/>
          <p:cNvSpPr/>
          <p:nvPr/>
        </p:nvSpPr>
        <p:spPr>
          <a:xfrm>
            <a:off x="3260393" y="904625"/>
            <a:ext cx="2854400" cy="1359000"/>
          </a:xfrm>
          <a:prstGeom prst="roundRect">
            <a:avLst>
              <a:gd name="adj" fmla="val 156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EEEEE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04" name="Google Shape;204;p17"/>
          <p:cNvSpPr/>
          <p:nvPr/>
        </p:nvSpPr>
        <p:spPr>
          <a:xfrm>
            <a:off x="3260393" y="2396633"/>
            <a:ext cx="2854400" cy="1359000"/>
          </a:xfrm>
          <a:prstGeom prst="roundRect">
            <a:avLst>
              <a:gd name="adj" fmla="val 1563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EEEEE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05" name="Google Shape;205;p17"/>
          <p:cNvSpPr/>
          <p:nvPr/>
        </p:nvSpPr>
        <p:spPr>
          <a:xfrm>
            <a:off x="3260393" y="3888643"/>
            <a:ext cx="2854400" cy="1359000"/>
          </a:xfrm>
          <a:prstGeom prst="roundRect">
            <a:avLst>
              <a:gd name="adj" fmla="val 1563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06" name="Google Shape;206;p17"/>
          <p:cNvSpPr/>
          <p:nvPr/>
        </p:nvSpPr>
        <p:spPr>
          <a:xfrm>
            <a:off x="3260393" y="5380720"/>
            <a:ext cx="2854400" cy="1359000"/>
          </a:xfrm>
          <a:prstGeom prst="roundRect">
            <a:avLst>
              <a:gd name="adj" fmla="val 1563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EEEEE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07" name="Google Shape;207;p17"/>
          <p:cNvSpPr/>
          <p:nvPr/>
        </p:nvSpPr>
        <p:spPr>
          <a:xfrm>
            <a:off x="6243235" y="904625"/>
            <a:ext cx="2854400" cy="1359000"/>
          </a:xfrm>
          <a:prstGeom prst="roundRect">
            <a:avLst>
              <a:gd name="adj" fmla="val 1563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EEEEE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08" name="Google Shape;208;p17"/>
          <p:cNvSpPr/>
          <p:nvPr/>
        </p:nvSpPr>
        <p:spPr>
          <a:xfrm>
            <a:off x="6243235" y="2396633"/>
            <a:ext cx="2854400" cy="1359000"/>
          </a:xfrm>
          <a:prstGeom prst="roundRect">
            <a:avLst>
              <a:gd name="adj" fmla="val 1563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09" name="Google Shape;209;p17"/>
          <p:cNvSpPr/>
          <p:nvPr/>
        </p:nvSpPr>
        <p:spPr>
          <a:xfrm>
            <a:off x="6243235" y="3888643"/>
            <a:ext cx="2854400" cy="1359000"/>
          </a:xfrm>
          <a:prstGeom prst="roundRect">
            <a:avLst>
              <a:gd name="adj" fmla="val 1563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EEEEE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10" name="Google Shape;210;p17"/>
          <p:cNvSpPr/>
          <p:nvPr/>
        </p:nvSpPr>
        <p:spPr>
          <a:xfrm>
            <a:off x="6243235" y="5380720"/>
            <a:ext cx="2854400" cy="1359000"/>
          </a:xfrm>
          <a:prstGeom prst="roundRect">
            <a:avLst>
              <a:gd name="adj" fmla="val 156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EEEEE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11" name="Google Shape;211;p17"/>
          <p:cNvSpPr/>
          <p:nvPr/>
        </p:nvSpPr>
        <p:spPr>
          <a:xfrm>
            <a:off x="9226077" y="904625"/>
            <a:ext cx="2854400" cy="1359000"/>
          </a:xfrm>
          <a:prstGeom prst="roundRect">
            <a:avLst>
              <a:gd name="adj" fmla="val 1563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EEEEE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12" name="Google Shape;212;p17"/>
          <p:cNvSpPr/>
          <p:nvPr/>
        </p:nvSpPr>
        <p:spPr>
          <a:xfrm>
            <a:off x="9226077" y="2396633"/>
            <a:ext cx="2854400" cy="1359000"/>
          </a:xfrm>
          <a:prstGeom prst="roundRect">
            <a:avLst>
              <a:gd name="adj" fmla="val 156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EEEEE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13" name="Google Shape;213;p17"/>
          <p:cNvSpPr/>
          <p:nvPr/>
        </p:nvSpPr>
        <p:spPr>
          <a:xfrm>
            <a:off x="9226077" y="3888643"/>
            <a:ext cx="2854400" cy="1359000"/>
          </a:xfrm>
          <a:prstGeom prst="roundRect">
            <a:avLst>
              <a:gd name="adj" fmla="val 1563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EEEEE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14" name="Google Shape;214;p17"/>
          <p:cNvSpPr/>
          <p:nvPr/>
        </p:nvSpPr>
        <p:spPr>
          <a:xfrm>
            <a:off x="9226077" y="5380720"/>
            <a:ext cx="2854400" cy="1359000"/>
          </a:xfrm>
          <a:prstGeom prst="roundRect">
            <a:avLst>
              <a:gd name="adj" fmla="val 1563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15" name="Google Shape;215;p17"/>
          <p:cNvSpPr/>
          <p:nvPr/>
        </p:nvSpPr>
        <p:spPr>
          <a:xfrm>
            <a:off x="367709" y="1012356"/>
            <a:ext cx="306080" cy="355442"/>
          </a:xfrm>
          <a:custGeom>
            <a:avLst/>
            <a:gdLst/>
            <a:ahLst/>
            <a:cxnLst/>
            <a:rect l="l" t="t" r="r" b="b"/>
            <a:pathLst>
              <a:path w="644379" h="748299" extrusionOk="0">
                <a:moveTo>
                  <a:pt x="574847" y="513985"/>
                </a:moveTo>
                <a:cubicBezTo>
                  <a:pt x="606280" y="451120"/>
                  <a:pt x="609137" y="380635"/>
                  <a:pt x="609137" y="318722"/>
                </a:cubicBezTo>
                <a:lnTo>
                  <a:pt x="609137" y="313960"/>
                </a:lnTo>
                <a:cubicBezTo>
                  <a:pt x="609137" y="271097"/>
                  <a:pt x="610090" y="226330"/>
                  <a:pt x="626282" y="210137"/>
                </a:cubicBezTo>
                <a:cubicBezTo>
                  <a:pt x="644380" y="190135"/>
                  <a:pt x="642475" y="160607"/>
                  <a:pt x="622472" y="142510"/>
                </a:cubicBezTo>
                <a:cubicBezTo>
                  <a:pt x="622472" y="142510"/>
                  <a:pt x="622472" y="142510"/>
                  <a:pt x="622472" y="142510"/>
                </a:cubicBezTo>
                <a:cubicBezTo>
                  <a:pt x="612947" y="133937"/>
                  <a:pt x="599612" y="129175"/>
                  <a:pt x="586277" y="130127"/>
                </a:cubicBezTo>
                <a:cubicBezTo>
                  <a:pt x="573895" y="131080"/>
                  <a:pt x="562465" y="136795"/>
                  <a:pt x="554845" y="145367"/>
                </a:cubicBezTo>
                <a:cubicBezTo>
                  <a:pt x="521507" y="180610"/>
                  <a:pt x="498647" y="242522"/>
                  <a:pt x="492932" y="306340"/>
                </a:cubicBezTo>
                <a:cubicBezTo>
                  <a:pt x="492932" y="306340"/>
                  <a:pt x="492932" y="306340"/>
                  <a:pt x="492932" y="306340"/>
                </a:cubicBezTo>
                <a:cubicBezTo>
                  <a:pt x="492932" y="306340"/>
                  <a:pt x="492932" y="306340"/>
                  <a:pt x="492932" y="306340"/>
                </a:cubicBezTo>
                <a:cubicBezTo>
                  <a:pt x="478645" y="292052"/>
                  <a:pt x="465310" y="276812"/>
                  <a:pt x="452927" y="259667"/>
                </a:cubicBezTo>
                <a:lnTo>
                  <a:pt x="445307" y="250142"/>
                </a:lnTo>
                <a:lnTo>
                  <a:pt x="372917" y="33925"/>
                </a:lnTo>
                <a:cubicBezTo>
                  <a:pt x="364345" y="8207"/>
                  <a:pt x="335770" y="-6080"/>
                  <a:pt x="310052" y="2492"/>
                </a:cubicBezTo>
                <a:cubicBezTo>
                  <a:pt x="295765" y="7255"/>
                  <a:pt x="284335" y="17732"/>
                  <a:pt x="279572" y="32020"/>
                </a:cubicBezTo>
                <a:cubicBezTo>
                  <a:pt x="275762" y="43450"/>
                  <a:pt x="274810" y="55832"/>
                  <a:pt x="279572" y="68215"/>
                </a:cubicBezTo>
                <a:lnTo>
                  <a:pt x="330055" y="219662"/>
                </a:lnTo>
                <a:cubicBezTo>
                  <a:pt x="330055" y="219662"/>
                  <a:pt x="330055" y="219662"/>
                  <a:pt x="330055" y="219662"/>
                </a:cubicBezTo>
                <a:cubicBezTo>
                  <a:pt x="330055" y="219662"/>
                  <a:pt x="330055" y="219662"/>
                  <a:pt x="330055" y="219662"/>
                </a:cubicBezTo>
                <a:lnTo>
                  <a:pt x="227185" y="59642"/>
                </a:lnTo>
                <a:cubicBezTo>
                  <a:pt x="221470" y="50117"/>
                  <a:pt x="211945" y="42497"/>
                  <a:pt x="201467" y="37735"/>
                </a:cubicBezTo>
                <a:cubicBezTo>
                  <a:pt x="175750" y="28210"/>
                  <a:pt x="147175" y="41545"/>
                  <a:pt x="137650" y="68215"/>
                </a:cubicBezTo>
                <a:cubicBezTo>
                  <a:pt x="136697" y="72025"/>
                  <a:pt x="135745" y="75835"/>
                  <a:pt x="134792" y="78692"/>
                </a:cubicBezTo>
                <a:cubicBezTo>
                  <a:pt x="133840" y="91075"/>
                  <a:pt x="136697" y="103457"/>
                  <a:pt x="143365" y="112982"/>
                </a:cubicBezTo>
                <a:lnTo>
                  <a:pt x="238615" y="261572"/>
                </a:lnTo>
                <a:cubicBezTo>
                  <a:pt x="238615" y="261572"/>
                  <a:pt x="238615" y="261572"/>
                  <a:pt x="238615" y="261572"/>
                </a:cubicBezTo>
                <a:cubicBezTo>
                  <a:pt x="238615" y="261572"/>
                  <a:pt x="238615" y="261572"/>
                  <a:pt x="238615" y="261572"/>
                </a:cubicBezTo>
                <a:lnTo>
                  <a:pt x="119552" y="153940"/>
                </a:lnTo>
                <a:cubicBezTo>
                  <a:pt x="99550" y="134890"/>
                  <a:pt x="68117" y="135842"/>
                  <a:pt x="49067" y="156797"/>
                </a:cubicBezTo>
                <a:cubicBezTo>
                  <a:pt x="30017" y="177752"/>
                  <a:pt x="30970" y="208232"/>
                  <a:pt x="51925" y="227282"/>
                </a:cubicBezTo>
                <a:cubicBezTo>
                  <a:pt x="51925" y="227282"/>
                  <a:pt x="52877" y="227282"/>
                  <a:pt x="52877" y="228235"/>
                </a:cubicBezTo>
                <a:lnTo>
                  <a:pt x="188132" y="353012"/>
                </a:lnTo>
                <a:cubicBezTo>
                  <a:pt x="188132" y="353012"/>
                  <a:pt x="188132" y="353012"/>
                  <a:pt x="188132" y="353012"/>
                </a:cubicBezTo>
                <a:lnTo>
                  <a:pt x="73832" y="295862"/>
                </a:lnTo>
                <a:cubicBezTo>
                  <a:pt x="63355" y="290147"/>
                  <a:pt x="50020" y="288242"/>
                  <a:pt x="38590" y="291100"/>
                </a:cubicBezTo>
                <a:cubicBezTo>
                  <a:pt x="11920" y="297767"/>
                  <a:pt x="-5225" y="324437"/>
                  <a:pt x="1442" y="351107"/>
                </a:cubicBezTo>
                <a:cubicBezTo>
                  <a:pt x="2395" y="354917"/>
                  <a:pt x="3347" y="357775"/>
                  <a:pt x="5252" y="361585"/>
                </a:cubicBezTo>
                <a:cubicBezTo>
                  <a:pt x="10967" y="372062"/>
                  <a:pt x="19540" y="380635"/>
                  <a:pt x="30017" y="385397"/>
                </a:cubicBezTo>
                <a:lnTo>
                  <a:pt x="169082" y="454930"/>
                </a:lnTo>
                <a:lnTo>
                  <a:pt x="174797" y="464455"/>
                </a:lnTo>
                <a:cubicBezTo>
                  <a:pt x="249092" y="573992"/>
                  <a:pt x="314815" y="628285"/>
                  <a:pt x="370060" y="628285"/>
                </a:cubicBezTo>
                <a:lnTo>
                  <a:pt x="446260" y="748300"/>
                </a:lnTo>
                <a:lnTo>
                  <a:pt x="462452" y="737822"/>
                </a:lnTo>
                <a:lnTo>
                  <a:pt x="383395" y="613045"/>
                </a:lnTo>
                <a:cubicBezTo>
                  <a:pt x="381490" y="610187"/>
                  <a:pt x="377680" y="608282"/>
                  <a:pt x="374822" y="608282"/>
                </a:cubicBezTo>
                <a:cubicBezTo>
                  <a:pt x="341485" y="611140"/>
                  <a:pt x="282430" y="586375"/>
                  <a:pt x="190990" y="453025"/>
                </a:cubicBezTo>
                <a:lnTo>
                  <a:pt x="183370" y="441595"/>
                </a:lnTo>
                <a:cubicBezTo>
                  <a:pt x="182417" y="439690"/>
                  <a:pt x="181465" y="438737"/>
                  <a:pt x="179560" y="437785"/>
                </a:cubicBezTo>
                <a:lnTo>
                  <a:pt x="37637" y="366347"/>
                </a:lnTo>
                <a:cubicBezTo>
                  <a:pt x="31922" y="363490"/>
                  <a:pt x="27160" y="358727"/>
                  <a:pt x="23350" y="353012"/>
                </a:cubicBezTo>
                <a:cubicBezTo>
                  <a:pt x="14777" y="337772"/>
                  <a:pt x="20492" y="318722"/>
                  <a:pt x="35732" y="311102"/>
                </a:cubicBezTo>
                <a:cubicBezTo>
                  <a:pt x="39542" y="309197"/>
                  <a:pt x="42400" y="308245"/>
                  <a:pt x="46210" y="307292"/>
                </a:cubicBezTo>
                <a:cubicBezTo>
                  <a:pt x="52877" y="306340"/>
                  <a:pt x="59545" y="307292"/>
                  <a:pt x="65260" y="311102"/>
                </a:cubicBezTo>
                <a:lnTo>
                  <a:pt x="240520" y="400637"/>
                </a:lnTo>
                <a:cubicBezTo>
                  <a:pt x="245282" y="402542"/>
                  <a:pt x="250997" y="400637"/>
                  <a:pt x="252902" y="396827"/>
                </a:cubicBezTo>
                <a:cubicBezTo>
                  <a:pt x="254807" y="393017"/>
                  <a:pt x="253855" y="388255"/>
                  <a:pt x="250997" y="385397"/>
                </a:cubicBezTo>
                <a:lnTo>
                  <a:pt x="64307" y="213947"/>
                </a:lnTo>
                <a:cubicBezTo>
                  <a:pt x="51925" y="202517"/>
                  <a:pt x="50972" y="182515"/>
                  <a:pt x="62402" y="170132"/>
                </a:cubicBezTo>
                <a:cubicBezTo>
                  <a:pt x="69070" y="162512"/>
                  <a:pt x="79547" y="158702"/>
                  <a:pt x="90025" y="160607"/>
                </a:cubicBezTo>
                <a:cubicBezTo>
                  <a:pt x="96692" y="161560"/>
                  <a:pt x="102407" y="164417"/>
                  <a:pt x="107170" y="169180"/>
                </a:cubicBezTo>
                <a:lnTo>
                  <a:pt x="279572" y="327295"/>
                </a:lnTo>
                <a:cubicBezTo>
                  <a:pt x="283382" y="331105"/>
                  <a:pt x="289097" y="330152"/>
                  <a:pt x="292907" y="326342"/>
                </a:cubicBezTo>
                <a:cubicBezTo>
                  <a:pt x="295765" y="323485"/>
                  <a:pt x="296717" y="318722"/>
                  <a:pt x="293860" y="314912"/>
                </a:cubicBezTo>
                <a:lnTo>
                  <a:pt x="157652" y="101552"/>
                </a:lnTo>
                <a:cubicBezTo>
                  <a:pt x="148127" y="87265"/>
                  <a:pt x="152890" y="68215"/>
                  <a:pt x="167177" y="58690"/>
                </a:cubicBezTo>
                <a:cubicBezTo>
                  <a:pt x="181465" y="49165"/>
                  <a:pt x="200515" y="53927"/>
                  <a:pt x="210040" y="68215"/>
                </a:cubicBezTo>
                <a:lnTo>
                  <a:pt x="355772" y="294910"/>
                </a:lnTo>
                <a:cubicBezTo>
                  <a:pt x="358630" y="299672"/>
                  <a:pt x="364345" y="300625"/>
                  <a:pt x="369107" y="297767"/>
                </a:cubicBezTo>
                <a:cubicBezTo>
                  <a:pt x="372917" y="295862"/>
                  <a:pt x="374822" y="291100"/>
                  <a:pt x="372917" y="286337"/>
                </a:cubicBezTo>
                <a:lnTo>
                  <a:pt x="297670" y="60595"/>
                </a:lnTo>
                <a:cubicBezTo>
                  <a:pt x="295765" y="54880"/>
                  <a:pt x="294812" y="47260"/>
                  <a:pt x="296717" y="41545"/>
                </a:cubicBezTo>
                <a:cubicBezTo>
                  <a:pt x="301480" y="25352"/>
                  <a:pt x="318625" y="15827"/>
                  <a:pt x="334817" y="20590"/>
                </a:cubicBezTo>
                <a:cubicBezTo>
                  <a:pt x="338627" y="21542"/>
                  <a:pt x="342437" y="23447"/>
                  <a:pt x="345295" y="25352"/>
                </a:cubicBezTo>
                <a:cubicBezTo>
                  <a:pt x="350057" y="29162"/>
                  <a:pt x="353867" y="34877"/>
                  <a:pt x="356725" y="41545"/>
                </a:cubicBezTo>
                <a:lnTo>
                  <a:pt x="428162" y="257762"/>
                </a:lnTo>
                <a:lnTo>
                  <a:pt x="430067" y="260620"/>
                </a:lnTo>
                <a:lnTo>
                  <a:pt x="438640" y="271097"/>
                </a:lnTo>
                <a:cubicBezTo>
                  <a:pt x="455785" y="293957"/>
                  <a:pt x="474835" y="314912"/>
                  <a:pt x="495790" y="334915"/>
                </a:cubicBezTo>
                <a:cubicBezTo>
                  <a:pt x="499600" y="338725"/>
                  <a:pt x="505315" y="338725"/>
                  <a:pt x="509125" y="334915"/>
                </a:cubicBezTo>
                <a:cubicBezTo>
                  <a:pt x="511030" y="333010"/>
                  <a:pt x="511982" y="331105"/>
                  <a:pt x="511982" y="328247"/>
                </a:cubicBezTo>
                <a:cubicBezTo>
                  <a:pt x="512935" y="262525"/>
                  <a:pt x="535795" y="193945"/>
                  <a:pt x="569132" y="157750"/>
                </a:cubicBezTo>
                <a:cubicBezTo>
                  <a:pt x="573895" y="152035"/>
                  <a:pt x="580562" y="149177"/>
                  <a:pt x="587230" y="148225"/>
                </a:cubicBezTo>
                <a:cubicBezTo>
                  <a:pt x="595802" y="148225"/>
                  <a:pt x="603422" y="150130"/>
                  <a:pt x="609137" y="155845"/>
                </a:cubicBezTo>
                <a:cubicBezTo>
                  <a:pt x="620567" y="166322"/>
                  <a:pt x="622472" y="184420"/>
                  <a:pt x="611995" y="196802"/>
                </a:cubicBezTo>
                <a:cubicBezTo>
                  <a:pt x="591040" y="218710"/>
                  <a:pt x="590087" y="262525"/>
                  <a:pt x="590087" y="313960"/>
                </a:cubicBezTo>
                <a:lnTo>
                  <a:pt x="590087" y="318722"/>
                </a:lnTo>
                <a:cubicBezTo>
                  <a:pt x="590087" y="379682"/>
                  <a:pt x="587230" y="450167"/>
                  <a:pt x="555797" y="510175"/>
                </a:cubicBezTo>
                <a:cubicBezTo>
                  <a:pt x="553892" y="513032"/>
                  <a:pt x="553892" y="516842"/>
                  <a:pt x="555797" y="519700"/>
                </a:cubicBezTo>
                <a:lnTo>
                  <a:pt x="628187" y="634000"/>
                </a:lnTo>
                <a:lnTo>
                  <a:pt x="644380" y="623522"/>
                </a:lnTo>
                <a:lnTo>
                  <a:pt x="574847" y="513985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216" name="Google Shape;216;p17" descr="Eye outline"/>
          <p:cNvGrpSpPr/>
          <p:nvPr/>
        </p:nvGrpSpPr>
        <p:grpSpPr>
          <a:xfrm>
            <a:off x="3337578" y="1014173"/>
            <a:ext cx="353493" cy="199408"/>
            <a:chOff x="2017451" y="997371"/>
            <a:chExt cx="742944" cy="419100"/>
          </a:xfrm>
        </p:grpSpPr>
        <p:sp>
          <p:nvSpPr>
            <p:cNvPr id="217" name="Google Shape;217;p17"/>
            <p:cNvSpPr/>
            <p:nvPr/>
          </p:nvSpPr>
          <p:spPr>
            <a:xfrm>
              <a:off x="2017451" y="997371"/>
              <a:ext cx="742944" cy="419100"/>
            </a:xfrm>
            <a:custGeom>
              <a:avLst/>
              <a:gdLst/>
              <a:ahLst/>
              <a:cxnLst/>
              <a:rect l="l" t="t" r="r" b="b"/>
              <a:pathLst>
                <a:path w="742944" h="419100" extrusionOk="0">
                  <a:moveTo>
                    <a:pt x="740576" y="203264"/>
                  </a:moveTo>
                  <a:cubicBezTo>
                    <a:pt x="733280" y="194958"/>
                    <a:pt x="559763" y="0"/>
                    <a:pt x="371473" y="0"/>
                  </a:cubicBezTo>
                  <a:cubicBezTo>
                    <a:pt x="183182" y="0"/>
                    <a:pt x="9665" y="194958"/>
                    <a:pt x="2369" y="203264"/>
                  </a:cubicBezTo>
                  <a:cubicBezTo>
                    <a:pt x="-790" y="206859"/>
                    <a:pt x="-790" y="212241"/>
                    <a:pt x="2369" y="215837"/>
                  </a:cubicBezTo>
                  <a:cubicBezTo>
                    <a:pt x="9665" y="224142"/>
                    <a:pt x="183182" y="419100"/>
                    <a:pt x="371473" y="419100"/>
                  </a:cubicBezTo>
                  <a:cubicBezTo>
                    <a:pt x="559763" y="419100"/>
                    <a:pt x="733280" y="224142"/>
                    <a:pt x="740576" y="215837"/>
                  </a:cubicBezTo>
                  <a:cubicBezTo>
                    <a:pt x="743734" y="212241"/>
                    <a:pt x="743734" y="206859"/>
                    <a:pt x="740576" y="203264"/>
                  </a:cubicBezTo>
                  <a:close/>
                  <a:moveTo>
                    <a:pt x="190498" y="209550"/>
                  </a:moveTo>
                  <a:cubicBezTo>
                    <a:pt x="190498" y="109600"/>
                    <a:pt x="271523" y="28575"/>
                    <a:pt x="371473" y="28575"/>
                  </a:cubicBezTo>
                  <a:cubicBezTo>
                    <a:pt x="471422" y="28575"/>
                    <a:pt x="552448" y="109600"/>
                    <a:pt x="552448" y="209550"/>
                  </a:cubicBezTo>
                  <a:cubicBezTo>
                    <a:pt x="552448" y="309500"/>
                    <a:pt x="471422" y="390525"/>
                    <a:pt x="371473" y="390525"/>
                  </a:cubicBezTo>
                  <a:cubicBezTo>
                    <a:pt x="271569" y="390415"/>
                    <a:pt x="190608" y="309454"/>
                    <a:pt x="190498" y="209550"/>
                  </a:cubicBezTo>
                  <a:close/>
                  <a:moveTo>
                    <a:pt x="22467" y="209550"/>
                  </a:moveTo>
                  <a:cubicBezTo>
                    <a:pt x="47232" y="183261"/>
                    <a:pt x="147978" y="81753"/>
                    <a:pt x="267764" y="38624"/>
                  </a:cubicBezTo>
                  <a:cubicBezTo>
                    <a:pt x="268231" y="38452"/>
                    <a:pt x="268269" y="38529"/>
                    <a:pt x="267841" y="38786"/>
                  </a:cubicBezTo>
                  <a:cubicBezTo>
                    <a:pt x="173530" y="95704"/>
                    <a:pt x="143217" y="218299"/>
                    <a:pt x="200136" y="312610"/>
                  </a:cubicBezTo>
                  <a:cubicBezTo>
                    <a:pt x="216872" y="340341"/>
                    <a:pt x="240109" y="363578"/>
                    <a:pt x="267841" y="380314"/>
                  </a:cubicBezTo>
                  <a:cubicBezTo>
                    <a:pt x="268269" y="380571"/>
                    <a:pt x="268231" y="380648"/>
                    <a:pt x="267764" y="380476"/>
                  </a:cubicBezTo>
                  <a:cubicBezTo>
                    <a:pt x="147978" y="337347"/>
                    <a:pt x="47194" y="235839"/>
                    <a:pt x="22467" y="209550"/>
                  </a:cubicBezTo>
                  <a:close/>
                  <a:moveTo>
                    <a:pt x="475181" y="380476"/>
                  </a:moveTo>
                  <a:cubicBezTo>
                    <a:pt x="474714" y="380648"/>
                    <a:pt x="474676" y="380571"/>
                    <a:pt x="475105" y="380314"/>
                  </a:cubicBezTo>
                  <a:cubicBezTo>
                    <a:pt x="569415" y="323396"/>
                    <a:pt x="599728" y="200801"/>
                    <a:pt x="542809" y="106490"/>
                  </a:cubicBezTo>
                  <a:cubicBezTo>
                    <a:pt x="526073" y="78759"/>
                    <a:pt x="502836" y="55522"/>
                    <a:pt x="475105" y="38786"/>
                  </a:cubicBezTo>
                  <a:cubicBezTo>
                    <a:pt x="474676" y="38529"/>
                    <a:pt x="474714" y="38452"/>
                    <a:pt x="475181" y="38624"/>
                  </a:cubicBezTo>
                  <a:cubicBezTo>
                    <a:pt x="594967" y="81753"/>
                    <a:pt x="695751" y="183261"/>
                    <a:pt x="720478" y="209550"/>
                  </a:cubicBezTo>
                  <a:cubicBezTo>
                    <a:pt x="695751" y="235839"/>
                    <a:pt x="594967" y="337347"/>
                    <a:pt x="475181" y="380476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17"/>
            <p:cNvSpPr/>
            <p:nvPr/>
          </p:nvSpPr>
          <p:spPr>
            <a:xfrm>
              <a:off x="2303199" y="1121196"/>
              <a:ext cx="171450" cy="171450"/>
            </a:xfrm>
            <a:custGeom>
              <a:avLst/>
              <a:gdLst/>
              <a:ahLst/>
              <a:cxnLst/>
              <a:rect l="l" t="t" r="r" b="b"/>
              <a:pathLst>
                <a:path w="171450" h="171450" extrusionOk="0">
                  <a:moveTo>
                    <a:pt x="85725" y="0"/>
                  </a:moveTo>
                  <a:cubicBezTo>
                    <a:pt x="38380" y="0"/>
                    <a:pt x="0" y="38380"/>
                    <a:pt x="0" y="85725"/>
                  </a:cubicBezTo>
                  <a:cubicBezTo>
                    <a:pt x="0" y="133070"/>
                    <a:pt x="38380" y="171450"/>
                    <a:pt x="85725" y="171450"/>
                  </a:cubicBezTo>
                  <a:cubicBezTo>
                    <a:pt x="133070" y="171450"/>
                    <a:pt x="171450" y="133070"/>
                    <a:pt x="171450" y="85725"/>
                  </a:cubicBezTo>
                  <a:cubicBezTo>
                    <a:pt x="171392" y="38404"/>
                    <a:pt x="133046" y="58"/>
                    <a:pt x="85725" y="0"/>
                  </a:cubicBezTo>
                  <a:close/>
                  <a:moveTo>
                    <a:pt x="85725" y="152400"/>
                  </a:moveTo>
                  <a:cubicBezTo>
                    <a:pt x="48901" y="152400"/>
                    <a:pt x="19050" y="122549"/>
                    <a:pt x="19050" y="85725"/>
                  </a:cubicBezTo>
                  <a:cubicBezTo>
                    <a:pt x="19050" y="48901"/>
                    <a:pt x="48901" y="19050"/>
                    <a:pt x="85725" y="19050"/>
                  </a:cubicBezTo>
                  <a:cubicBezTo>
                    <a:pt x="122549" y="19050"/>
                    <a:pt x="152400" y="48901"/>
                    <a:pt x="152400" y="85725"/>
                  </a:cubicBezTo>
                  <a:cubicBezTo>
                    <a:pt x="152358" y="122532"/>
                    <a:pt x="122532" y="152358"/>
                    <a:pt x="85725" y="15240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9" name="Google Shape;219;p17" descr="Ear outline"/>
          <p:cNvGrpSpPr/>
          <p:nvPr/>
        </p:nvGrpSpPr>
        <p:grpSpPr>
          <a:xfrm>
            <a:off x="6305949" y="1015501"/>
            <a:ext cx="225748" cy="303751"/>
            <a:chOff x="5019702" y="2885850"/>
            <a:chExt cx="474460" cy="638400"/>
          </a:xfrm>
        </p:grpSpPr>
        <p:sp>
          <p:nvSpPr>
            <p:cNvPr id="220" name="Google Shape;220;p17"/>
            <p:cNvSpPr/>
            <p:nvPr/>
          </p:nvSpPr>
          <p:spPr>
            <a:xfrm>
              <a:off x="5019702" y="2885850"/>
              <a:ext cx="474460" cy="638400"/>
            </a:xfrm>
            <a:custGeom>
              <a:avLst/>
              <a:gdLst/>
              <a:ahLst/>
              <a:cxnLst/>
              <a:rect l="l" t="t" r="r" b="b"/>
              <a:pathLst>
                <a:path w="474460" h="638400" extrusionOk="0">
                  <a:moveTo>
                    <a:pt x="49" y="208594"/>
                  </a:moveTo>
                  <a:cubicBezTo>
                    <a:pt x="-480" y="213828"/>
                    <a:pt x="3334" y="218499"/>
                    <a:pt x="8568" y="219028"/>
                  </a:cubicBezTo>
                  <a:cubicBezTo>
                    <a:pt x="13628" y="219539"/>
                    <a:pt x="18197" y="215986"/>
                    <a:pt x="18947" y="210956"/>
                  </a:cubicBezTo>
                  <a:cubicBezTo>
                    <a:pt x="33927" y="90895"/>
                    <a:pt x="143400" y="5711"/>
                    <a:pt x="263461" y="20692"/>
                  </a:cubicBezTo>
                  <a:cubicBezTo>
                    <a:pt x="373216" y="34386"/>
                    <a:pt x="455546" y="127745"/>
                    <a:pt x="455411" y="238350"/>
                  </a:cubicBezTo>
                  <a:cubicBezTo>
                    <a:pt x="455411" y="309445"/>
                    <a:pt x="404928" y="365728"/>
                    <a:pt x="343901" y="426735"/>
                  </a:cubicBezTo>
                  <a:lnTo>
                    <a:pt x="341111" y="429526"/>
                  </a:lnTo>
                  <a:lnTo>
                    <a:pt x="341111" y="500487"/>
                  </a:lnTo>
                  <a:cubicBezTo>
                    <a:pt x="341037" y="566103"/>
                    <a:pt x="287864" y="619277"/>
                    <a:pt x="222248" y="619350"/>
                  </a:cubicBezTo>
                  <a:lnTo>
                    <a:pt x="215085" y="619350"/>
                  </a:lnTo>
                  <a:cubicBezTo>
                    <a:pt x="192684" y="619389"/>
                    <a:pt x="170510" y="614851"/>
                    <a:pt x="149925" y="606015"/>
                  </a:cubicBezTo>
                  <a:lnTo>
                    <a:pt x="116263" y="591585"/>
                  </a:lnTo>
                  <a:cubicBezTo>
                    <a:pt x="111459" y="589443"/>
                    <a:pt x="105827" y="591602"/>
                    <a:pt x="103686" y="596407"/>
                  </a:cubicBezTo>
                  <a:cubicBezTo>
                    <a:pt x="101544" y="601211"/>
                    <a:pt x="103704" y="606843"/>
                    <a:pt x="108508" y="608985"/>
                  </a:cubicBezTo>
                  <a:cubicBezTo>
                    <a:pt x="108591" y="609021"/>
                    <a:pt x="108674" y="609057"/>
                    <a:pt x="108758" y="609091"/>
                  </a:cubicBezTo>
                  <a:lnTo>
                    <a:pt x="142419" y="623522"/>
                  </a:lnTo>
                  <a:cubicBezTo>
                    <a:pt x="165375" y="633376"/>
                    <a:pt x="190103" y="638440"/>
                    <a:pt x="215085" y="638400"/>
                  </a:cubicBezTo>
                  <a:lnTo>
                    <a:pt x="222248" y="638400"/>
                  </a:lnTo>
                  <a:cubicBezTo>
                    <a:pt x="298369" y="638289"/>
                    <a:pt x="360050" y="576608"/>
                    <a:pt x="360161" y="500487"/>
                  </a:cubicBezTo>
                  <a:lnTo>
                    <a:pt x="360161" y="437422"/>
                  </a:lnTo>
                  <a:cubicBezTo>
                    <a:pt x="422968" y="374424"/>
                    <a:pt x="474461" y="315617"/>
                    <a:pt x="474461" y="238350"/>
                  </a:cubicBezTo>
                  <a:cubicBezTo>
                    <a:pt x="474585" y="106837"/>
                    <a:pt x="368074" y="124"/>
                    <a:pt x="236561" y="0"/>
                  </a:cubicBezTo>
                  <a:cubicBezTo>
                    <a:pt x="116382" y="-114"/>
                    <a:pt x="14953" y="89342"/>
                    <a:pt x="49" y="208594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7"/>
            <p:cNvSpPr/>
            <p:nvPr/>
          </p:nvSpPr>
          <p:spPr>
            <a:xfrm>
              <a:off x="5106359" y="2976140"/>
              <a:ext cx="297586" cy="431431"/>
            </a:xfrm>
            <a:custGeom>
              <a:avLst/>
              <a:gdLst/>
              <a:ahLst/>
              <a:cxnLst/>
              <a:rect l="l" t="t" r="r" b="b"/>
              <a:pathLst>
                <a:path w="297586" h="431431" extrusionOk="0">
                  <a:moveTo>
                    <a:pt x="205171" y="31645"/>
                  </a:moveTo>
                  <a:cubicBezTo>
                    <a:pt x="245640" y="50756"/>
                    <a:pt x="273406" y="89371"/>
                    <a:pt x="278637" y="133820"/>
                  </a:cubicBezTo>
                  <a:cubicBezTo>
                    <a:pt x="279400" y="139024"/>
                    <a:pt x="284239" y="142626"/>
                    <a:pt x="289443" y="141862"/>
                  </a:cubicBezTo>
                  <a:cubicBezTo>
                    <a:pt x="294459" y="141126"/>
                    <a:pt x="298020" y="136591"/>
                    <a:pt x="297544" y="131543"/>
                  </a:cubicBezTo>
                  <a:cubicBezTo>
                    <a:pt x="287732" y="49676"/>
                    <a:pt x="213412" y="-8736"/>
                    <a:pt x="131544" y="1076"/>
                  </a:cubicBezTo>
                  <a:cubicBezTo>
                    <a:pt x="49677" y="10887"/>
                    <a:pt x="-8736" y="85208"/>
                    <a:pt x="1076" y="167075"/>
                  </a:cubicBezTo>
                  <a:cubicBezTo>
                    <a:pt x="4629" y="196720"/>
                    <a:pt x="16989" y="224619"/>
                    <a:pt x="36559" y="247167"/>
                  </a:cubicBezTo>
                  <a:cubicBezTo>
                    <a:pt x="40007" y="251142"/>
                    <a:pt x="46024" y="251568"/>
                    <a:pt x="49999" y="248120"/>
                  </a:cubicBezTo>
                  <a:cubicBezTo>
                    <a:pt x="53974" y="244672"/>
                    <a:pt x="54399" y="238655"/>
                    <a:pt x="50951" y="234680"/>
                  </a:cubicBezTo>
                  <a:cubicBezTo>
                    <a:pt x="38168" y="219947"/>
                    <a:pt x="28861" y="202527"/>
                    <a:pt x="23719" y="183712"/>
                  </a:cubicBezTo>
                  <a:cubicBezTo>
                    <a:pt x="46012" y="127048"/>
                    <a:pt x="110017" y="99185"/>
                    <a:pt x="166680" y="121477"/>
                  </a:cubicBezTo>
                  <a:cubicBezTo>
                    <a:pt x="218094" y="141704"/>
                    <a:pt x="246598" y="196862"/>
                    <a:pt x="233355" y="250501"/>
                  </a:cubicBezTo>
                  <a:cubicBezTo>
                    <a:pt x="224783" y="284953"/>
                    <a:pt x="192693" y="306575"/>
                    <a:pt x="154821" y="329320"/>
                  </a:cubicBezTo>
                  <a:lnTo>
                    <a:pt x="151440" y="331349"/>
                  </a:lnTo>
                  <a:lnTo>
                    <a:pt x="141972" y="369249"/>
                  </a:lnTo>
                  <a:cubicBezTo>
                    <a:pt x="133469" y="399865"/>
                    <a:pt x="102353" y="418344"/>
                    <a:pt x="71402" y="411159"/>
                  </a:cubicBezTo>
                  <a:cubicBezTo>
                    <a:pt x="57803" y="409563"/>
                    <a:pt x="45746" y="401668"/>
                    <a:pt x="38845" y="389842"/>
                  </a:cubicBezTo>
                  <a:cubicBezTo>
                    <a:pt x="32465" y="376956"/>
                    <a:pt x="31883" y="361961"/>
                    <a:pt x="37245" y="348618"/>
                  </a:cubicBezTo>
                  <a:cubicBezTo>
                    <a:pt x="39339" y="343793"/>
                    <a:pt x="37126" y="338182"/>
                    <a:pt x="32300" y="336088"/>
                  </a:cubicBezTo>
                  <a:cubicBezTo>
                    <a:pt x="27475" y="333993"/>
                    <a:pt x="21865" y="336207"/>
                    <a:pt x="19770" y="341032"/>
                  </a:cubicBezTo>
                  <a:cubicBezTo>
                    <a:pt x="19740" y="341104"/>
                    <a:pt x="19709" y="341174"/>
                    <a:pt x="19681" y="341246"/>
                  </a:cubicBezTo>
                  <a:cubicBezTo>
                    <a:pt x="12106" y="359904"/>
                    <a:pt x="12986" y="380930"/>
                    <a:pt x="22091" y="398891"/>
                  </a:cubicBezTo>
                  <a:cubicBezTo>
                    <a:pt x="31641" y="415856"/>
                    <a:pt x="48616" y="427340"/>
                    <a:pt x="67915" y="429895"/>
                  </a:cubicBezTo>
                  <a:cubicBezTo>
                    <a:pt x="73286" y="430897"/>
                    <a:pt x="78739" y="431404"/>
                    <a:pt x="84203" y="431409"/>
                  </a:cubicBezTo>
                  <a:cubicBezTo>
                    <a:pt x="119897" y="432256"/>
                    <a:pt x="151480" y="408426"/>
                    <a:pt x="160460" y="373869"/>
                  </a:cubicBezTo>
                  <a:lnTo>
                    <a:pt x="168014" y="343617"/>
                  </a:lnTo>
                  <a:cubicBezTo>
                    <a:pt x="208104" y="319376"/>
                    <a:pt x="241747" y="295526"/>
                    <a:pt x="251834" y="255121"/>
                  </a:cubicBezTo>
                  <a:cubicBezTo>
                    <a:pt x="263310" y="209074"/>
                    <a:pt x="248770" y="160433"/>
                    <a:pt x="213905" y="128238"/>
                  </a:cubicBezTo>
                  <a:cubicBezTo>
                    <a:pt x="209079" y="123652"/>
                    <a:pt x="203826" y="119538"/>
                    <a:pt x="198217" y="115951"/>
                  </a:cubicBezTo>
                  <a:cubicBezTo>
                    <a:pt x="138863" y="76776"/>
                    <a:pt x="59034" y="92686"/>
                    <a:pt x="19233" y="151622"/>
                  </a:cubicBezTo>
                  <a:cubicBezTo>
                    <a:pt x="19202" y="151664"/>
                    <a:pt x="19143" y="151673"/>
                    <a:pt x="19100" y="151642"/>
                  </a:cubicBezTo>
                  <a:cubicBezTo>
                    <a:pt x="19078" y="151626"/>
                    <a:pt x="19064" y="151601"/>
                    <a:pt x="19062" y="151574"/>
                  </a:cubicBezTo>
                  <a:cubicBezTo>
                    <a:pt x="17868" y="79610"/>
                    <a:pt x="75239" y="20304"/>
                    <a:pt x="147203" y="19110"/>
                  </a:cubicBezTo>
                  <a:cubicBezTo>
                    <a:pt x="167233" y="18778"/>
                    <a:pt x="187068" y="23067"/>
                    <a:pt x="205171" y="31645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17"/>
          <p:cNvSpPr/>
          <p:nvPr/>
        </p:nvSpPr>
        <p:spPr>
          <a:xfrm>
            <a:off x="9318500" y="1041899"/>
            <a:ext cx="361896" cy="362355"/>
          </a:xfrm>
          <a:custGeom>
            <a:avLst/>
            <a:gdLst/>
            <a:ahLst/>
            <a:cxnLst/>
            <a:rect l="l" t="t" r="r" b="b"/>
            <a:pathLst>
              <a:path w="761887" h="762853" extrusionOk="0">
                <a:moveTo>
                  <a:pt x="750770" y="78406"/>
                </a:moveTo>
                <a:lnTo>
                  <a:pt x="683781" y="11179"/>
                </a:lnTo>
                <a:cubicBezTo>
                  <a:pt x="668913" y="-3711"/>
                  <a:pt x="644789" y="-3729"/>
                  <a:pt x="629900" y="11139"/>
                </a:cubicBezTo>
                <a:cubicBezTo>
                  <a:pt x="629886" y="11153"/>
                  <a:pt x="629873" y="11166"/>
                  <a:pt x="629860" y="11179"/>
                </a:cubicBezTo>
                <a:lnTo>
                  <a:pt x="57407" y="583632"/>
                </a:lnTo>
                <a:lnTo>
                  <a:pt x="0" y="762854"/>
                </a:lnTo>
                <a:lnTo>
                  <a:pt x="178632" y="704809"/>
                </a:lnTo>
                <a:lnTo>
                  <a:pt x="178632" y="704809"/>
                </a:lnTo>
                <a:lnTo>
                  <a:pt x="750741" y="132232"/>
                </a:lnTo>
                <a:cubicBezTo>
                  <a:pt x="765591" y="117368"/>
                  <a:pt x="765604" y="93287"/>
                  <a:pt x="750770" y="78406"/>
                </a:cubicBezTo>
                <a:close/>
                <a:moveTo>
                  <a:pt x="562547" y="105381"/>
                </a:moveTo>
                <a:lnTo>
                  <a:pt x="656625" y="199469"/>
                </a:lnTo>
                <a:lnTo>
                  <a:pt x="636289" y="219824"/>
                </a:lnTo>
                <a:lnTo>
                  <a:pt x="542192" y="125727"/>
                </a:lnTo>
                <a:close/>
                <a:moveTo>
                  <a:pt x="167811" y="688302"/>
                </a:moveTo>
                <a:lnTo>
                  <a:pt x="61846" y="722725"/>
                </a:lnTo>
                <a:lnTo>
                  <a:pt x="39891" y="700760"/>
                </a:lnTo>
                <a:lnTo>
                  <a:pt x="73952" y="594385"/>
                </a:lnTo>
                <a:cubicBezTo>
                  <a:pt x="93240" y="579221"/>
                  <a:pt x="127063" y="585889"/>
                  <a:pt x="151705" y="610521"/>
                </a:cubicBezTo>
                <a:cubicBezTo>
                  <a:pt x="176346" y="635152"/>
                  <a:pt x="183013" y="669023"/>
                  <a:pt x="167811" y="688302"/>
                </a:cubicBezTo>
                <a:close/>
                <a:moveTo>
                  <a:pt x="165164" y="597052"/>
                </a:moveTo>
                <a:cubicBezTo>
                  <a:pt x="148136" y="579301"/>
                  <a:pt x="124961" y="568736"/>
                  <a:pt x="100394" y="567525"/>
                </a:cubicBezTo>
                <a:lnTo>
                  <a:pt x="528723" y="139195"/>
                </a:lnTo>
                <a:lnTo>
                  <a:pt x="622821" y="233264"/>
                </a:lnTo>
                <a:lnTo>
                  <a:pt x="194739" y="661746"/>
                </a:lnTo>
                <a:cubicBezTo>
                  <a:pt x="193488" y="637200"/>
                  <a:pt x="182909" y="614058"/>
                  <a:pt x="165164" y="597052"/>
                </a:cubicBezTo>
                <a:close/>
                <a:moveTo>
                  <a:pt x="737264" y="118764"/>
                </a:moveTo>
                <a:lnTo>
                  <a:pt x="670093" y="185991"/>
                </a:lnTo>
                <a:lnTo>
                  <a:pt x="576015" y="91913"/>
                </a:lnTo>
                <a:lnTo>
                  <a:pt x="643319" y="24600"/>
                </a:lnTo>
                <a:cubicBezTo>
                  <a:pt x="650751" y="17153"/>
                  <a:pt x="662813" y="17142"/>
                  <a:pt x="670259" y="24575"/>
                </a:cubicBezTo>
                <a:cubicBezTo>
                  <a:pt x="670268" y="24584"/>
                  <a:pt x="670275" y="24591"/>
                  <a:pt x="670284" y="24600"/>
                </a:cubicBezTo>
                <a:lnTo>
                  <a:pt x="737283" y="91827"/>
                </a:lnTo>
                <a:cubicBezTo>
                  <a:pt x="744714" y="99272"/>
                  <a:pt x="744705" y="111331"/>
                  <a:pt x="737264" y="118764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223" name="Google Shape;223;p17" descr="Ear outline"/>
          <p:cNvGrpSpPr/>
          <p:nvPr/>
        </p:nvGrpSpPr>
        <p:grpSpPr>
          <a:xfrm>
            <a:off x="407875" y="2476351"/>
            <a:ext cx="225748" cy="303751"/>
            <a:chOff x="5019702" y="2885850"/>
            <a:chExt cx="474460" cy="638400"/>
          </a:xfrm>
        </p:grpSpPr>
        <p:sp>
          <p:nvSpPr>
            <p:cNvPr id="224" name="Google Shape;224;p17"/>
            <p:cNvSpPr/>
            <p:nvPr/>
          </p:nvSpPr>
          <p:spPr>
            <a:xfrm>
              <a:off x="5019702" y="2885850"/>
              <a:ext cx="474460" cy="638400"/>
            </a:xfrm>
            <a:custGeom>
              <a:avLst/>
              <a:gdLst/>
              <a:ahLst/>
              <a:cxnLst/>
              <a:rect l="l" t="t" r="r" b="b"/>
              <a:pathLst>
                <a:path w="474460" h="638400" extrusionOk="0">
                  <a:moveTo>
                    <a:pt x="49" y="208594"/>
                  </a:moveTo>
                  <a:cubicBezTo>
                    <a:pt x="-480" y="213828"/>
                    <a:pt x="3334" y="218499"/>
                    <a:pt x="8568" y="219028"/>
                  </a:cubicBezTo>
                  <a:cubicBezTo>
                    <a:pt x="13628" y="219539"/>
                    <a:pt x="18197" y="215986"/>
                    <a:pt x="18947" y="210956"/>
                  </a:cubicBezTo>
                  <a:cubicBezTo>
                    <a:pt x="33927" y="90895"/>
                    <a:pt x="143400" y="5711"/>
                    <a:pt x="263461" y="20692"/>
                  </a:cubicBezTo>
                  <a:cubicBezTo>
                    <a:pt x="373216" y="34386"/>
                    <a:pt x="455546" y="127745"/>
                    <a:pt x="455411" y="238350"/>
                  </a:cubicBezTo>
                  <a:cubicBezTo>
                    <a:pt x="455411" y="309445"/>
                    <a:pt x="404928" y="365728"/>
                    <a:pt x="343901" y="426735"/>
                  </a:cubicBezTo>
                  <a:lnTo>
                    <a:pt x="341111" y="429526"/>
                  </a:lnTo>
                  <a:lnTo>
                    <a:pt x="341111" y="500487"/>
                  </a:lnTo>
                  <a:cubicBezTo>
                    <a:pt x="341037" y="566103"/>
                    <a:pt x="287864" y="619277"/>
                    <a:pt x="222248" y="619350"/>
                  </a:cubicBezTo>
                  <a:lnTo>
                    <a:pt x="215085" y="619350"/>
                  </a:lnTo>
                  <a:cubicBezTo>
                    <a:pt x="192684" y="619389"/>
                    <a:pt x="170510" y="614851"/>
                    <a:pt x="149925" y="606015"/>
                  </a:cubicBezTo>
                  <a:lnTo>
                    <a:pt x="116263" y="591585"/>
                  </a:lnTo>
                  <a:cubicBezTo>
                    <a:pt x="111459" y="589443"/>
                    <a:pt x="105827" y="591602"/>
                    <a:pt x="103686" y="596407"/>
                  </a:cubicBezTo>
                  <a:cubicBezTo>
                    <a:pt x="101544" y="601211"/>
                    <a:pt x="103704" y="606843"/>
                    <a:pt x="108508" y="608985"/>
                  </a:cubicBezTo>
                  <a:cubicBezTo>
                    <a:pt x="108591" y="609021"/>
                    <a:pt x="108674" y="609057"/>
                    <a:pt x="108758" y="609091"/>
                  </a:cubicBezTo>
                  <a:lnTo>
                    <a:pt x="142419" y="623522"/>
                  </a:lnTo>
                  <a:cubicBezTo>
                    <a:pt x="165375" y="633376"/>
                    <a:pt x="190103" y="638440"/>
                    <a:pt x="215085" y="638400"/>
                  </a:cubicBezTo>
                  <a:lnTo>
                    <a:pt x="222248" y="638400"/>
                  </a:lnTo>
                  <a:cubicBezTo>
                    <a:pt x="298369" y="638289"/>
                    <a:pt x="360050" y="576608"/>
                    <a:pt x="360161" y="500487"/>
                  </a:cubicBezTo>
                  <a:lnTo>
                    <a:pt x="360161" y="437422"/>
                  </a:lnTo>
                  <a:cubicBezTo>
                    <a:pt x="422968" y="374424"/>
                    <a:pt x="474461" y="315617"/>
                    <a:pt x="474461" y="238350"/>
                  </a:cubicBezTo>
                  <a:cubicBezTo>
                    <a:pt x="474585" y="106837"/>
                    <a:pt x="368074" y="124"/>
                    <a:pt x="236561" y="0"/>
                  </a:cubicBezTo>
                  <a:cubicBezTo>
                    <a:pt x="116382" y="-114"/>
                    <a:pt x="14953" y="89342"/>
                    <a:pt x="49" y="208594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7"/>
            <p:cNvSpPr/>
            <p:nvPr/>
          </p:nvSpPr>
          <p:spPr>
            <a:xfrm>
              <a:off x="5106359" y="2976140"/>
              <a:ext cx="297586" cy="431431"/>
            </a:xfrm>
            <a:custGeom>
              <a:avLst/>
              <a:gdLst/>
              <a:ahLst/>
              <a:cxnLst/>
              <a:rect l="l" t="t" r="r" b="b"/>
              <a:pathLst>
                <a:path w="297586" h="431431" extrusionOk="0">
                  <a:moveTo>
                    <a:pt x="205171" y="31645"/>
                  </a:moveTo>
                  <a:cubicBezTo>
                    <a:pt x="245640" y="50756"/>
                    <a:pt x="273406" y="89371"/>
                    <a:pt x="278637" y="133820"/>
                  </a:cubicBezTo>
                  <a:cubicBezTo>
                    <a:pt x="279400" y="139024"/>
                    <a:pt x="284239" y="142626"/>
                    <a:pt x="289443" y="141862"/>
                  </a:cubicBezTo>
                  <a:cubicBezTo>
                    <a:pt x="294459" y="141126"/>
                    <a:pt x="298020" y="136591"/>
                    <a:pt x="297544" y="131543"/>
                  </a:cubicBezTo>
                  <a:cubicBezTo>
                    <a:pt x="287732" y="49676"/>
                    <a:pt x="213412" y="-8736"/>
                    <a:pt x="131544" y="1076"/>
                  </a:cubicBezTo>
                  <a:cubicBezTo>
                    <a:pt x="49677" y="10887"/>
                    <a:pt x="-8736" y="85208"/>
                    <a:pt x="1076" y="167075"/>
                  </a:cubicBezTo>
                  <a:cubicBezTo>
                    <a:pt x="4629" y="196720"/>
                    <a:pt x="16989" y="224619"/>
                    <a:pt x="36559" y="247167"/>
                  </a:cubicBezTo>
                  <a:cubicBezTo>
                    <a:pt x="40007" y="251142"/>
                    <a:pt x="46024" y="251568"/>
                    <a:pt x="49999" y="248120"/>
                  </a:cubicBezTo>
                  <a:cubicBezTo>
                    <a:pt x="53974" y="244672"/>
                    <a:pt x="54399" y="238655"/>
                    <a:pt x="50951" y="234680"/>
                  </a:cubicBezTo>
                  <a:cubicBezTo>
                    <a:pt x="38168" y="219947"/>
                    <a:pt x="28861" y="202527"/>
                    <a:pt x="23719" y="183712"/>
                  </a:cubicBezTo>
                  <a:cubicBezTo>
                    <a:pt x="46012" y="127048"/>
                    <a:pt x="110017" y="99185"/>
                    <a:pt x="166680" y="121477"/>
                  </a:cubicBezTo>
                  <a:cubicBezTo>
                    <a:pt x="218094" y="141704"/>
                    <a:pt x="246598" y="196862"/>
                    <a:pt x="233355" y="250501"/>
                  </a:cubicBezTo>
                  <a:cubicBezTo>
                    <a:pt x="224783" y="284953"/>
                    <a:pt x="192693" y="306575"/>
                    <a:pt x="154821" y="329320"/>
                  </a:cubicBezTo>
                  <a:lnTo>
                    <a:pt x="151440" y="331349"/>
                  </a:lnTo>
                  <a:lnTo>
                    <a:pt x="141972" y="369249"/>
                  </a:lnTo>
                  <a:cubicBezTo>
                    <a:pt x="133469" y="399865"/>
                    <a:pt x="102353" y="418344"/>
                    <a:pt x="71402" y="411159"/>
                  </a:cubicBezTo>
                  <a:cubicBezTo>
                    <a:pt x="57803" y="409563"/>
                    <a:pt x="45746" y="401668"/>
                    <a:pt x="38845" y="389842"/>
                  </a:cubicBezTo>
                  <a:cubicBezTo>
                    <a:pt x="32465" y="376956"/>
                    <a:pt x="31883" y="361961"/>
                    <a:pt x="37245" y="348618"/>
                  </a:cubicBezTo>
                  <a:cubicBezTo>
                    <a:pt x="39339" y="343793"/>
                    <a:pt x="37126" y="338182"/>
                    <a:pt x="32300" y="336088"/>
                  </a:cubicBezTo>
                  <a:cubicBezTo>
                    <a:pt x="27475" y="333993"/>
                    <a:pt x="21865" y="336207"/>
                    <a:pt x="19770" y="341032"/>
                  </a:cubicBezTo>
                  <a:cubicBezTo>
                    <a:pt x="19740" y="341104"/>
                    <a:pt x="19709" y="341174"/>
                    <a:pt x="19681" y="341246"/>
                  </a:cubicBezTo>
                  <a:cubicBezTo>
                    <a:pt x="12106" y="359904"/>
                    <a:pt x="12986" y="380930"/>
                    <a:pt x="22091" y="398891"/>
                  </a:cubicBezTo>
                  <a:cubicBezTo>
                    <a:pt x="31641" y="415856"/>
                    <a:pt x="48616" y="427340"/>
                    <a:pt x="67915" y="429895"/>
                  </a:cubicBezTo>
                  <a:cubicBezTo>
                    <a:pt x="73286" y="430897"/>
                    <a:pt x="78739" y="431404"/>
                    <a:pt x="84203" y="431409"/>
                  </a:cubicBezTo>
                  <a:cubicBezTo>
                    <a:pt x="119897" y="432256"/>
                    <a:pt x="151480" y="408426"/>
                    <a:pt x="160460" y="373869"/>
                  </a:cubicBezTo>
                  <a:lnTo>
                    <a:pt x="168014" y="343617"/>
                  </a:lnTo>
                  <a:cubicBezTo>
                    <a:pt x="208104" y="319376"/>
                    <a:pt x="241747" y="295526"/>
                    <a:pt x="251834" y="255121"/>
                  </a:cubicBezTo>
                  <a:cubicBezTo>
                    <a:pt x="263310" y="209074"/>
                    <a:pt x="248770" y="160433"/>
                    <a:pt x="213905" y="128238"/>
                  </a:cubicBezTo>
                  <a:cubicBezTo>
                    <a:pt x="209079" y="123652"/>
                    <a:pt x="203826" y="119538"/>
                    <a:pt x="198217" y="115951"/>
                  </a:cubicBezTo>
                  <a:cubicBezTo>
                    <a:pt x="138863" y="76776"/>
                    <a:pt x="59034" y="92686"/>
                    <a:pt x="19233" y="151622"/>
                  </a:cubicBezTo>
                  <a:cubicBezTo>
                    <a:pt x="19202" y="151664"/>
                    <a:pt x="19143" y="151673"/>
                    <a:pt x="19100" y="151642"/>
                  </a:cubicBezTo>
                  <a:cubicBezTo>
                    <a:pt x="19078" y="151626"/>
                    <a:pt x="19064" y="151601"/>
                    <a:pt x="19062" y="151574"/>
                  </a:cubicBezTo>
                  <a:cubicBezTo>
                    <a:pt x="17868" y="79610"/>
                    <a:pt x="75239" y="20304"/>
                    <a:pt x="147203" y="19110"/>
                  </a:cubicBezTo>
                  <a:cubicBezTo>
                    <a:pt x="167233" y="18778"/>
                    <a:pt x="187068" y="23067"/>
                    <a:pt x="205171" y="31645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" name="Google Shape;226;p17" descr="Ear outline"/>
          <p:cNvGrpSpPr/>
          <p:nvPr/>
        </p:nvGrpSpPr>
        <p:grpSpPr>
          <a:xfrm>
            <a:off x="9318499" y="3996001"/>
            <a:ext cx="225748" cy="303751"/>
            <a:chOff x="5019702" y="2885850"/>
            <a:chExt cx="474460" cy="638400"/>
          </a:xfrm>
        </p:grpSpPr>
        <p:sp>
          <p:nvSpPr>
            <p:cNvPr id="227" name="Google Shape;227;p17"/>
            <p:cNvSpPr/>
            <p:nvPr/>
          </p:nvSpPr>
          <p:spPr>
            <a:xfrm>
              <a:off x="5019702" y="2885850"/>
              <a:ext cx="474460" cy="638400"/>
            </a:xfrm>
            <a:custGeom>
              <a:avLst/>
              <a:gdLst/>
              <a:ahLst/>
              <a:cxnLst/>
              <a:rect l="l" t="t" r="r" b="b"/>
              <a:pathLst>
                <a:path w="474460" h="638400" extrusionOk="0">
                  <a:moveTo>
                    <a:pt x="49" y="208594"/>
                  </a:moveTo>
                  <a:cubicBezTo>
                    <a:pt x="-480" y="213828"/>
                    <a:pt x="3334" y="218499"/>
                    <a:pt x="8568" y="219028"/>
                  </a:cubicBezTo>
                  <a:cubicBezTo>
                    <a:pt x="13628" y="219539"/>
                    <a:pt x="18197" y="215986"/>
                    <a:pt x="18947" y="210956"/>
                  </a:cubicBezTo>
                  <a:cubicBezTo>
                    <a:pt x="33927" y="90895"/>
                    <a:pt x="143400" y="5711"/>
                    <a:pt x="263461" y="20692"/>
                  </a:cubicBezTo>
                  <a:cubicBezTo>
                    <a:pt x="373216" y="34386"/>
                    <a:pt x="455546" y="127745"/>
                    <a:pt x="455411" y="238350"/>
                  </a:cubicBezTo>
                  <a:cubicBezTo>
                    <a:pt x="455411" y="309445"/>
                    <a:pt x="404928" y="365728"/>
                    <a:pt x="343901" y="426735"/>
                  </a:cubicBezTo>
                  <a:lnTo>
                    <a:pt x="341111" y="429526"/>
                  </a:lnTo>
                  <a:lnTo>
                    <a:pt x="341111" y="500487"/>
                  </a:lnTo>
                  <a:cubicBezTo>
                    <a:pt x="341037" y="566103"/>
                    <a:pt x="287864" y="619277"/>
                    <a:pt x="222248" y="619350"/>
                  </a:cubicBezTo>
                  <a:lnTo>
                    <a:pt x="215085" y="619350"/>
                  </a:lnTo>
                  <a:cubicBezTo>
                    <a:pt x="192684" y="619389"/>
                    <a:pt x="170510" y="614851"/>
                    <a:pt x="149925" y="606015"/>
                  </a:cubicBezTo>
                  <a:lnTo>
                    <a:pt x="116263" y="591585"/>
                  </a:lnTo>
                  <a:cubicBezTo>
                    <a:pt x="111459" y="589443"/>
                    <a:pt x="105827" y="591602"/>
                    <a:pt x="103686" y="596407"/>
                  </a:cubicBezTo>
                  <a:cubicBezTo>
                    <a:pt x="101544" y="601211"/>
                    <a:pt x="103704" y="606843"/>
                    <a:pt x="108508" y="608985"/>
                  </a:cubicBezTo>
                  <a:cubicBezTo>
                    <a:pt x="108591" y="609021"/>
                    <a:pt x="108674" y="609057"/>
                    <a:pt x="108758" y="609091"/>
                  </a:cubicBezTo>
                  <a:lnTo>
                    <a:pt x="142419" y="623522"/>
                  </a:lnTo>
                  <a:cubicBezTo>
                    <a:pt x="165375" y="633376"/>
                    <a:pt x="190103" y="638440"/>
                    <a:pt x="215085" y="638400"/>
                  </a:cubicBezTo>
                  <a:lnTo>
                    <a:pt x="222248" y="638400"/>
                  </a:lnTo>
                  <a:cubicBezTo>
                    <a:pt x="298369" y="638289"/>
                    <a:pt x="360050" y="576608"/>
                    <a:pt x="360161" y="500487"/>
                  </a:cubicBezTo>
                  <a:lnTo>
                    <a:pt x="360161" y="437422"/>
                  </a:lnTo>
                  <a:cubicBezTo>
                    <a:pt x="422968" y="374424"/>
                    <a:pt x="474461" y="315617"/>
                    <a:pt x="474461" y="238350"/>
                  </a:cubicBezTo>
                  <a:cubicBezTo>
                    <a:pt x="474585" y="106837"/>
                    <a:pt x="368074" y="124"/>
                    <a:pt x="236561" y="0"/>
                  </a:cubicBezTo>
                  <a:cubicBezTo>
                    <a:pt x="116382" y="-114"/>
                    <a:pt x="14953" y="89342"/>
                    <a:pt x="49" y="208594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17"/>
            <p:cNvSpPr/>
            <p:nvPr/>
          </p:nvSpPr>
          <p:spPr>
            <a:xfrm>
              <a:off x="5106359" y="2976140"/>
              <a:ext cx="297586" cy="431431"/>
            </a:xfrm>
            <a:custGeom>
              <a:avLst/>
              <a:gdLst/>
              <a:ahLst/>
              <a:cxnLst/>
              <a:rect l="l" t="t" r="r" b="b"/>
              <a:pathLst>
                <a:path w="297586" h="431431" extrusionOk="0">
                  <a:moveTo>
                    <a:pt x="205171" y="31645"/>
                  </a:moveTo>
                  <a:cubicBezTo>
                    <a:pt x="245640" y="50756"/>
                    <a:pt x="273406" y="89371"/>
                    <a:pt x="278637" y="133820"/>
                  </a:cubicBezTo>
                  <a:cubicBezTo>
                    <a:pt x="279400" y="139024"/>
                    <a:pt x="284239" y="142626"/>
                    <a:pt x="289443" y="141862"/>
                  </a:cubicBezTo>
                  <a:cubicBezTo>
                    <a:pt x="294459" y="141126"/>
                    <a:pt x="298020" y="136591"/>
                    <a:pt x="297544" y="131543"/>
                  </a:cubicBezTo>
                  <a:cubicBezTo>
                    <a:pt x="287732" y="49676"/>
                    <a:pt x="213412" y="-8736"/>
                    <a:pt x="131544" y="1076"/>
                  </a:cubicBezTo>
                  <a:cubicBezTo>
                    <a:pt x="49677" y="10887"/>
                    <a:pt x="-8736" y="85208"/>
                    <a:pt x="1076" y="167075"/>
                  </a:cubicBezTo>
                  <a:cubicBezTo>
                    <a:pt x="4629" y="196720"/>
                    <a:pt x="16989" y="224619"/>
                    <a:pt x="36559" y="247167"/>
                  </a:cubicBezTo>
                  <a:cubicBezTo>
                    <a:pt x="40007" y="251142"/>
                    <a:pt x="46024" y="251568"/>
                    <a:pt x="49999" y="248120"/>
                  </a:cubicBezTo>
                  <a:cubicBezTo>
                    <a:pt x="53974" y="244672"/>
                    <a:pt x="54399" y="238655"/>
                    <a:pt x="50951" y="234680"/>
                  </a:cubicBezTo>
                  <a:cubicBezTo>
                    <a:pt x="38168" y="219947"/>
                    <a:pt x="28861" y="202527"/>
                    <a:pt x="23719" y="183712"/>
                  </a:cubicBezTo>
                  <a:cubicBezTo>
                    <a:pt x="46012" y="127048"/>
                    <a:pt x="110017" y="99185"/>
                    <a:pt x="166680" y="121477"/>
                  </a:cubicBezTo>
                  <a:cubicBezTo>
                    <a:pt x="218094" y="141704"/>
                    <a:pt x="246598" y="196862"/>
                    <a:pt x="233355" y="250501"/>
                  </a:cubicBezTo>
                  <a:cubicBezTo>
                    <a:pt x="224783" y="284953"/>
                    <a:pt x="192693" y="306575"/>
                    <a:pt x="154821" y="329320"/>
                  </a:cubicBezTo>
                  <a:lnTo>
                    <a:pt x="151440" y="331349"/>
                  </a:lnTo>
                  <a:lnTo>
                    <a:pt x="141972" y="369249"/>
                  </a:lnTo>
                  <a:cubicBezTo>
                    <a:pt x="133469" y="399865"/>
                    <a:pt x="102353" y="418344"/>
                    <a:pt x="71402" y="411159"/>
                  </a:cubicBezTo>
                  <a:cubicBezTo>
                    <a:pt x="57803" y="409563"/>
                    <a:pt x="45746" y="401668"/>
                    <a:pt x="38845" y="389842"/>
                  </a:cubicBezTo>
                  <a:cubicBezTo>
                    <a:pt x="32465" y="376956"/>
                    <a:pt x="31883" y="361961"/>
                    <a:pt x="37245" y="348618"/>
                  </a:cubicBezTo>
                  <a:cubicBezTo>
                    <a:pt x="39339" y="343793"/>
                    <a:pt x="37126" y="338182"/>
                    <a:pt x="32300" y="336088"/>
                  </a:cubicBezTo>
                  <a:cubicBezTo>
                    <a:pt x="27475" y="333993"/>
                    <a:pt x="21865" y="336207"/>
                    <a:pt x="19770" y="341032"/>
                  </a:cubicBezTo>
                  <a:cubicBezTo>
                    <a:pt x="19740" y="341104"/>
                    <a:pt x="19709" y="341174"/>
                    <a:pt x="19681" y="341246"/>
                  </a:cubicBezTo>
                  <a:cubicBezTo>
                    <a:pt x="12106" y="359904"/>
                    <a:pt x="12986" y="380930"/>
                    <a:pt x="22091" y="398891"/>
                  </a:cubicBezTo>
                  <a:cubicBezTo>
                    <a:pt x="31641" y="415856"/>
                    <a:pt x="48616" y="427340"/>
                    <a:pt x="67915" y="429895"/>
                  </a:cubicBezTo>
                  <a:cubicBezTo>
                    <a:pt x="73286" y="430897"/>
                    <a:pt x="78739" y="431404"/>
                    <a:pt x="84203" y="431409"/>
                  </a:cubicBezTo>
                  <a:cubicBezTo>
                    <a:pt x="119897" y="432256"/>
                    <a:pt x="151480" y="408426"/>
                    <a:pt x="160460" y="373869"/>
                  </a:cubicBezTo>
                  <a:lnTo>
                    <a:pt x="168014" y="343617"/>
                  </a:lnTo>
                  <a:cubicBezTo>
                    <a:pt x="208104" y="319376"/>
                    <a:pt x="241747" y="295526"/>
                    <a:pt x="251834" y="255121"/>
                  </a:cubicBezTo>
                  <a:cubicBezTo>
                    <a:pt x="263310" y="209074"/>
                    <a:pt x="248770" y="160433"/>
                    <a:pt x="213905" y="128238"/>
                  </a:cubicBezTo>
                  <a:cubicBezTo>
                    <a:pt x="209079" y="123652"/>
                    <a:pt x="203826" y="119538"/>
                    <a:pt x="198217" y="115951"/>
                  </a:cubicBezTo>
                  <a:cubicBezTo>
                    <a:pt x="138863" y="76776"/>
                    <a:pt x="59034" y="92686"/>
                    <a:pt x="19233" y="151622"/>
                  </a:cubicBezTo>
                  <a:cubicBezTo>
                    <a:pt x="19202" y="151664"/>
                    <a:pt x="19143" y="151673"/>
                    <a:pt x="19100" y="151642"/>
                  </a:cubicBezTo>
                  <a:cubicBezTo>
                    <a:pt x="19078" y="151626"/>
                    <a:pt x="19064" y="151601"/>
                    <a:pt x="19062" y="151574"/>
                  </a:cubicBezTo>
                  <a:cubicBezTo>
                    <a:pt x="17868" y="79610"/>
                    <a:pt x="75239" y="20304"/>
                    <a:pt x="147203" y="19110"/>
                  </a:cubicBezTo>
                  <a:cubicBezTo>
                    <a:pt x="167233" y="18778"/>
                    <a:pt x="187068" y="23067"/>
                    <a:pt x="205171" y="31645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" name="Google Shape;229;p17" descr="Ear outline"/>
          <p:cNvGrpSpPr/>
          <p:nvPr/>
        </p:nvGrpSpPr>
        <p:grpSpPr>
          <a:xfrm>
            <a:off x="3337575" y="5464226"/>
            <a:ext cx="225748" cy="303751"/>
            <a:chOff x="5019702" y="2885850"/>
            <a:chExt cx="474460" cy="638400"/>
          </a:xfrm>
        </p:grpSpPr>
        <p:sp>
          <p:nvSpPr>
            <p:cNvPr id="230" name="Google Shape;230;p17"/>
            <p:cNvSpPr/>
            <p:nvPr/>
          </p:nvSpPr>
          <p:spPr>
            <a:xfrm>
              <a:off x="5019702" y="2885850"/>
              <a:ext cx="474460" cy="638400"/>
            </a:xfrm>
            <a:custGeom>
              <a:avLst/>
              <a:gdLst/>
              <a:ahLst/>
              <a:cxnLst/>
              <a:rect l="l" t="t" r="r" b="b"/>
              <a:pathLst>
                <a:path w="474460" h="638400" extrusionOk="0">
                  <a:moveTo>
                    <a:pt x="49" y="208594"/>
                  </a:moveTo>
                  <a:cubicBezTo>
                    <a:pt x="-480" y="213828"/>
                    <a:pt x="3334" y="218499"/>
                    <a:pt x="8568" y="219028"/>
                  </a:cubicBezTo>
                  <a:cubicBezTo>
                    <a:pt x="13628" y="219539"/>
                    <a:pt x="18197" y="215986"/>
                    <a:pt x="18947" y="210956"/>
                  </a:cubicBezTo>
                  <a:cubicBezTo>
                    <a:pt x="33927" y="90895"/>
                    <a:pt x="143400" y="5711"/>
                    <a:pt x="263461" y="20692"/>
                  </a:cubicBezTo>
                  <a:cubicBezTo>
                    <a:pt x="373216" y="34386"/>
                    <a:pt x="455546" y="127745"/>
                    <a:pt x="455411" y="238350"/>
                  </a:cubicBezTo>
                  <a:cubicBezTo>
                    <a:pt x="455411" y="309445"/>
                    <a:pt x="404928" y="365728"/>
                    <a:pt x="343901" y="426735"/>
                  </a:cubicBezTo>
                  <a:lnTo>
                    <a:pt x="341111" y="429526"/>
                  </a:lnTo>
                  <a:lnTo>
                    <a:pt x="341111" y="500487"/>
                  </a:lnTo>
                  <a:cubicBezTo>
                    <a:pt x="341037" y="566103"/>
                    <a:pt x="287864" y="619277"/>
                    <a:pt x="222248" y="619350"/>
                  </a:cubicBezTo>
                  <a:lnTo>
                    <a:pt x="215085" y="619350"/>
                  </a:lnTo>
                  <a:cubicBezTo>
                    <a:pt x="192684" y="619389"/>
                    <a:pt x="170510" y="614851"/>
                    <a:pt x="149925" y="606015"/>
                  </a:cubicBezTo>
                  <a:lnTo>
                    <a:pt x="116263" y="591585"/>
                  </a:lnTo>
                  <a:cubicBezTo>
                    <a:pt x="111459" y="589443"/>
                    <a:pt x="105827" y="591602"/>
                    <a:pt x="103686" y="596407"/>
                  </a:cubicBezTo>
                  <a:cubicBezTo>
                    <a:pt x="101544" y="601211"/>
                    <a:pt x="103704" y="606843"/>
                    <a:pt x="108508" y="608985"/>
                  </a:cubicBezTo>
                  <a:cubicBezTo>
                    <a:pt x="108591" y="609021"/>
                    <a:pt x="108674" y="609057"/>
                    <a:pt x="108758" y="609091"/>
                  </a:cubicBezTo>
                  <a:lnTo>
                    <a:pt x="142419" y="623522"/>
                  </a:lnTo>
                  <a:cubicBezTo>
                    <a:pt x="165375" y="633376"/>
                    <a:pt x="190103" y="638440"/>
                    <a:pt x="215085" y="638400"/>
                  </a:cubicBezTo>
                  <a:lnTo>
                    <a:pt x="222248" y="638400"/>
                  </a:lnTo>
                  <a:cubicBezTo>
                    <a:pt x="298369" y="638289"/>
                    <a:pt x="360050" y="576608"/>
                    <a:pt x="360161" y="500487"/>
                  </a:cubicBezTo>
                  <a:lnTo>
                    <a:pt x="360161" y="437422"/>
                  </a:lnTo>
                  <a:cubicBezTo>
                    <a:pt x="422968" y="374424"/>
                    <a:pt x="474461" y="315617"/>
                    <a:pt x="474461" y="238350"/>
                  </a:cubicBezTo>
                  <a:cubicBezTo>
                    <a:pt x="474585" y="106837"/>
                    <a:pt x="368074" y="124"/>
                    <a:pt x="236561" y="0"/>
                  </a:cubicBezTo>
                  <a:cubicBezTo>
                    <a:pt x="116382" y="-114"/>
                    <a:pt x="14953" y="89342"/>
                    <a:pt x="49" y="208594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7"/>
            <p:cNvSpPr/>
            <p:nvPr/>
          </p:nvSpPr>
          <p:spPr>
            <a:xfrm>
              <a:off x="5106359" y="2976140"/>
              <a:ext cx="297586" cy="431431"/>
            </a:xfrm>
            <a:custGeom>
              <a:avLst/>
              <a:gdLst/>
              <a:ahLst/>
              <a:cxnLst/>
              <a:rect l="l" t="t" r="r" b="b"/>
              <a:pathLst>
                <a:path w="297586" h="431431" extrusionOk="0">
                  <a:moveTo>
                    <a:pt x="205171" y="31645"/>
                  </a:moveTo>
                  <a:cubicBezTo>
                    <a:pt x="245640" y="50756"/>
                    <a:pt x="273406" y="89371"/>
                    <a:pt x="278637" y="133820"/>
                  </a:cubicBezTo>
                  <a:cubicBezTo>
                    <a:pt x="279400" y="139024"/>
                    <a:pt x="284239" y="142626"/>
                    <a:pt x="289443" y="141862"/>
                  </a:cubicBezTo>
                  <a:cubicBezTo>
                    <a:pt x="294459" y="141126"/>
                    <a:pt x="298020" y="136591"/>
                    <a:pt x="297544" y="131543"/>
                  </a:cubicBezTo>
                  <a:cubicBezTo>
                    <a:pt x="287732" y="49676"/>
                    <a:pt x="213412" y="-8736"/>
                    <a:pt x="131544" y="1076"/>
                  </a:cubicBezTo>
                  <a:cubicBezTo>
                    <a:pt x="49677" y="10887"/>
                    <a:pt x="-8736" y="85208"/>
                    <a:pt x="1076" y="167075"/>
                  </a:cubicBezTo>
                  <a:cubicBezTo>
                    <a:pt x="4629" y="196720"/>
                    <a:pt x="16989" y="224619"/>
                    <a:pt x="36559" y="247167"/>
                  </a:cubicBezTo>
                  <a:cubicBezTo>
                    <a:pt x="40007" y="251142"/>
                    <a:pt x="46024" y="251568"/>
                    <a:pt x="49999" y="248120"/>
                  </a:cubicBezTo>
                  <a:cubicBezTo>
                    <a:pt x="53974" y="244672"/>
                    <a:pt x="54399" y="238655"/>
                    <a:pt x="50951" y="234680"/>
                  </a:cubicBezTo>
                  <a:cubicBezTo>
                    <a:pt x="38168" y="219947"/>
                    <a:pt x="28861" y="202527"/>
                    <a:pt x="23719" y="183712"/>
                  </a:cubicBezTo>
                  <a:cubicBezTo>
                    <a:pt x="46012" y="127048"/>
                    <a:pt x="110017" y="99185"/>
                    <a:pt x="166680" y="121477"/>
                  </a:cubicBezTo>
                  <a:cubicBezTo>
                    <a:pt x="218094" y="141704"/>
                    <a:pt x="246598" y="196862"/>
                    <a:pt x="233355" y="250501"/>
                  </a:cubicBezTo>
                  <a:cubicBezTo>
                    <a:pt x="224783" y="284953"/>
                    <a:pt x="192693" y="306575"/>
                    <a:pt x="154821" y="329320"/>
                  </a:cubicBezTo>
                  <a:lnTo>
                    <a:pt x="151440" y="331349"/>
                  </a:lnTo>
                  <a:lnTo>
                    <a:pt x="141972" y="369249"/>
                  </a:lnTo>
                  <a:cubicBezTo>
                    <a:pt x="133469" y="399865"/>
                    <a:pt x="102353" y="418344"/>
                    <a:pt x="71402" y="411159"/>
                  </a:cubicBezTo>
                  <a:cubicBezTo>
                    <a:pt x="57803" y="409563"/>
                    <a:pt x="45746" y="401668"/>
                    <a:pt x="38845" y="389842"/>
                  </a:cubicBezTo>
                  <a:cubicBezTo>
                    <a:pt x="32465" y="376956"/>
                    <a:pt x="31883" y="361961"/>
                    <a:pt x="37245" y="348618"/>
                  </a:cubicBezTo>
                  <a:cubicBezTo>
                    <a:pt x="39339" y="343793"/>
                    <a:pt x="37126" y="338182"/>
                    <a:pt x="32300" y="336088"/>
                  </a:cubicBezTo>
                  <a:cubicBezTo>
                    <a:pt x="27475" y="333993"/>
                    <a:pt x="21865" y="336207"/>
                    <a:pt x="19770" y="341032"/>
                  </a:cubicBezTo>
                  <a:cubicBezTo>
                    <a:pt x="19740" y="341104"/>
                    <a:pt x="19709" y="341174"/>
                    <a:pt x="19681" y="341246"/>
                  </a:cubicBezTo>
                  <a:cubicBezTo>
                    <a:pt x="12106" y="359904"/>
                    <a:pt x="12986" y="380930"/>
                    <a:pt x="22091" y="398891"/>
                  </a:cubicBezTo>
                  <a:cubicBezTo>
                    <a:pt x="31641" y="415856"/>
                    <a:pt x="48616" y="427340"/>
                    <a:pt x="67915" y="429895"/>
                  </a:cubicBezTo>
                  <a:cubicBezTo>
                    <a:pt x="73286" y="430897"/>
                    <a:pt x="78739" y="431404"/>
                    <a:pt x="84203" y="431409"/>
                  </a:cubicBezTo>
                  <a:cubicBezTo>
                    <a:pt x="119897" y="432256"/>
                    <a:pt x="151480" y="408426"/>
                    <a:pt x="160460" y="373869"/>
                  </a:cubicBezTo>
                  <a:lnTo>
                    <a:pt x="168014" y="343617"/>
                  </a:lnTo>
                  <a:cubicBezTo>
                    <a:pt x="208104" y="319376"/>
                    <a:pt x="241747" y="295526"/>
                    <a:pt x="251834" y="255121"/>
                  </a:cubicBezTo>
                  <a:cubicBezTo>
                    <a:pt x="263310" y="209074"/>
                    <a:pt x="248770" y="160433"/>
                    <a:pt x="213905" y="128238"/>
                  </a:cubicBezTo>
                  <a:cubicBezTo>
                    <a:pt x="209079" y="123652"/>
                    <a:pt x="203826" y="119538"/>
                    <a:pt x="198217" y="115951"/>
                  </a:cubicBezTo>
                  <a:cubicBezTo>
                    <a:pt x="138863" y="76776"/>
                    <a:pt x="59034" y="92686"/>
                    <a:pt x="19233" y="151622"/>
                  </a:cubicBezTo>
                  <a:cubicBezTo>
                    <a:pt x="19202" y="151664"/>
                    <a:pt x="19143" y="151673"/>
                    <a:pt x="19100" y="151642"/>
                  </a:cubicBezTo>
                  <a:cubicBezTo>
                    <a:pt x="19078" y="151626"/>
                    <a:pt x="19064" y="151601"/>
                    <a:pt x="19062" y="151574"/>
                  </a:cubicBezTo>
                  <a:cubicBezTo>
                    <a:pt x="17868" y="79610"/>
                    <a:pt x="75239" y="20304"/>
                    <a:pt x="147203" y="19110"/>
                  </a:cubicBezTo>
                  <a:cubicBezTo>
                    <a:pt x="167233" y="18778"/>
                    <a:pt x="187068" y="23067"/>
                    <a:pt x="205171" y="31645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2" name="Google Shape;232;p17" descr="Eye outline"/>
          <p:cNvGrpSpPr/>
          <p:nvPr/>
        </p:nvGrpSpPr>
        <p:grpSpPr>
          <a:xfrm>
            <a:off x="9322702" y="2476347"/>
            <a:ext cx="353493" cy="199408"/>
            <a:chOff x="2017451" y="997371"/>
            <a:chExt cx="742944" cy="419100"/>
          </a:xfrm>
        </p:grpSpPr>
        <p:sp>
          <p:nvSpPr>
            <p:cNvPr id="233" name="Google Shape;233;p17"/>
            <p:cNvSpPr/>
            <p:nvPr/>
          </p:nvSpPr>
          <p:spPr>
            <a:xfrm>
              <a:off x="2017451" y="997371"/>
              <a:ext cx="742944" cy="419100"/>
            </a:xfrm>
            <a:custGeom>
              <a:avLst/>
              <a:gdLst/>
              <a:ahLst/>
              <a:cxnLst/>
              <a:rect l="l" t="t" r="r" b="b"/>
              <a:pathLst>
                <a:path w="742944" h="419100" extrusionOk="0">
                  <a:moveTo>
                    <a:pt x="740576" y="203264"/>
                  </a:moveTo>
                  <a:cubicBezTo>
                    <a:pt x="733280" y="194958"/>
                    <a:pt x="559763" y="0"/>
                    <a:pt x="371473" y="0"/>
                  </a:cubicBezTo>
                  <a:cubicBezTo>
                    <a:pt x="183182" y="0"/>
                    <a:pt x="9665" y="194958"/>
                    <a:pt x="2369" y="203264"/>
                  </a:cubicBezTo>
                  <a:cubicBezTo>
                    <a:pt x="-790" y="206859"/>
                    <a:pt x="-790" y="212241"/>
                    <a:pt x="2369" y="215837"/>
                  </a:cubicBezTo>
                  <a:cubicBezTo>
                    <a:pt x="9665" y="224142"/>
                    <a:pt x="183182" y="419100"/>
                    <a:pt x="371473" y="419100"/>
                  </a:cubicBezTo>
                  <a:cubicBezTo>
                    <a:pt x="559763" y="419100"/>
                    <a:pt x="733280" y="224142"/>
                    <a:pt x="740576" y="215837"/>
                  </a:cubicBezTo>
                  <a:cubicBezTo>
                    <a:pt x="743734" y="212241"/>
                    <a:pt x="743734" y="206859"/>
                    <a:pt x="740576" y="203264"/>
                  </a:cubicBezTo>
                  <a:close/>
                  <a:moveTo>
                    <a:pt x="190498" y="209550"/>
                  </a:moveTo>
                  <a:cubicBezTo>
                    <a:pt x="190498" y="109600"/>
                    <a:pt x="271523" y="28575"/>
                    <a:pt x="371473" y="28575"/>
                  </a:cubicBezTo>
                  <a:cubicBezTo>
                    <a:pt x="471422" y="28575"/>
                    <a:pt x="552448" y="109600"/>
                    <a:pt x="552448" y="209550"/>
                  </a:cubicBezTo>
                  <a:cubicBezTo>
                    <a:pt x="552448" y="309500"/>
                    <a:pt x="471422" y="390525"/>
                    <a:pt x="371473" y="390525"/>
                  </a:cubicBezTo>
                  <a:cubicBezTo>
                    <a:pt x="271569" y="390415"/>
                    <a:pt x="190608" y="309454"/>
                    <a:pt x="190498" y="209550"/>
                  </a:cubicBezTo>
                  <a:close/>
                  <a:moveTo>
                    <a:pt x="22467" y="209550"/>
                  </a:moveTo>
                  <a:cubicBezTo>
                    <a:pt x="47232" y="183261"/>
                    <a:pt x="147978" y="81753"/>
                    <a:pt x="267764" y="38624"/>
                  </a:cubicBezTo>
                  <a:cubicBezTo>
                    <a:pt x="268231" y="38452"/>
                    <a:pt x="268269" y="38529"/>
                    <a:pt x="267841" y="38786"/>
                  </a:cubicBezTo>
                  <a:cubicBezTo>
                    <a:pt x="173530" y="95704"/>
                    <a:pt x="143217" y="218299"/>
                    <a:pt x="200136" y="312610"/>
                  </a:cubicBezTo>
                  <a:cubicBezTo>
                    <a:pt x="216872" y="340341"/>
                    <a:pt x="240109" y="363578"/>
                    <a:pt x="267841" y="380314"/>
                  </a:cubicBezTo>
                  <a:cubicBezTo>
                    <a:pt x="268269" y="380571"/>
                    <a:pt x="268231" y="380648"/>
                    <a:pt x="267764" y="380476"/>
                  </a:cubicBezTo>
                  <a:cubicBezTo>
                    <a:pt x="147978" y="337347"/>
                    <a:pt x="47194" y="235839"/>
                    <a:pt x="22467" y="209550"/>
                  </a:cubicBezTo>
                  <a:close/>
                  <a:moveTo>
                    <a:pt x="475181" y="380476"/>
                  </a:moveTo>
                  <a:cubicBezTo>
                    <a:pt x="474714" y="380648"/>
                    <a:pt x="474676" y="380571"/>
                    <a:pt x="475105" y="380314"/>
                  </a:cubicBezTo>
                  <a:cubicBezTo>
                    <a:pt x="569415" y="323396"/>
                    <a:pt x="599728" y="200801"/>
                    <a:pt x="542809" y="106490"/>
                  </a:cubicBezTo>
                  <a:cubicBezTo>
                    <a:pt x="526073" y="78759"/>
                    <a:pt x="502836" y="55522"/>
                    <a:pt x="475105" y="38786"/>
                  </a:cubicBezTo>
                  <a:cubicBezTo>
                    <a:pt x="474676" y="38529"/>
                    <a:pt x="474714" y="38452"/>
                    <a:pt x="475181" y="38624"/>
                  </a:cubicBezTo>
                  <a:cubicBezTo>
                    <a:pt x="594967" y="81753"/>
                    <a:pt x="695751" y="183261"/>
                    <a:pt x="720478" y="209550"/>
                  </a:cubicBezTo>
                  <a:cubicBezTo>
                    <a:pt x="695751" y="235839"/>
                    <a:pt x="594967" y="337347"/>
                    <a:pt x="475181" y="380476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17"/>
            <p:cNvSpPr/>
            <p:nvPr/>
          </p:nvSpPr>
          <p:spPr>
            <a:xfrm>
              <a:off x="2303199" y="1121196"/>
              <a:ext cx="171450" cy="171450"/>
            </a:xfrm>
            <a:custGeom>
              <a:avLst/>
              <a:gdLst/>
              <a:ahLst/>
              <a:cxnLst/>
              <a:rect l="l" t="t" r="r" b="b"/>
              <a:pathLst>
                <a:path w="171450" h="171450" extrusionOk="0">
                  <a:moveTo>
                    <a:pt x="85725" y="0"/>
                  </a:moveTo>
                  <a:cubicBezTo>
                    <a:pt x="38380" y="0"/>
                    <a:pt x="0" y="38380"/>
                    <a:pt x="0" y="85725"/>
                  </a:cubicBezTo>
                  <a:cubicBezTo>
                    <a:pt x="0" y="133070"/>
                    <a:pt x="38380" y="171450"/>
                    <a:pt x="85725" y="171450"/>
                  </a:cubicBezTo>
                  <a:cubicBezTo>
                    <a:pt x="133070" y="171450"/>
                    <a:pt x="171450" y="133070"/>
                    <a:pt x="171450" y="85725"/>
                  </a:cubicBezTo>
                  <a:cubicBezTo>
                    <a:pt x="171392" y="38404"/>
                    <a:pt x="133046" y="58"/>
                    <a:pt x="85725" y="0"/>
                  </a:cubicBezTo>
                  <a:close/>
                  <a:moveTo>
                    <a:pt x="85725" y="152400"/>
                  </a:moveTo>
                  <a:cubicBezTo>
                    <a:pt x="48901" y="152400"/>
                    <a:pt x="19050" y="122549"/>
                    <a:pt x="19050" y="85725"/>
                  </a:cubicBezTo>
                  <a:cubicBezTo>
                    <a:pt x="19050" y="48901"/>
                    <a:pt x="48901" y="19050"/>
                    <a:pt x="85725" y="19050"/>
                  </a:cubicBezTo>
                  <a:cubicBezTo>
                    <a:pt x="122549" y="19050"/>
                    <a:pt x="152400" y="48901"/>
                    <a:pt x="152400" y="85725"/>
                  </a:cubicBezTo>
                  <a:cubicBezTo>
                    <a:pt x="152358" y="122532"/>
                    <a:pt x="122532" y="152358"/>
                    <a:pt x="85725" y="15240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5" name="Google Shape;235;p17" descr="Eye outline"/>
          <p:cNvGrpSpPr/>
          <p:nvPr/>
        </p:nvGrpSpPr>
        <p:grpSpPr>
          <a:xfrm>
            <a:off x="344002" y="3980710"/>
            <a:ext cx="353493" cy="199408"/>
            <a:chOff x="2017451" y="997371"/>
            <a:chExt cx="742944" cy="419100"/>
          </a:xfrm>
        </p:grpSpPr>
        <p:sp>
          <p:nvSpPr>
            <p:cNvPr id="236" name="Google Shape;236;p17"/>
            <p:cNvSpPr/>
            <p:nvPr/>
          </p:nvSpPr>
          <p:spPr>
            <a:xfrm>
              <a:off x="2017451" y="997371"/>
              <a:ext cx="742944" cy="419100"/>
            </a:xfrm>
            <a:custGeom>
              <a:avLst/>
              <a:gdLst/>
              <a:ahLst/>
              <a:cxnLst/>
              <a:rect l="l" t="t" r="r" b="b"/>
              <a:pathLst>
                <a:path w="742944" h="419100" extrusionOk="0">
                  <a:moveTo>
                    <a:pt x="740576" y="203264"/>
                  </a:moveTo>
                  <a:cubicBezTo>
                    <a:pt x="733280" y="194958"/>
                    <a:pt x="559763" y="0"/>
                    <a:pt x="371473" y="0"/>
                  </a:cubicBezTo>
                  <a:cubicBezTo>
                    <a:pt x="183182" y="0"/>
                    <a:pt x="9665" y="194958"/>
                    <a:pt x="2369" y="203264"/>
                  </a:cubicBezTo>
                  <a:cubicBezTo>
                    <a:pt x="-790" y="206859"/>
                    <a:pt x="-790" y="212241"/>
                    <a:pt x="2369" y="215837"/>
                  </a:cubicBezTo>
                  <a:cubicBezTo>
                    <a:pt x="9665" y="224142"/>
                    <a:pt x="183182" y="419100"/>
                    <a:pt x="371473" y="419100"/>
                  </a:cubicBezTo>
                  <a:cubicBezTo>
                    <a:pt x="559763" y="419100"/>
                    <a:pt x="733280" y="224142"/>
                    <a:pt x="740576" y="215837"/>
                  </a:cubicBezTo>
                  <a:cubicBezTo>
                    <a:pt x="743734" y="212241"/>
                    <a:pt x="743734" y="206859"/>
                    <a:pt x="740576" y="203264"/>
                  </a:cubicBezTo>
                  <a:close/>
                  <a:moveTo>
                    <a:pt x="190498" y="209550"/>
                  </a:moveTo>
                  <a:cubicBezTo>
                    <a:pt x="190498" y="109600"/>
                    <a:pt x="271523" y="28575"/>
                    <a:pt x="371473" y="28575"/>
                  </a:cubicBezTo>
                  <a:cubicBezTo>
                    <a:pt x="471422" y="28575"/>
                    <a:pt x="552448" y="109600"/>
                    <a:pt x="552448" y="209550"/>
                  </a:cubicBezTo>
                  <a:cubicBezTo>
                    <a:pt x="552448" y="309500"/>
                    <a:pt x="471422" y="390525"/>
                    <a:pt x="371473" y="390525"/>
                  </a:cubicBezTo>
                  <a:cubicBezTo>
                    <a:pt x="271569" y="390415"/>
                    <a:pt x="190608" y="309454"/>
                    <a:pt x="190498" y="209550"/>
                  </a:cubicBezTo>
                  <a:close/>
                  <a:moveTo>
                    <a:pt x="22467" y="209550"/>
                  </a:moveTo>
                  <a:cubicBezTo>
                    <a:pt x="47232" y="183261"/>
                    <a:pt x="147978" y="81753"/>
                    <a:pt x="267764" y="38624"/>
                  </a:cubicBezTo>
                  <a:cubicBezTo>
                    <a:pt x="268231" y="38452"/>
                    <a:pt x="268269" y="38529"/>
                    <a:pt x="267841" y="38786"/>
                  </a:cubicBezTo>
                  <a:cubicBezTo>
                    <a:pt x="173530" y="95704"/>
                    <a:pt x="143217" y="218299"/>
                    <a:pt x="200136" y="312610"/>
                  </a:cubicBezTo>
                  <a:cubicBezTo>
                    <a:pt x="216872" y="340341"/>
                    <a:pt x="240109" y="363578"/>
                    <a:pt x="267841" y="380314"/>
                  </a:cubicBezTo>
                  <a:cubicBezTo>
                    <a:pt x="268269" y="380571"/>
                    <a:pt x="268231" y="380648"/>
                    <a:pt x="267764" y="380476"/>
                  </a:cubicBezTo>
                  <a:cubicBezTo>
                    <a:pt x="147978" y="337347"/>
                    <a:pt x="47194" y="235839"/>
                    <a:pt x="22467" y="209550"/>
                  </a:cubicBezTo>
                  <a:close/>
                  <a:moveTo>
                    <a:pt x="475181" y="380476"/>
                  </a:moveTo>
                  <a:cubicBezTo>
                    <a:pt x="474714" y="380648"/>
                    <a:pt x="474676" y="380571"/>
                    <a:pt x="475105" y="380314"/>
                  </a:cubicBezTo>
                  <a:cubicBezTo>
                    <a:pt x="569415" y="323396"/>
                    <a:pt x="599728" y="200801"/>
                    <a:pt x="542809" y="106490"/>
                  </a:cubicBezTo>
                  <a:cubicBezTo>
                    <a:pt x="526073" y="78759"/>
                    <a:pt x="502836" y="55522"/>
                    <a:pt x="475105" y="38786"/>
                  </a:cubicBezTo>
                  <a:cubicBezTo>
                    <a:pt x="474676" y="38529"/>
                    <a:pt x="474714" y="38452"/>
                    <a:pt x="475181" y="38624"/>
                  </a:cubicBezTo>
                  <a:cubicBezTo>
                    <a:pt x="594967" y="81753"/>
                    <a:pt x="695751" y="183261"/>
                    <a:pt x="720478" y="209550"/>
                  </a:cubicBezTo>
                  <a:cubicBezTo>
                    <a:pt x="695751" y="235839"/>
                    <a:pt x="594967" y="337347"/>
                    <a:pt x="475181" y="380476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17"/>
            <p:cNvSpPr/>
            <p:nvPr/>
          </p:nvSpPr>
          <p:spPr>
            <a:xfrm>
              <a:off x="2303199" y="1121196"/>
              <a:ext cx="171450" cy="171450"/>
            </a:xfrm>
            <a:custGeom>
              <a:avLst/>
              <a:gdLst/>
              <a:ahLst/>
              <a:cxnLst/>
              <a:rect l="l" t="t" r="r" b="b"/>
              <a:pathLst>
                <a:path w="171450" h="171450" extrusionOk="0">
                  <a:moveTo>
                    <a:pt x="85725" y="0"/>
                  </a:moveTo>
                  <a:cubicBezTo>
                    <a:pt x="38380" y="0"/>
                    <a:pt x="0" y="38380"/>
                    <a:pt x="0" y="85725"/>
                  </a:cubicBezTo>
                  <a:cubicBezTo>
                    <a:pt x="0" y="133070"/>
                    <a:pt x="38380" y="171450"/>
                    <a:pt x="85725" y="171450"/>
                  </a:cubicBezTo>
                  <a:cubicBezTo>
                    <a:pt x="133070" y="171450"/>
                    <a:pt x="171450" y="133070"/>
                    <a:pt x="171450" y="85725"/>
                  </a:cubicBezTo>
                  <a:cubicBezTo>
                    <a:pt x="171392" y="38404"/>
                    <a:pt x="133046" y="58"/>
                    <a:pt x="85725" y="0"/>
                  </a:cubicBezTo>
                  <a:close/>
                  <a:moveTo>
                    <a:pt x="85725" y="152400"/>
                  </a:moveTo>
                  <a:cubicBezTo>
                    <a:pt x="48901" y="152400"/>
                    <a:pt x="19050" y="122549"/>
                    <a:pt x="19050" y="85725"/>
                  </a:cubicBezTo>
                  <a:cubicBezTo>
                    <a:pt x="19050" y="48901"/>
                    <a:pt x="48901" y="19050"/>
                    <a:pt x="85725" y="19050"/>
                  </a:cubicBezTo>
                  <a:cubicBezTo>
                    <a:pt x="122549" y="19050"/>
                    <a:pt x="152400" y="48901"/>
                    <a:pt x="152400" y="85725"/>
                  </a:cubicBezTo>
                  <a:cubicBezTo>
                    <a:pt x="152358" y="122532"/>
                    <a:pt x="122532" y="152358"/>
                    <a:pt x="85725" y="15240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8" name="Google Shape;238;p17" descr="Eye outline"/>
          <p:cNvGrpSpPr/>
          <p:nvPr/>
        </p:nvGrpSpPr>
        <p:grpSpPr>
          <a:xfrm>
            <a:off x="6305952" y="5440197"/>
            <a:ext cx="353493" cy="199408"/>
            <a:chOff x="2017451" y="997371"/>
            <a:chExt cx="742944" cy="419100"/>
          </a:xfrm>
        </p:grpSpPr>
        <p:sp>
          <p:nvSpPr>
            <p:cNvPr id="239" name="Google Shape;239;p17"/>
            <p:cNvSpPr/>
            <p:nvPr/>
          </p:nvSpPr>
          <p:spPr>
            <a:xfrm>
              <a:off x="2017451" y="997371"/>
              <a:ext cx="742944" cy="419100"/>
            </a:xfrm>
            <a:custGeom>
              <a:avLst/>
              <a:gdLst/>
              <a:ahLst/>
              <a:cxnLst/>
              <a:rect l="l" t="t" r="r" b="b"/>
              <a:pathLst>
                <a:path w="742944" h="419100" extrusionOk="0">
                  <a:moveTo>
                    <a:pt x="740576" y="203264"/>
                  </a:moveTo>
                  <a:cubicBezTo>
                    <a:pt x="733280" y="194958"/>
                    <a:pt x="559763" y="0"/>
                    <a:pt x="371473" y="0"/>
                  </a:cubicBezTo>
                  <a:cubicBezTo>
                    <a:pt x="183182" y="0"/>
                    <a:pt x="9665" y="194958"/>
                    <a:pt x="2369" y="203264"/>
                  </a:cubicBezTo>
                  <a:cubicBezTo>
                    <a:pt x="-790" y="206859"/>
                    <a:pt x="-790" y="212241"/>
                    <a:pt x="2369" y="215837"/>
                  </a:cubicBezTo>
                  <a:cubicBezTo>
                    <a:pt x="9665" y="224142"/>
                    <a:pt x="183182" y="419100"/>
                    <a:pt x="371473" y="419100"/>
                  </a:cubicBezTo>
                  <a:cubicBezTo>
                    <a:pt x="559763" y="419100"/>
                    <a:pt x="733280" y="224142"/>
                    <a:pt x="740576" y="215837"/>
                  </a:cubicBezTo>
                  <a:cubicBezTo>
                    <a:pt x="743734" y="212241"/>
                    <a:pt x="743734" y="206859"/>
                    <a:pt x="740576" y="203264"/>
                  </a:cubicBezTo>
                  <a:close/>
                  <a:moveTo>
                    <a:pt x="190498" y="209550"/>
                  </a:moveTo>
                  <a:cubicBezTo>
                    <a:pt x="190498" y="109600"/>
                    <a:pt x="271523" y="28575"/>
                    <a:pt x="371473" y="28575"/>
                  </a:cubicBezTo>
                  <a:cubicBezTo>
                    <a:pt x="471422" y="28575"/>
                    <a:pt x="552448" y="109600"/>
                    <a:pt x="552448" y="209550"/>
                  </a:cubicBezTo>
                  <a:cubicBezTo>
                    <a:pt x="552448" y="309500"/>
                    <a:pt x="471422" y="390525"/>
                    <a:pt x="371473" y="390525"/>
                  </a:cubicBezTo>
                  <a:cubicBezTo>
                    <a:pt x="271569" y="390415"/>
                    <a:pt x="190608" y="309454"/>
                    <a:pt x="190498" y="209550"/>
                  </a:cubicBezTo>
                  <a:close/>
                  <a:moveTo>
                    <a:pt x="22467" y="209550"/>
                  </a:moveTo>
                  <a:cubicBezTo>
                    <a:pt x="47232" y="183261"/>
                    <a:pt x="147978" y="81753"/>
                    <a:pt x="267764" y="38624"/>
                  </a:cubicBezTo>
                  <a:cubicBezTo>
                    <a:pt x="268231" y="38452"/>
                    <a:pt x="268269" y="38529"/>
                    <a:pt x="267841" y="38786"/>
                  </a:cubicBezTo>
                  <a:cubicBezTo>
                    <a:pt x="173530" y="95704"/>
                    <a:pt x="143217" y="218299"/>
                    <a:pt x="200136" y="312610"/>
                  </a:cubicBezTo>
                  <a:cubicBezTo>
                    <a:pt x="216872" y="340341"/>
                    <a:pt x="240109" y="363578"/>
                    <a:pt x="267841" y="380314"/>
                  </a:cubicBezTo>
                  <a:cubicBezTo>
                    <a:pt x="268269" y="380571"/>
                    <a:pt x="268231" y="380648"/>
                    <a:pt x="267764" y="380476"/>
                  </a:cubicBezTo>
                  <a:cubicBezTo>
                    <a:pt x="147978" y="337347"/>
                    <a:pt x="47194" y="235839"/>
                    <a:pt x="22467" y="209550"/>
                  </a:cubicBezTo>
                  <a:close/>
                  <a:moveTo>
                    <a:pt x="475181" y="380476"/>
                  </a:moveTo>
                  <a:cubicBezTo>
                    <a:pt x="474714" y="380648"/>
                    <a:pt x="474676" y="380571"/>
                    <a:pt x="475105" y="380314"/>
                  </a:cubicBezTo>
                  <a:cubicBezTo>
                    <a:pt x="569415" y="323396"/>
                    <a:pt x="599728" y="200801"/>
                    <a:pt x="542809" y="106490"/>
                  </a:cubicBezTo>
                  <a:cubicBezTo>
                    <a:pt x="526073" y="78759"/>
                    <a:pt x="502836" y="55522"/>
                    <a:pt x="475105" y="38786"/>
                  </a:cubicBezTo>
                  <a:cubicBezTo>
                    <a:pt x="474676" y="38529"/>
                    <a:pt x="474714" y="38452"/>
                    <a:pt x="475181" y="38624"/>
                  </a:cubicBezTo>
                  <a:cubicBezTo>
                    <a:pt x="594967" y="81753"/>
                    <a:pt x="695751" y="183261"/>
                    <a:pt x="720478" y="209550"/>
                  </a:cubicBezTo>
                  <a:cubicBezTo>
                    <a:pt x="695751" y="235839"/>
                    <a:pt x="594967" y="337347"/>
                    <a:pt x="475181" y="380476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17"/>
            <p:cNvSpPr/>
            <p:nvPr/>
          </p:nvSpPr>
          <p:spPr>
            <a:xfrm>
              <a:off x="2303199" y="1121196"/>
              <a:ext cx="171450" cy="171450"/>
            </a:xfrm>
            <a:custGeom>
              <a:avLst/>
              <a:gdLst/>
              <a:ahLst/>
              <a:cxnLst/>
              <a:rect l="l" t="t" r="r" b="b"/>
              <a:pathLst>
                <a:path w="171450" h="171450" extrusionOk="0">
                  <a:moveTo>
                    <a:pt x="85725" y="0"/>
                  </a:moveTo>
                  <a:cubicBezTo>
                    <a:pt x="38380" y="0"/>
                    <a:pt x="0" y="38380"/>
                    <a:pt x="0" y="85725"/>
                  </a:cubicBezTo>
                  <a:cubicBezTo>
                    <a:pt x="0" y="133070"/>
                    <a:pt x="38380" y="171450"/>
                    <a:pt x="85725" y="171450"/>
                  </a:cubicBezTo>
                  <a:cubicBezTo>
                    <a:pt x="133070" y="171450"/>
                    <a:pt x="171450" y="133070"/>
                    <a:pt x="171450" y="85725"/>
                  </a:cubicBezTo>
                  <a:cubicBezTo>
                    <a:pt x="171392" y="38404"/>
                    <a:pt x="133046" y="58"/>
                    <a:pt x="85725" y="0"/>
                  </a:cubicBezTo>
                  <a:close/>
                  <a:moveTo>
                    <a:pt x="85725" y="152400"/>
                  </a:moveTo>
                  <a:cubicBezTo>
                    <a:pt x="48901" y="152400"/>
                    <a:pt x="19050" y="122549"/>
                    <a:pt x="19050" y="85725"/>
                  </a:cubicBezTo>
                  <a:cubicBezTo>
                    <a:pt x="19050" y="48901"/>
                    <a:pt x="48901" y="19050"/>
                    <a:pt x="85725" y="19050"/>
                  </a:cubicBezTo>
                  <a:cubicBezTo>
                    <a:pt x="122549" y="19050"/>
                    <a:pt x="152400" y="48901"/>
                    <a:pt x="152400" y="85725"/>
                  </a:cubicBezTo>
                  <a:cubicBezTo>
                    <a:pt x="152358" y="122532"/>
                    <a:pt x="122532" y="152358"/>
                    <a:pt x="85725" y="15240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17"/>
          <p:cNvSpPr/>
          <p:nvPr/>
        </p:nvSpPr>
        <p:spPr>
          <a:xfrm>
            <a:off x="3333375" y="2447049"/>
            <a:ext cx="361896" cy="362355"/>
          </a:xfrm>
          <a:custGeom>
            <a:avLst/>
            <a:gdLst/>
            <a:ahLst/>
            <a:cxnLst/>
            <a:rect l="l" t="t" r="r" b="b"/>
            <a:pathLst>
              <a:path w="761887" h="762853" extrusionOk="0">
                <a:moveTo>
                  <a:pt x="750770" y="78406"/>
                </a:moveTo>
                <a:lnTo>
                  <a:pt x="683781" y="11179"/>
                </a:lnTo>
                <a:cubicBezTo>
                  <a:pt x="668913" y="-3711"/>
                  <a:pt x="644789" y="-3729"/>
                  <a:pt x="629900" y="11139"/>
                </a:cubicBezTo>
                <a:cubicBezTo>
                  <a:pt x="629886" y="11153"/>
                  <a:pt x="629873" y="11166"/>
                  <a:pt x="629860" y="11179"/>
                </a:cubicBezTo>
                <a:lnTo>
                  <a:pt x="57407" y="583632"/>
                </a:lnTo>
                <a:lnTo>
                  <a:pt x="0" y="762854"/>
                </a:lnTo>
                <a:lnTo>
                  <a:pt x="178632" y="704809"/>
                </a:lnTo>
                <a:lnTo>
                  <a:pt x="178632" y="704809"/>
                </a:lnTo>
                <a:lnTo>
                  <a:pt x="750741" y="132232"/>
                </a:lnTo>
                <a:cubicBezTo>
                  <a:pt x="765591" y="117368"/>
                  <a:pt x="765604" y="93287"/>
                  <a:pt x="750770" y="78406"/>
                </a:cubicBezTo>
                <a:close/>
                <a:moveTo>
                  <a:pt x="562547" y="105381"/>
                </a:moveTo>
                <a:lnTo>
                  <a:pt x="656625" y="199469"/>
                </a:lnTo>
                <a:lnTo>
                  <a:pt x="636289" y="219824"/>
                </a:lnTo>
                <a:lnTo>
                  <a:pt x="542192" y="125727"/>
                </a:lnTo>
                <a:close/>
                <a:moveTo>
                  <a:pt x="167811" y="688302"/>
                </a:moveTo>
                <a:lnTo>
                  <a:pt x="61846" y="722725"/>
                </a:lnTo>
                <a:lnTo>
                  <a:pt x="39891" y="700760"/>
                </a:lnTo>
                <a:lnTo>
                  <a:pt x="73952" y="594385"/>
                </a:lnTo>
                <a:cubicBezTo>
                  <a:pt x="93240" y="579221"/>
                  <a:pt x="127063" y="585889"/>
                  <a:pt x="151705" y="610521"/>
                </a:cubicBezTo>
                <a:cubicBezTo>
                  <a:pt x="176346" y="635152"/>
                  <a:pt x="183013" y="669023"/>
                  <a:pt x="167811" y="688302"/>
                </a:cubicBezTo>
                <a:close/>
                <a:moveTo>
                  <a:pt x="165164" y="597052"/>
                </a:moveTo>
                <a:cubicBezTo>
                  <a:pt x="148136" y="579301"/>
                  <a:pt x="124961" y="568736"/>
                  <a:pt x="100394" y="567525"/>
                </a:cubicBezTo>
                <a:lnTo>
                  <a:pt x="528723" y="139195"/>
                </a:lnTo>
                <a:lnTo>
                  <a:pt x="622821" y="233264"/>
                </a:lnTo>
                <a:lnTo>
                  <a:pt x="194739" y="661746"/>
                </a:lnTo>
                <a:cubicBezTo>
                  <a:pt x="193488" y="637200"/>
                  <a:pt x="182909" y="614058"/>
                  <a:pt x="165164" y="597052"/>
                </a:cubicBezTo>
                <a:close/>
                <a:moveTo>
                  <a:pt x="737264" y="118764"/>
                </a:moveTo>
                <a:lnTo>
                  <a:pt x="670093" y="185991"/>
                </a:lnTo>
                <a:lnTo>
                  <a:pt x="576015" y="91913"/>
                </a:lnTo>
                <a:lnTo>
                  <a:pt x="643319" y="24600"/>
                </a:lnTo>
                <a:cubicBezTo>
                  <a:pt x="650751" y="17153"/>
                  <a:pt x="662813" y="17142"/>
                  <a:pt x="670259" y="24575"/>
                </a:cubicBezTo>
                <a:cubicBezTo>
                  <a:pt x="670268" y="24584"/>
                  <a:pt x="670275" y="24591"/>
                  <a:pt x="670284" y="24600"/>
                </a:cubicBezTo>
                <a:lnTo>
                  <a:pt x="737283" y="91827"/>
                </a:lnTo>
                <a:cubicBezTo>
                  <a:pt x="744714" y="99272"/>
                  <a:pt x="744705" y="111331"/>
                  <a:pt x="737264" y="118764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7"/>
          <p:cNvSpPr/>
          <p:nvPr/>
        </p:nvSpPr>
        <p:spPr>
          <a:xfrm>
            <a:off x="6305950" y="3966699"/>
            <a:ext cx="361896" cy="362355"/>
          </a:xfrm>
          <a:custGeom>
            <a:avLst/>
            <a:gdLst/>
            <a:ahLst/>
            <a:cxnLst/>
            <a:rect l="l" t="t" r="r" b="b"/>
            <a:pathLst>
              <a:path w="761887" h="762853" extrusionOk="0">
                <a:moveTo>
                  <a:pt x="750770" y="78406"/>
                </a:moveTo>
                <a:lnTo>
                  <a:pt x="683781" y="11179"/>
                </a:lnTo>
                <a:cubicBezTo>
                  <a:pt x="668913" y="-3711"/>
                  <a:pt x="644789" y="-3729"/>
                  <a:pt x="629900" y="11139"/>
                </a:cubicBezTo>
                <a:cubicBezTo>
                  <a:pt x="629886" y="11153"/>
                  <a:pt x="629873" y="11166"/>
                  <a:pt x="629860" y="11179"/>
                </a:cubicBezTo>
                <a:lnTo>
                  <a:pt x="57407" y="583632"/>
                </a:lnTo>
                <a:lnTo>
                  <a:pt x="0" y="762854"/>
                </a:lnTo>
                <a:lnTo>
                  <a:pt x="178632" y="704809"/>
                </a:lnTo>
                <a:lnTo>
                  <a:pt x="178632" y="704809"/>
                </a:lnTo>
                <a:lnTo>
                  <a:pt x="750741" y="132232"/>
                </a:lnTo>
                <a:cubicBezTo>
                  <a:pt x="765591" y="117368"/>
                  <a:pt x="765604" y="93287"/>
                  <a:pt x="750770" y="78406"/>
                </a:cubicBezTo>
                <a:close/>
                <a:moveTo>
                  <a:pt x="562547" y="105381"/>
                </a:moveTo>
                <a:lnTo>
                  <a:pt x="656625" y="199469"/>
                </a:lnTo>
                <a:lnTo>
                  <a:pt x="636289" y="219824"/>
                </a:lnTo>
                <a:lnTo>
                  <a:pt x="542192" y="125727"/>
                </a:lnTo>
                <a:close/>
                <a:moveTo>
                  <a:pt x="167811" y="688302"/>
                </a:moveTo>
                <a:lnTo>
                  <a:pt x="61846" y="722725"/>
                </a:lnTo>
                <a:lnTo>
                  <a:pt x="39891" y="700760"/>
                </a:lnTo>
                <a:lnTo>
                  <a:pt x="73952" y="594385"/>
                </a:lnTo>
                <a:cubicBezTo>
                  <a:pt x="93240" y="579221"/>
                  <a:pt x="127063" y="585889"/>
                  <a:pt x="151705" y="610521"/>
                </a:cubicBezTo>
                <a:cubicBezTo>
                  <a:pt x="176346" y="635152"/>
                  <a:pt x="183013" y="669023"/>
                  <a:pt x="167811" y="688302"/>
                </a:cubicBezTo>
                <a:close/>
                <a:moveTo>
                  <a:pt x="165164" y="597052"/>
                </a:moveTo>
                <a:cubicBezTo>
                  <a:pt x="148136" y="579301"/>
                  <a:pt x="124961" y="568736"/>
                  <a:pt x="100394" y="567525"/>
                </a:cubicBezTo>
                <a:lnTo>
                  <a:pt x="528723" y="139195"/>
                </a:lnTo>
                <a:lnTo>
                  <a:pt x="622821" y="233264"/>
                </a:lnTo>
                <a:lnTo>
                  <a:pt x="194739" y="661746"/>
                </a:lnTo>
                <a:cubicBezTo>
                  <a:pt x="193488" y="637200"/>
                  <a:pt x="182909" y="614058"/>
                  <a:pt x="165164" y="597052"/>
                </a:cubicBezTo>
                <a:close/>
                <a:moveTo>
                  <a:pt x="737264" y="118764"/>
                </a:moveTo>
                <a:lnTo>
                  <a:pt x="670093" y="185991"/>
                </a:lnTo>
                <a:lnTo>
                  <a:pt x="576015" y="91913"/>
                </a:lnTo>
                <a:lnTo>
                  <a:pt x="643319" y="24600"/>
                </a:lnTo>
                <a:cubicBezTo>
                  <a:pt x="650751" y="17153"/>
                  <a:pt x="662813" y="17142"/>
                  <a:pt x="670259" y="24575"/>
                </a:cubicBezTo>
                <a:cubicBezTo>
                  <a:pt x="670268" y="24584"/>
                  <a:pt x="670275" y="24591"/>
                  <a:pt x="670284" y="24600"/>
                </a:cubicBezTo>
                <a:lnTo>
                  <a:pt x="737283" y="91827"/>
                </a:lnTo>
                <a:cubicBezTo>
                  <a:pt x="744714" y="99272"/>
                  <a:pt x="744705" y="111331"/>
                  <a:pt x="737264" y="118764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7"/>
          <p:cNvSpPr/>
          <p:nvPr/>
        </p:nvSpPr>
        <p:spPr>
          <a:xfrm>
            <a:off x="339800" y="5434925"/>
            <a:ext cx="361896" cy="362355"/>
          </a:xfrm>
          <a:custGeom>
            <a:avLst/>
            <a:gdLst/>
            <a:ahLst/>
            <a:cxnLst/>
            <a:rect l="l" t="t" r="r" b="b"/>
            <a:pathLst>
              <a:path w="761887" h="762853" extrusionOk="0">
                <a:moveTo>
                  <a:pt x="750770" y="78406"/>
                </a:moveTo>
                <a:lnTo>
                  <a:pt x="683781" y="11179"/>
                </a:lnTo>
                <a:cubicBezTo>
                  <a:pt x="668913" y="-3711"/>
                  <a:pt x="644789" y="-3729"/>
                  <a:pt x="629900" y="11139"/>
                </a:cubicBezTo>
                <a:cubicBezTo>
                  <a:pt x="629886" y="11153"/>
                  <a:pt x="629873" y="11166"/>
                  <a:pt x="629860" y="11179"/>
                </a:cubicBezTo>
                <a:lnTo>
                  <a:pt x="57407" y="583632"/>
                </a:lnTo>
                <a:lnTo>
                  <a:pt x="0" y="762854"/>
                </a:lnTo>
                <a:lnTo>
                  <a:pt x="178632" y="704809"/>
                </a:lnTo>
                <a:lnTo>
                  <a:pt x="178632" y="704809"/>
                </a:lnTo>
                <a:lnTo>
                  <a:pt x="750741" y="132232"/>
                </a:lnTo>
                <a:cubicBezTo>
                  <a:pt x="765591" y="117368"/>
                  <a:pt x="765604" y="93287"/>
                  <a:pt x="750770" y="78406"/>
                </a:cubicBezTo>
                <a:close/>
                <a:moveTo>
                  <a:pt x="562547" y="105381"/>
                </a:moveTo>
                <a:lnTo>
                  <a:pt x="656625" y="199469"/>
                </a:lnTo>
                <a:lnTo>
                  <a:pt x="636289" y="219824"/>
                </a:lnTo>
                <a:lnTo>
                  <a:pt x="542192" y="125727"/>
                </a:lnTo>
                <a:close/>
                <a:moveTo>
                  <a:pt x="167811" y="688302"/>
                </a:moveTo>
                <a:lnTo>
                  <a:pt x="61846" y="722725"/>
                </a:lnTo>
                <a:lnTo>
                  <a:pt x="39891" y="700760"/>
                </a:lnTo>
                <a:lnTo>
                  <a:pt x="73952" y="594385"/>
                </a:lnTo>
                <a:cubicBezTo>
                  <a:pt x="93240" y="579221"/>
                  <a:pt x="127063" y="585889"/>
                  <a:pt x="151705" y="610521"/>
                </a:cubicBezTo>
                <a:cubicBezTo>
                  <a:pt x="176346" y="635152"/>
                  <a:pt x="183013" y="669023"/>
                  <a:pt x="167811" y="688302"/>
                </a:cubicBezTo>
                <a:close/>
                <a:moveTo>
                  <a:pt x="165164" y="597052"/>
                </a:moveTo>
                <a:cubicBezTo>
                  <a:pt x="148136" y="579301"/>
                  <a:pt x="124961" y="568736"/>
                  <a:pt x="100394" y="567525"/>
                </a:cubicBezTo>
                <a:lnTo>
                  <a:pt x="528723" y="139195"/>
                </a:lnTo>
                <a:lnTo>
                  <a:pt x="622821" y="233264"/>
                </a:lnTo>
                <a:lnTo>
                  <a:pt x="194739" y="661746"/>
                </a:lnTo>
                <a:cubicBezTo>
                  <a:pt x="193488" y="637200"/>
                  <a:pt x="182909" y="614058"/>
                  <a:pt x="165164" y="597052"/>
                </a:cubicBezTo>
                <a:close/>
                <a:moveTo>
                  <a:pt x="737264" y="118764"/>
                </a:moveTo>
                <a:lnTo>
                  <a:pt x="670093" y="185991"/>
                </a:lnTo>
                <a:lnTo>
                  <a:pt x="576015" y="91913"/>
                </a:lnTo>
                <a:lnTo>
                  <a:pt x="643319" y="24600"/>
                </a:lnTo>
                <a:cubicBezTo>
                  <a:pt x="650751" y="17153"/>
                  <a:pt x="662813" y="17142"/>
                  <a:pt x="670259" y="24575"/>
                </a:cubicBezTo>
                <a:cubicBezTo>
                  <a:pt x="670268" y="24584"/>
                  <a:pt x="670275" y="24591"/>
                  <a:pt x="670284" y="24600"/>
                </a:cubicBezTo>
                <a:lnTo>
                  <a:pt x="737283" y="91827"/>
                </a:lnTo>
                <a:cubicBezTo>
                  <a:pt x="744714" y="99272"/>
                  <a:pt x="744705" y="111331"/>
                  <a:pt x="737264" y="118764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7"/>
          <p:cNvSpPr/>
          <p:nvPr/>
        </p:nvSpPr>
        <p:spPr>
          <a:xfrm>
            <a:off x="6307633" y="2465256"/>
            <a:ext cx="306080" cy="355442"/>
          </a:xfrm>
          <a:custGeom>
            <a:avLst/>
            <a:gdLst/>
            <a:ahLst/>
            <a:cxnLst/>
            <a:rect l="l" t="t" r="r" b="b"/>
            <a:pathLst>
              <a:path w="644379" h="748299" extrusionOk="0">
                <a:moveTo>
                  <a:pt x="574847" y="513985"/>
                </a:moveTo>
                <a:cubicBezTo>
                  <a:pt x="606280" y="451120"/>
                  <a:pt x="609137" y="380635"/>
                  <a:pt x="609137" y="318722"/>
                </a:cubicBezTo>
                <a:lnTo>
                  <a:pt x="609137" y="313960"/>
                </a:lnTo>
                <a:cubicBezTo>
                  <a:pt x="609137" y="271097"/>
                  <a:pt x="610090" y="226330"/>
                  <a:pt x="626282" y="210137"/>
                </a:cubicBezTo>
                <a:cubicBezTo>
                  <a:pt x="644380" y="190135"/>
                  <a:pt x="642475" y="160607"/>
                  <a:pt x="622472" y="142510"/>
                </a:cubicBezTo>
                <a:cubicBezTo>
                  <a:pt x="622472" y="142510"/>
                  <a:pt x="622472" y="142510"/>
                  <a:pt x="622472" y="142510"/>
                </a:cubicBezTo>
                <a:cubicBezTo>
                  <a:pt x="612947" y="133937"/>
                  <a:pt x="599612" y="129175"/>
                  <a:pt x="586277" y="130127"/>
                </a:cubicBezTo>
                <a:cubicBezTo>
                  <a:pt x="573895" y="131080"/>
                  <a:pt x="562465" y="136795"/>
                  <a:pt x="554845" y="145367"/>
                </a:cubicBezTo>
                <a:cubicBezTo>
                  <a:pt x="521507" y="180610"/>
                  <a:pt x="498647" y="242522"/>
                  <a:pt x="492932" y="306340"/>
                </a:cubicBezTo>
                <a:cubicBezTo>
                  <a:pt x="492932" y="306340"/>
                  <a:pt x="492932" y="306340"/>
                  <a:pt x="492932" y="306340"/>
                </a:cubicBezTo>
                <a:cubicBezTo>
                  <a:pt x="492932" y="306340"/>
                  <a:pt x="492932" y="306340"/>
                  <a:pt x="492932" y="306340"/>
                </a:cubicBezTo>
                <a:cubicBezTo>
                  <a:pt x="478645" y="292052"/>
                  <a:pt x="465310" y="276812"/>
                  <a:pt x="452927" y="259667"/>
                </a:cubicBezTo>
                <a:lnTo>
                  <a:pt x="445307" y="250142"/>
                </a:lnTo>
                <a:lnTo>
                  <a:pt x="372917" y="33925"/>
                </a:lnTo>
                <a:cubicBezTo>
                  <a:pt x="364345" y="8207"/>
                  <a:pt x="335770" y="-6080"/>
                  <a:pt x="310052" y="2492"/>
                </a:cubicBezTo>
                <a:cubicBezTo>
                  <a:pt x="295765" y="7255"/>
                  <a:pt x="284335" y="17732"/>
                  <a:pt x="279572" y="32020"/>
                </a:cubicBezTo>
                <a:cubicBezTo>
                  <a:pt x="275762" y="43450"/>
                  <a:pt x="274810" y="55832"/>
                  <a:pt x="279572" y="68215"/>
                </a:cubicBezTo>
                <a:lnTo>
                  <a:pt x="330055" y="219662"/>
                </a:lnTo>
                <a:cubicBezTo>
                  <a:pt x="330055" y="219662"/>
                  <a:pt x="330055" y="219662"/>
                  <a:pt x="330055" y="219662"/>
                </a:cubicBezTo>
                <a:cubicBezTo>
                  <a:pt x="330055" y="219662"/>
                  <a:pt x="330055" y="219662"/>
                  <a:pt x="330055" y="219662"/>
                </a:cubicBezTo>
                <a:lnTo>
                  <a:pt x="227185" y="59642"/>
                </a:lnTo>
                <a:cubicBezTo>
                  <a:pt x="221470" y="50117"/>
                  <a:pt x="211945" y="42497"/>
                  <a:pt x="201467" y="37735"/>
                </a:cubicBezTo>
                <a:cubicBezTo>
                  <a:pt x="175750" y="28210"/>
                  <a:pt x="147175" y="41545"/>
                  <a:pt x="137650" y="68215"/>
                </a:cubicBezTo>
                <a:cubicBezTo>
                  <a:pt x="136697" y="72025"/>
                  <a:pt x="135745" y="75835"/>
                  <a:pt x="134792" y="78692"/>
                </a:cubicBezTo>
                <a:cubicBezTo>
                  <a:pt x="133840" y="91075"/>
                  <a:pt x="136697" y="103457"/>
                  <a:pt x="143365" y="112982"/>
                </a:cubicBezTo>
                <a:lnTo>
                  <a:pt x="238615" y="261572"/>
                </a:lnTo>
                <a:cubicBezTo>
                  <a:pt x="238615" y="261572"/>
                  <a:pt x="238615" y="261572"/>
                  <a:pt x="238615" y="261572"/>
                </a:cubicBezTo>
                <a:cubicBezTo>
                  <a:pt x="238615" y="261572"/>
                  <a:pt x="238615" y="261572"/>
                  <a:pt x="238615" y="261572"/>
                </a:cubicBezTo>
                <a:lnTo>
                  <a:pt x="119552" y="153940"/>
                </a:lnTo>
                <a:cubicBezTo>
                  <a:pt x="99550" y="134890"/>
                  <a:pt x="68117" y="135842"/>
                  <a:pt x="49067" y="156797"/>
                </a:cubicBezTo>
                <a:cubicBezTo>
                  <a:pt x="30017" y="177752"/>
                  <a:pt x="30970" y="208232"/>
                  <a:pt x="51925" y="227282"/>
                </a:cubicBezTo>
                <a:cubicBezTo>
                  <a:pt x="51925" y="227282"/>
                  <a:pt x="52877" y="227282"/>
                  <a:pt x="52877" y="228235"/>
                </a:cubicBezTo>
                <a:lnTo>
                  <a:pt x="188132" y="353012"/>
                </a:lnTo>
                <a:cubicBezTo>
                  <a:pt x="188132" y="353012"/>
                  <a:pt x="188132" y="353012"/>
                  <a:pt x="188132" y="353012"/>
                </a:cubicBezTo>
                <a:lnTo>
                  <a:pt x="73832" y="295862"/>
                </a:lnTo>
                <a:cubicBezTo>
                  <a:pt x="63355" y="290147"/>
                  <a:pt x="50020" y="288242"/>
                  <a:pt x="38590" y="291100"/>
                </a:cubicBezTo>
                <a:cubicBezTo>
                  <a:pt x="11920" y="297767"/>
                  <a:pt x="-5225" y="324437"/>
                  <a:pt x="1442" y="351107"/>
                </a:cubicBezTo>
                <a:cubicBezTo>
                  <a:pt x="2395" y="354917"/>
                  <a:pt x="3347" y="357775"/>
                  <a:pt x="5252" y="361585"/>
                </a:cubicBezTo>
                <a:cubicBezTo>
                  <a:pt x="10967" y="372062"/>
                  <a:pt x="19540" y="380635"/>
                  <a:pt x="30017" y="385397"/>
                </a:cubicBezTo>
                <a:lnTo>
                  <a:pt x="169082" y="454930"/>
                </a:lnTo>
                <a:lnTo>
                  <a:pt x="174797" y="464455"/>
                </a:lnTo>
                <a:cubicBezTo>
                  <a:pt x="249092" y="573992"/>
                  <a:pt x="314815" y="628285"/>
                  <a:pt x="370060" y="628285"/>
                </a:cubicBezTo>
                <a:lnTo>
                  <a:pt x="446260" y="748300"/>
                </a:lnTo>
                <a:lnTo>
                  <a:pt x="462452" y="737822"/>
                </a:lnTo>
                <a:lnTo>
                  <a:pt x="383395" y="613045"/>
                </a:lnTo>
                <a:cubicBezTo>
                  <a:pt x="381490" y="610187"/>
                  <a:pt x="377680" y="608282"/>
                  <a:pt x="374822" y="608282"/>
                </a:cubicBezTo>
                <a:cubicBezTo>
                  <a:pt x="341485" y="611140"/>
                  <a:pt x="282430" y="586375"/>
                  <a:pt x="190990" y="453025"/>
                </a:cubicBezTo>
                <a:lnTo>
                  <a:pt x="183370" y="441595"/>
                </a:lnTo>
                <a:cubicBezTo>
                  <a:pt x="182417" y="439690"/>
                  <a:pt x="181465" y="438737"/>
                  <a:pt x="179560" y="437785"/>
                </a:cubicBezTo>
                <a:lnTo>
                  <a:pt x="37637" y="366347"/>
                </a:lnTo>
                <a:cubicBezTo>
                  <a:pt x="31922" y="363490"/>
                  <a:pt x="27160" y="358727"/>
                  <a:pt x="23350" y="353012"/>
                </a:cubicBezTo>
                <a:cubicBezTo>
                  <a:pt x="14777" y="337772"/>
                  <a:pt x="20492" y="318722"/>
                  <a:pt x="35732" y="311102"/>
                </a:cubicBezTo>
                <a:cubicBezTo>
                  <a:pt x="39542" y="309197"/>
                  <a:pt x="42400" y="308245"/>
                  <a:pt x="46210" y="307292"/>
                </a:cubicBezTo>
                <a:cubicBezTo>
                  <a:pt x="52877" y="306340"/>
                  <a:pt x="59545" y="307292"/>
                  <a:pt x="65260" y="311102"/>
                </a:cubicBezTo>
                <a:lnTo>
                  <a:pt x="240520" y="400637"/>
                </a:lnTo>
                <a:cubicBezTo>
                  <a:pt x="245282" y="402542"/>
                  <a:pt x="250997" y="400637"/>
                  <a:pt x="252902" y="396827"/>
                </a:cubicBezTo>
                <a:cubicBezTo>
                  <a:pt x="254807" y="393017"/>
                  <a:pt x="253855" y="388255"/>
                  <a:pt x="250997" y="385397"/>
                </a:cubicBezTo>
                <a:lnTo>
                  <a:pt x="64307" y="213947"/>
                </a:lnTo>
                <a:cubicBezTo>
                  <a:pt x="51925" y="202517"/>
                  <a:pt x="50972" y="182515"/>
                  <a:pt x="62402" y="170132"/>
                </a:cubicBezTo>
                <a:cubicBezTo>
                  <a:pt x="69070" y="162512"/>
                  <a:pt x="79547" y="158702"/>
                  <a:pt x="90025" y="160607"/>
                </a:cubicBezTo>
                <a:cubicBezTo>
                  <a:pt x="96692" y="161560"/>
                  <a:pt x="102407" y="164417"/>
                  <a:pt x="107170" y="169180"/>
                </a:cubicBezTo>
                <a:lnTo>
                  <a:pt x="279572" y="327295"/>
                </a:lnTo>
                <a:cubicBezTo>
                  <a:pt x="283382" y="331105"/>
                  <a:pt x="289097" y="330152"/>
                  <a:pt x="292907" y="326342"/>
                </a:cubicBezTo>
                <a:cubicBezTo>
                  <a:pt x="295765" y="323485"/>
                  <a:pt x="296717" y="318722"/>
                  <a:pt x="293860" y="314912"/>
                </a:cubicBezTo>
                <a:lnTo>
                  <a:pt x="157652" y="101552"/>
                </a:lnTo>
                <a:cubicBezTo>
                  <a:pt x="148127" y="87265"/>
                  <a:pt x="152890" y="68215"/>
                  <a:pt x="167177" y="58690"/>
                </a:cubicBezTo>
                <a:cubicBezTo>
                  <a:pt x="181465" y="49165"/>
                  <a:pt x="200515" y="53927"/>
                  <a:pt x="210040" y="68215"/>
                </a:cubicBezTo>
                <a:lnTo>
                  <a:pt x="355772" y="294910"/>
                </a:lnTo>
                <a:cubicBezTo>
                  <a:pt x="358630" y="299672"/>
                  <a:pt x="364345" y="300625"/>
                  <a:pt x="369107" y="297767"/>
                </a:cubicBezTo>
                <a:cubicBezTo>
                  <a:pt x="372917" y="295862"/>
                  <a:pt x="374822" y="291100"/>
                  <a:pt x="372917" y="286337"/>
                </a:cubicBezTo>
                <a:lnTo>
                  <a:pt x="297670" y="60595"/>
                </a:lnTo>
                <a:cubicBezTo>
                  <a:pt x="295765" y="54880"/>
                  <a:pt x="294812" y="47260"/>
                  <a:pt x="296717" y="41545"/>
                </a:cubicBezTo>
                <a:cubicBezTo>
                  <a:pt x="301480" y="25352"/>
                  <a:pt x="318625" y="15827"/>
                  <a:pt x="334817" y="20590"/>
                </a:cubicBezTo>
                <a:cubicBezTo>
                  <a:pt x="338627" y="21542"/>
                  <a:pt x="342437" y="23447"/>
                  <a:pt x="345295" y="25352"/>
                </a:cubicBezTo>
                <a:cubicBezTo>
                  <a:pt x="350057" y="29162"/>
                  <a:pt x="353867" y="34877"/>
                  <a:pt x="356725" y="41545"/>
                </a:cubicBezTo>
                <a:lnTo>
                  <a:pt x="428162" y="257762"/>
                </a:lnTo>
                <a:lnTo>
                  <a:pt x="430067" y="260620"/>
                </a:lnTo>
                <a:lnTo>
                  <a:pt x="438640" y="271097"/>
                </a:lnTo>
                <a:cubicBezTo>
                  <a:pt x="455785" y="293957"/>
                  <a:pt x="474835" y="314912"/>
                  <a:pt x="495790" y="334915"/>
                </a:cubicBezTo>
                <a:cubicBezTo>
                  <a:pt x="499600" y="338725"/>
                  <a:pt x="505315" y="338725"/>
                  <a:pt x="509125" y="334915"/>
                </a:cubicBezTo>
                <a:cubicBezTo>
                  <a:pt x="511030" y="333010"/>
                  <a:pt x="511982" y="331105"/>
                  <a:pt x="511982" y="328247"/>
                </a:cubicBezTo>
                <a:cubicBezTo>
                  <a:pt x="512935" y="262525"/>
                  <a:pt x="535795" y="193945"/>
                  <a:pt x="569132" y="157750"/>
                </a:cubicBezTo>
                <a:cubicBezTo>
                  <a:pt x="573895" y="152035"/>
                  <a:pt x="580562" y="149177"/>
                  <a:pt x="587230" y="148225"/>
                </a:cubicBezTo>
                <a:cubicBezTo>
                  <a:pt x="595802" y="148225"/>
                  <a:pt x="603422" y="150130"/>
                  <a:pt x="609137" y="155845"/>
                </a:cubicBezTo>
                <a:cubicBezTo>
                  <a:pt x="620567" y="166322"/>
                  <a:pt x="622472" y="184420"/>
                  <a:pt x="611995" y="196802"/>
                </a:cubicBezTo>
                <a:cubicBezTo>
                  <a:pt x="591040" y="218710"/>
                  <a:pt x="590087" y="262525"/>
                  <a:pt x="590087" y="313960"/>
                </a:cubicBezTo>
                <a:lnTo>
                  <a:pt x="590087" y="318722"/>
                </a:lnTo>
                <a:cubicBezTo>
                  <a:pt x="590087" y="379682"/>
                  <a:pt x="587230" y="450167"/>
                  <a:pt x="555797" y="510175"/>
                </a:cubicBezTo>
                <a:cubicBezTo>
                  <a:pt x="553892" y="513032"/>
                  <a:pt x="553892" y="516842"/>
                  <a:pt x="555797" y="519700"/>
                </a:cubicBezTo>
                <a:lnTo>
                  <a:pt x="628187" y="634000"/>
                </a:lnTo>
                <a:lnTo>
                  <a:pt x="644380" y="623522"/>
                </a:lnTo>
                <a:lnTo>
                  <a:pt x="574847" y="513985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17"/>
          <p:cNvSpPr/>
          <p:nvPr/>
        </p:nvSpPr>
        <p:spPr>
          <a:xfrm>
            <a:off x="3297409" y="3959093"/>
            <a:ext cx="306080" cy="355442"/>
          </a:xfrm>
          <a:custGeom>
            <a:avLst/>
            <a:gdLst/>
            <a:ahLst/>
            <a:cxnLst/>
            <a:rect l="l" t="t" r="r" b="b"/>
            <a:pathLst>
              <a:path w="644379" h="748299" extrusionOk="0">
                <a:moveTo>
                  <a:pt x="574847" y="513985"/>
                </a:moveTo>
                <a:cubicBezTo>
                  <a:pt x="606280" y="451120"/>
                  <a:pt x="609137" y="380635"/>
                  <a:pt x="609137" y="318722"/>
                </a:cubicBezTo>
                <a:lnTo>
                  <a:pt x="609137" y="313960"/>
                </a:lnTo>
                <a:cubicBezTo>
                  <a:pt x="609137" y="271097"/>
                  <a:pt x="610090" y="226330"/>
                  <a:pt x="626282" y="210137"/>
                </a:cubicBezTo>
                <a:cubicBezTo>
                  <a:pt x="644380" y="190135"/>
                  <a:pt x="642475" y="160607"/>
                  <a:pt x="622472" y="142510"/>
                </a:cubicBezTo>
                <a:cubicBezTo>
                  <a:pt x="622472" y="142510"/>
                  <a:pt x="622472" y="142510"/>
                  <a:pt x="622472" y="142510"/>
                </a:cubicBezTo>
                <a:cubicBezTo>
                  <a:pt x="612947" y="133937"/>
                  <a:pt x="599612" y="129175"/>
                  <a:pt x="586277" y="130127"/>
                </a:cubicBezTo>
                <a:cubicBezTo>
                  <a:pt x="573895" y="131080"/>
                  <a:pt x="562465" y="136795"/>
                  <a:pt x="554845" y="145367"/>
                </a:cubicBezTo>
                <a:cubicBezTo>
                  <a:pt x="521507" y="180610"/>
                  <a:pt x="498647" y="242522"/>
                  <a:pt x="492932" y="306340"/>
                </a:cubicBezTo>
                <a:cubicBezTo>
                  <a:pt x="492932" y="306340"/>
                  <a:pt x="492932" y="306340"/>
                  <a:pt x="492932" y="306340"/>
                </a:cubicBezTo>
                <a:cubicBezTo>
                  <a:pt x="492932" y="306340"/>
                  <a:pt x="492932" y="306340"/>
                  <a:pt x="492932" y="306340"/>
                </a:cubicBezTo>
                <a:cubicBezTo>
                  <a:pt x="478645" y="292052"/>
                  <a:pt x="465310" y="276812"/>
                  <a:pt x="452927" y="259667"/>
                </a:cubicBezTo>
                <a:lnTo>
                  <a:pt x="445307" y="250142"/>
                </a:lnTo>
                <a:lnTo>
                  <a:pt x="372917" y="33925"/>
                </a:lnTo>
                <a:cubicBezTo>
                  <a:pt x="364345" y="8207"/>
                  <a:pt x="335770" y="-6080"/>
                  <a:pt x="310052" y="2492"/>
                </a:cubicBezTo>
                <a:cubicBezTo>
                  <a:pt x="295765" y="7255"/>
                  <a:pt x="284335" y="17732"/>
                  <a:pt x="279572" y="32020"/>
                </a:cubicBezTo>
                <a:cubicBezTo>
                  <a:pt x="275762" y="43450"/>
                  <a:pt x="274810" y="55832"/>
                  <a:pt x="279572" y="68215"/>
                </a:cubicBezTo>
                <a:lnTo>
                  <a:pt x="330055" y="219662"/>
                </a:lnTo>
                <a:cubicBezTo>
                  <a:pt x="330055" y="219662"/>
                  <a:pt x="330055" y="219662"/>
                  <a:pt x="330055" y="219662"/>
                </a:cubicBezTo>
                <a:cubicBezTo>
                  <a:pt x="330055" y="219662"/>
                  <a:pt x="330055" y="219662"/>
                  <a:pt x="330055" y="219662"/>
                </a:cubicBezTo>
                <a:lnTo>
                  <a:pt x="227185" y="59642"/>
                </a:lnTo>
                <a:cubicBezTo>
                  <a:pt x="221470" y="50117"/>
                  <a:pt x="211945" y="42497"/>
                  <a:pt x="201467" y="37735"/>
                </a:cubicBezTo>
                <a:cubicBezTo>
                  <a:pt x="175750" y="28210"/>
                  <a:pt x="147175" y="41545"/>
                  <a:pt x="137650" y="68215"/>
                </a:cubicBezTo>
                <a:cubicBezTo>
                  <a:pt x="136697" y="72025"/>
                  <a:pt x="135745" y="75835"/>
                  <a:pt x="134792" y="78692"/>
                </a:cubicBezTo>
                <a:cubicBezTo>
                  <a:pt x="133840" y="91075"/>
                  <a:pt x="136697" y="103457"/>
                  <a:pt x="143365" y="112982"/>
                </a:cubicBezTo>
                <a:lnTo>
                  <a:pt x="238615" y="261572"/>
                </a:lnTo>
                <a:cubicBezTo>
                  <a:pt x="238615" y="261572"/>
                  <a:pt x="238615" y="261572"/>
                  <a:pt x="238615" y="261572"/>
                </a:cubicBezTo>
                <a:cubicBezTo>
                  <a:pt x="238615" y="261572"/>
                  <a:pt x="238615" y="261572"/>
                  <a:pt x="238615" y="261572"/>
                </a:cubicBezTo>
                <a:lnTo>
                  <a:pt x="119552" y="153940"/>
                </a:lnTo>
                <a:cubicBezTo>
                  <a:pt x="99550" y="134890"/>
                  <a:pt x="68117" y="135842"/>
                  <a:pt x="49067" y="156797"/>
                </a:cubicBezTo>
                <a:cubicBezTo>
                  <a:pt x="30017" y="177752"/>
                  <a:pt x="30970" y="208232"/>
                  <a:pt x="51925" y="227282"/>
                </a:cubicBezTo>
                <a:cubicBezTo>
                  <a:pt x="51925" y="227282"/>
                  <a:pt x="52877" y="227282"/>
                  <a:pt x="52877" y="228235"/>
                </a:cubicBezTo>
                <a:lnTo>
                  <a:pt x="188132" y="353012"/>
                </a:lnTo>
                <a:cubicBezTo>
                  <a:pt x="188132" y="353012"/>
                  <a:pt x="188132" y="353012"/>
                  <a:pt x="188132" y="353012"/>
                </a:cubicBezTo>
                <a:lnTo>
                  <a:pt x="73832" y="295862"/>
                </a:lnTo>
                <a:cubicBezTo>
                  <a:pt x="63355" y="290147"/>
                  <a:pt x="50020" y="288242"/>
                  <a:pt x="38590" y="291100"/>
                </a:cubicBezTo>
                <a:cubicBezTo>
                  <a:pt x="11920" y="297767"/>
                  <a:pt x="-5225" y="324437"/>
                  <a:pt x="1442" y="351107"/>
                </a:cubicBezTo>
                <a:cubicBezTo>
                  <a:pt x="2395" y="354917"/>
                  <a:pt x="3347" y="357775"/>
                  <a:pt x="5252" y="361585"/>
                </a:cubicBezTo>
                <a:cubicBezTo>
                  <a:pt x="10967" y="372062"/>
                  <a:pt x="19540" y="380635"/>
                  <a:pt x="30017" y="385397"/>
                </a:cubicBezTo>
                <a:lnTo>
                  <a:pt x="169082" y="454930"/>
                </a:lnTo>
                <a:lnTo>
                  <a:pt x="174797" y="464455"/>
                </a:lnTo>
                <a:cubicBezTo>
                  <a:pt x="249092" y="573992"/>
                  <a:pt x="314815" y="628285"/>
                  <a:pt x="370060" y="628285"/>
                </a:cubicBezTo>
                <a:lnTo>
                  <a:pt x="446260" y="748300"/>
                </a:lnTo>
                <a:lnTo>
                  <a:pt x="462452" y="737822"/>
                </a:lnTo>
                <a:lnTo>
                  <a:pt x="383395" y="613045"/>
                </a:lnTo>
                <a:cubicBezTo>
                  <a:pt x="381490" y="610187"/>
                  <a:pt x="377680" y="608282"/>
                  <a:pt x="374822" y="608282"/>
                </a:cubicBezTo>
                <a:cubicBezTo>
                  <a:pt x="341485" y="611140"/>
                  <a:pt x="282430" y="586375"/>
                  <a:pt x="190990" y="453025"/>
                </a:cubicBezTo>
                <a:lnTo>
                  <a:pt x="183370" y="441595"/>
                </a:lnTo>
                <a:cubicBezTo>
                  <a:pt x="182417" y="439690"/>
                  <a:pt x="181465" y="438737"/>
                  <a:pt x="179560" y="437785"/>
                </a:cubicBezTo>
                <a:lnTo>
                  <a:pt x="37637" y="366347"/>
                </a:lnTo>
                <a:cubicBezTo>
                  <a:pt x="31922" y="363490"/>
                  <a:pt x="27160" y="358727"/>
                  <a:pt x="23350" y="353012"/>
                </a:cubicBezTo>
                <a:cubicBezTo>
                  <a:pt x="14777" y="337772"/>
                  <a:pt x="20492" y="318722"/>
                  <a:pt x="35732" y="311102"/>
                </a:cubicBezTo>
                <a:cubicBezTo>
                  <a:pt x="39542" y="309197"/>
                  <a:pt x="42400" y="308245"/>
                  <a:pt x="46210" y="307292"/>
                </a:cubicBezTo>
                <a:cubicBezTo>
                  <a:pt x="52877" y="306340"/>
                  <a:pt x="59545" y="307292"/>
                  <a:pt x="65260" y="311102"/>
                </a:cubicBezTo>
                <a:lnTo>
                  <a:pt x="240520" y="400637"/>
                </a:lnTo>
                <a:cubicBezTo>
                  <a:pt x="245282" y="402542"/>
                  <a:pt x="250997" y="400637"/>
                  <a:pt x="252902" y="396827"/>
                </a:cubicBezTo>
                <a:cubicBezTo>
                  <a:pt x="254807" y="393017"/>
                  <a:pt x="253855" y="388255"/>
                  <a:pt x="250997" y="385397"/>
                </a:cubicBezTo>
                <a:lnTo>
                  <a:pt x="64307" y="213947"/>
                </a:lnTo>
                <a:cubicBezTo>
                  <a:pt x="51925" y="202517"/>
                  <a:pt x="50972" y="182515"/>
                  <a:pt x="62402" y="170132"/>
                </a:cubicBezTo>
                <a:cubicBezTo>
                  <a:pt x="69070" y="162512"/>
                  <a:pt x="79547" y="158702"/>
                  <a:pt x="90025" y="160607"/>
                </a:cubicBezTo>
                <a:cubicBezTo>
                  <a:pt x="96692" y="161560"/>
                  <a:pt x="102407" y="164417"/>
                  <a:pt x="107170" y="169180"/>
                </a:cubicBezTo>
                <a:lnTo>
                  <a:pt x="279572" y="327295"/>
                </a:lnTo>
                <a:cubicBezTo>
                  <a:pt x="283382" y="331105"/>
                  <a:pt x="289097" y="330152"/>
                  <a:pt x="292907" y="326342"/>
                </a:cubicBezTo>
                <a:cubicBezTo>
                  <a:pt x="295765" y="323485"/>
                  <a:pt x="296717" y="318722"/>
                  <a:pt x="293860" y="314912"/>
                </a:cubicBezTo>
                <a:lnTo>
                  <a:pt x="157652" y="101552"/>
                </a:lnTo>
                <a:cubicBezTo>
                  <a:pt x="148127" y="87265"/>
                  <a:pt x="152890" y="68215"/>
                  <a:pt x="167177" y="58690"/>
                </a:cubicBezTo>
                <a:cubicBezTo>
                  <a:pt x="181465" y="49165"/>
                  <a:pt x="200515" y="53927"/>
                  <a:pt x="210040" y="68215"/>
                </a:cubicBezTo>
                <a:lnTo>
                  <a:pt x="355772" y="294910"/>
                </a:lnTo>
                <a:cubicBezTo>
                  <a:pt x="358630" y="299672"/>
                  <a:pt x="364345" y="300625"/>
                  <a:pt x="369107" y="297767"/>
                </a:cubicBezTo>
                <a:cubicBezTo>
                  <a:pt x="372917" y="295862"/>
                  <a:pt x="374822" y="291100"/>
                  <a:pt x="372917" y="286337"/>
                </a:cubicBezTo>
                <a:lnTo>
                  <a:pt x="297670" y="60595"/>
                </a:lnTo>
                <a:cubicBezTo>
                  <a:pt x="295765" y="54880"/>
                  <a:pt x="294812" y="47260"/>
                  <a:pt x="296717" y="41545"/>
                </a:cubicBezTo>
                <a:cubicBezTo>
                  <a:pt x="301480" y="25352"/>
                  <a:pt x="318625" y="15827"/>
                  <a:pt x="334817" y="20590"/>
                </a:cubicBezTo>
                <a:cubicBezTo>
                  <a:pt x="338627" y="21542"/>
                  <a:pt x="342437" y="23447"/>
                  <a:pt x="345295" y="25352"/>
                </a:cubicBezTo>
                <a:cubicBezTo>
                  <a:pt x="350057" y="29162"/>
                  <a:pt x="353867" y="34877"/>
                  <a:pt x="356725" y="41545"/>
                </a:cubicBezTo>
                <a:lnTo>
                  <a:pt x="428162" y="257762"/>
                </a:lnTo>
                <a:lnTo>
                  <a:pt x="430067" y="260620"/>
                </a:lnTo>
                <a:lnTo>
                  <a:pt x="438640" y="271097"/>
                </a:lnTo>
                <a:cubicBezTo>
                  <a:pt x="455785" y="293957"/>
                  <a:pt x="474835" y="314912"/>
                  <a:pt x="495790" y="334915"/>
                </a:cubicBezTo>
                <a:cubicBezTo>
                  <a:pt x="499600" y="338725"/>
                  <a:pt x="505315" y="338725"/>
                  <a:pt x="509125" y="334915"/>
                </a:cubicBezTo>
                <a:cubicBezTo>
                  <a:pt x="511030" y="333010"/>
                  <a:pt x="511982" y="331105"/>
                  <a:pt x="511982" y="328247"/>
                </a:cubicBezTo>
                <a:cubicBezTo>
                  <a:pt x="512935" y="262525"/>
                  <a:pt x="535795" y="193945"/>
                  <a:pt x="569132" y="157750"/>
                </a:cubicBezTo>
                <a:cubicBezTo>
                  <a:pt x="573895" y="152035"/>
                  <a:pt x="580562" y="149177"/>
                  <a:pt x="587230" y="148225"/>
                </a:cubicBezTo>
                <a:cubicBezTo>
                  <a:pt x="595802" y="148225"/>
                  <a:pt x="603422" y="150130"/>
                  <a:pt x="609137" y="155845"/>
                </a:cubicBezTo>
                <a:cubicBezTo>
                  <a:pt x="620567" y="166322"/>
                  <a:pt x="622472" y="184420"/>
                  <a:pt x="611995" y="196802"/>
                </a:cubicBezTo>
                <a:cubicBezTo>
                  <a:pt x="591040" y="218710"/>
                  <a:pt x="590087" y="262525"/>
                  <a:pt x="590087" y="313960"/>
                </a:cubicBezTo>
                <a:lnTo>
                  <a:pt x="590087" y="318722"/>
                </a:lnTo>
                <a:cubicBezTo>
                  <a:pt x="590087" y="379682"/>
                  <a:pt x="587230" y="450167"/>
                  <a:pt x="555797" y="510175"/>
                </a:cubicBezTo>
                <a:cubicBezTo>
                  <a:pt x="553892" y="513032"/>
                  <a:pt x="553892" y="516842"/>
                  <a:pt x="555797" y="519700"/>
                </a:cubicBezTo>
                <a:lnTo>
                  <a:pt x="628187" y="634000"/>
                </a:lnTo>
                <a:lnTo>
                  <a:pt x="644380" y="623522"/>
                </a:lnTo>
                <a:lnTo>
                  <a:pt x="574847" y="513985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7"/>
          <p:cNvSpPr/>
          <p:nvPr/>
        </p:nvSpPr>
        <p:spPr>
          <a:xfrm>
            <a:off x="9278333" y="5438380"/>
            <a:ext cx="306080" cy="355442"/>
          </a:xfrm>
          <a:custGeom>
            <a:avLst/>
            <a:gdLst/>
            <a:ahLst/>
            <a:cxnLst/>
            <a:rect l="l" t="t" r="r" b="b"/>
            <a:pathLst>
              <a:path w="644379" h="748299" extrusionOk="0">
                <a:moveTo>
                  <a:pt x="574847" y="513985"/>
                </a:moveTo>
                <a:cubicBezTo>
                  <a:pt x="606280" y="451120"/>
                  <a:pt x="609137" y="380635"/>
                  <a:pt x="609137" y="318722"/>
                </a:cubicBezTo>
                <a:lnTo>
                  <a:pt x="609137" y="313960"/>
                </a:lnTo>
                <a:cubicBezTo>
                  <a:pt x="609137" y="271097"/>
                  <a:pt x="610090" y="226330"/>
                  <a:pt x="626282" y="210137"/>
                </a:cubicBezTo>
                <a:cubicBezTo>
                  <a:pt x="644380" y="190135"/>
                  <a:pt x="642475" y="160607"/>
                  <a:pt x="622472" y="142510"/>
                </a:cubicBezTo>
                <a:cubicBezTo>
                  <a:pt x="622472" y="142510"/>
                  <a:pt x="622472" y="142510"/>
                  <a:pt x="622472" y="142510"/>
                </a:cubicBezTo>
                <a:cubicBezTo>
                  <a:pt x="612947" y="133937"/>
                  <a:pt x="599612" y="129175"/>
                  <a:pt x="586277" y="130127"/>
                </a:cubicBezTo>
                <a:cubicBezTo>
                  <a:pt x="573895" y="131080"/>
                  <a:pt x="562465" y="136795"/>
                  <a:pt x="554845" y="145367"/>
                </a:cubicBezTo>
                <a:cubicBezTo>
                  <a:pt x="521507" y="180610"/>
                  <a:pt x="498647" y="242522"/>
                  <a:pt x="492932" y="306340"/>
                </a:cubicBezTo>
                <a:cubicBezTo>
                  <a:pt x="492932" y="306340"/>
                  <a:pt x="492932" y="306340"/>
                  <a:pt x="492932" y="306340"/>
                </a:cubicBezTo>
                <a:cubicBezTo>
                  <a:pt x="492932" y="306340"/>
                  <a:pt x="492932" y="306340"/>
                  <a:pt x="492932" y="306340"/>
                </a:cubicBezTo>
                <a:cubicBezTo>
                  <a:pt x="478645" y="292052"/>
                  <a:pt x="465310" y="276812"/>
                  <a:pt x="452927" y="259667"/>
                </a:cubicBezTo>
                <a:lnTo>
                  <a:pt x="445307" y="250142"/>
                </a:lnTo>
                <a:lnTo>
                  <a:pt x="372917" y="33925"/>
                </a:lnTo>
                <a:cubicBezTo>
                  <a:pt x="364345" y="8207"/>
                  <a:pt x="335770" y="-6080"/>
                  <a:pt x="310052" y="2492"/>
                </a:cubicBezTo>
                <a:cubicBezTo>
                  <a:pt x="295765" y="7255"/>
                  <a:pt x="284335" y="17732"/>
                  <a:pt x="279572" y="32020"/>
                </a:cubicBezTo>
                <a:cubicBezTo>
                  <a:pt x="275762" y="43450"/>
                  <a:pt x="274810" y="55832"/>
                  <a:pt x="279572" y="68215"/>
                </a:cubicBezTo>
                <a:lnTo>
                  <a:pt x="330055" y="219662"/>
                </a:lnTo>
                <a:cubicBezTo>
                  <a:pt x="330055" y="219662"/>
                  <a:pt x="330055" y="219662"/>
                  <a:pt x="330055" y="219662"/>
                </a:cubicBezTo>
                <a:cubicBezTo>
                  <a:pt x="330055" y="219662"/>
                  <a:pt x="330055" y="219662"/>
                  <a:pt x="330055" y="219662"/>
                </a:cubicBezTo>
                <a:lnTo>
                  <a:pt x="227185" y="59642"/>
                </a:lnTo>
                <a:cubicBezTo>
                  <a:pt x="221470" y="50117"/>
                  <a:pt x="211945" y="42497"/>
                  <a:pt x="201467" y="37735"/>
                </a:cubicBezTo>
                <a:cubicBezTo>
                  <a:pt x="175750" y="28210"/>
                  <a:pt x="147175" y="41545"/>
                  <a:pt x="137650" y="68215"/>
                </a:cubicBezTo>
                <a:cubicBezTo>
                  <a:pt x="136697" y="72025"/>
                  <a:pt x="135745" y="75835"/>
                  <a:pt x="134792" y="78692"/>
                </a:cubicBezTo>
                <a:cubicBezTo>
                  <a:pt x="133840" y="91075"/>
                  <a:pt x="136697" y="103457"/>
                  <a:pt x="143365" y="112982"/>
                </a:cubicBezTo>
                <a:lnTo>
                  <a:pt x="238615" y="261572"/>
                </a:lnTo>
                <a:cubicBezTo>
                  <a:pt x="238615" y="261572"/>
                  <a:pt x="238615" y="261572"/>
                  <a:pt x="238615" y="261572"/>
                </a:cubicBezTo>
                <a:cubicBezTo>
                  <a:pt x="238615" y="261572"/>
                  <a:pt x="238615" y="261572"/>
                  <a:pt x="238615" y="261572"/>
                </a:cubicBezTo>
                <a:lnTo>
                  <a:pt x="119552" y="153940"/>
                </a:lnTo>
                <a:cubicBezTo>
                  <a:pt x="99550" y="134890"/>
                  <a:pt x="68117" y="135842"/>
                  <a:pt x="49067" y="156797"/>
                </a:cubicBezTo>
                <a:cubicBezTo>
                  <a:pt x="30017" y="177752"/>
                  <a:pt x="30970" y="208232"/>
                  <a:pt x="51925" y="227282"/>
                </a:cubicBezTo>
                <a:cubicBezTo>
                  <a:pt x="51925" y="227282"/>
                  <a:pt x="52877" y="227282"/>
                  <a:pt x="52877" y="228235"/>
                </a:cubicBezTo>
                <a:lnTo>
                  <a:pt x="188132" y="353012"/>
                </a:lnTo>
                <a:cubicBezTo>
                  <a:pt x="188132" y="353012"/>
                  <a:pt x="188132" y="353012"/>
                  <a:pt x="188132" y="353012"/>
                </a:cubicBezTo>
                <a:lnTo>
                  <a:pt x="73832" y="295862"/>
                </a:lnTo>
                <a:cubicBezTo>
                  <a:pt x="63355" y="290147"/>
                  <a:pt x="50020" y="288242"/>
                  <a:pt x="38590" y="291100"/>
                </a:cubicBezTo>
                <a:cubicBezTo>
                  <a:pt x="11920" y="297767"/>
                  <a:pt x="-5225" y="324437"/>
                  <a:pt x="1442" y="351107"/>
                </a:cubicBezTo>
                <a:cubicBezTo>
                  <a:pt x="2395" y="354917"/>
                  <a:pt x="3347" y="357775"/>
                  <a:pt x="5252" y="361585"/>
                </a:cubicBezTo>
                <a:cubicBezTo>
                  <a:pt x="10967" y="372062"/>
                  <a:pt x="19540" y="380635"/>
                  <a:pt x="30017" y="385397"/>
                </a:cubicBezTo>
                <a:lnTo>
                  <a:pt x="169082" y="454930"/>
                </a:lnTo>
                <a:lnTo>
                  <a:pt x="174797" y="464455"/>
                </a:lnTo>
                <a:cubicBezTo>
                  <a:pt x="249092" y="573992"/>
                  <a:pt x="314815" y="628285"/>
                  <a:pt x="370060" y="628285"/>
                </a:cubicBezTo>
                <a:lnTo>
                  <a:pt x="446260" y="748300"/>
                </a:lnTo>
                <a:lnTo>
                  <a:pt x="462452" y="737822"/>
                </a:lnTo>
                <a:lnTo>
                  <a:pt x="383395" y="613045"/>
                </a:lnTo>
                <a:cubicBezTo>
                  <a:pt x="381490" y="610187"/>
                  <a:pt x="377680" y="608282"/>
                  <a:pt x="374822" y="608282"/>
                </a:cubicBezTo>
                <a:cubicBezTo>
                  <a:pt x="341485" y="611140"/>
                  <a:pt x="282430" y="586375"/>
                  <a:pt x="190990" y="453025"/>
                </a:cubicBezTo>
                <a:lnTo>
                  <a:pt x="183370" y="441595"/>
                </a:lnTo>
                <a:cubicBezTo>
                  <a:pt x="182417" y="439690"/>
                  <a:pt x="181465" y="438737"/>
                  <a:pt x="179560" y="437785"/>
                </a:cubicBezTo>
                <a:lnTo>
                  <a:pt x="37637" y="366347"/>
                </a:lnTo>
                <a:cubicBezTo>
                  <a:pt x="31922" y="363490"/>
                  <a:pt x="27160" y="358727"/>
                  <a:pt x="23350" y="353012"/>
                </a:cubicBezTo>
                <a:cubicBezTo>
                  <a:pt x="14777" y="337772"/>
                  <a:pt x="20492" y="318722"/>
                  <a:pt x="35732" y="311102"/>
                </a:cubicBezTo>
                <a:cubicBezTo>
                  <a:pt x="39542" y="309197"/>
                  <a:pt x="42400" y="308245"/>
                  <a:pt x="46210" y="307292"/>
                </a:cubicBezTo>
                <a:cubicBezTo>
                  <a:pt x="52877" y="306340"/>
                  <a:pt x="59545" y="307292"/>
                  <a:pt x="65260" y="311102"/>
                </a:cubicBezTo>
                <a:lnTo>
                  <a:pt x="240520" y="400637"/>
                </a:lnTo>
                <a:cubicBezTo>
                  <a:pt x="245282" y="402542"/>
                  <a:pt x="250997" y="400637"/>
                  <a:pt x="252902" y="396827"/>
                </a:cubicBezTo>
                <a:cubicBezTo>
                  <a:pt x="254807" y="393017"/>
                  <a:pt x="253855" y="388255"/>
                  <a:pt x="250997" y="385397"/>
                </a:cubicBezTo>
                <a:lnTo>
                  <a:pt x="64307" y="213947"/>
                </a:lnTo>
                <a:cubicBezTo>
                  <a:pt x="51925" y="202517"/>
                  <a:pt x="50972" y="182515"/>
                  <a:pt x="62402" y="170132"/>
                </a:cubicBezTo>
                <a:cubicBezTo>
                  <a:pt x="69070" y="162512"/>
                  <a:pt x="79547" y="158702"/>
                  <a:pt x="90025" y="160607"/>
                </a:cubicBezTo>
                <a:cubicBezTo>
                  <a:pt x="96692" y="161560"/>
                  <a:pt x="102407" y="164417"/>
                  <a:pt x="107170" y="169180"/>
                </a:cubicBezTo>
                <a:lnTo>
                  <a:pt x="279572" y="327295"/>
                </a:lnTo>
                <a:cubicBezTo>
                  <a:pt x="283382" y="331105"/>
                  <a:pt x="289097" y="330152"/>
                  <a:pt x="292907" y="326342"/>
                </a:cubicBezTo>
                <a:cubicBezTo>
                  <a:pt x="295765" y="323485"/>
                  <a:pt x="296717" y="318722"/>
                  <a:pt x="293860" y="314912"/>
                </a:cubicBezTo>
                <a:lnTo>
                  <a:pt x="157652" y="101552"/>
                </a:lnTo>
                <a:cubicBezTo>
                  <a:pt x="148127" y="87265"/>
                  <a:pt x="152890" y="68215"/>
                  <a:pt x="167177" y="58690"/>
                </a:cubicBezTo>
                <a:cubicBezTo>
                  <a:pt x="181465" y="49165"/>
                  <a:pt x="200515" y="53927"/>
                  <a:pt x="210040" y="68215"/>
                </a:cubicBezTo>
                <a:lnTo>
                  <a:pt x="355772" y="294910"/>
                </a:lnTo>
                <a:cubicBezTo>
                  <a:pt x="358630" y="299672"/>
                  <a:pt x="364345" y="300625"/>
                  <a:pt x="369107" y="297767"/>
                </a:cubicBezTo>
                <a:cubicBezTo>
                  <a:pt x="372917" y="295862"/>
                  <a:pt x="374822" y="291100"/>
                  <a:pt x="372917" y="286337"/>
                </a:cubicBezTo>
                <a:lnTo>
                  <a:pt x="297670" y="60595"/>
                </a:lnTo>
                <a:cubicBezTo>
                  <a:pt x="295765" y="54880"/>
                  <a:pt x="294812" y="47260"/>
                  <a:pt x="296717" y="41545"/>
                </a:cubicBezTo>
                <a:cubicBezTo>
                  <a:pt x="301480" y="25352"/>
                  <a:pt x="318625" y="15827"/>
                  <a:pt x="334817" y="20590"/>
                </a:cubicBezTo>
                <a:cubicBezTo>
                  <a:pt x="338627" y="21542"/>
                  <a:pt x="342437" y="23447"/>
                  <a:pt x="345295" y="25352"/>
                </a:cubicBezTo>
                <a:cubicBezTo>
                  <a:pt x="350057" y="29162"/>
                  <a:pt x="353867" y="34877"/>
                  <a:pt x="356725" y="41545"/>
                </a:cubicBezTo>
                <a:lnTo>
                  <a:pt x="428162" y="257762"/>
                </a:lnTo>
                <a:lnTo>
                  <a:pt x="430067" y="260620"/>
                </a:lnTo>
                <a:lnTo>
                  <a:pt x="438640" y="271097"/>
                </a:lnTo>
                <a:cubicBezTo>
                  <a:pt x="455785" y="293957"/>
                  <a:pt x="474835" y="314912"/>
                  <a:pt x="495790" y="334915"/>
                </a:cubicBezTo>
                <a:cubicBezTo>
                  <a:pt x="499600" y="338725"/>
                  <a:pt x="505315" y="338725"/>
                  <a:pt x="509125" y="334915"/>
                </a:cubicBezTo>
                <a:cubicBezTo>
                  <a:pt x="511030" y="333010"/>
                  <a:pt x="511982" y="331105"/>
                  <a:pt x="511982" y="328247"/>
                </a:cubicBezTo>
                <a:cubicBezTo>
                  <a:pt x="512935" y="262525"/>
                  <a:pt x="535795" y="193945"/>
                  <a:pt x="569132" y="157750"/>
                </a:cubicBezTo>
                <a:cubicBezTo>
                  <a:pt x="573895" y="152035"/>
                  <a:pt x="580562" y="149177"/>
                  <a:pt x="587230" y="148225"/>
                </a:cubicBezTo>
                <a:cubicBezTo>
                  <a:pt x="595802" y="148225"/>
                  <a:pt x="603422" y="150130"/>
                  <a:pt x="609137" y="155845"/>
                </a:cubicBezTo>
                <a:cubicBezTo>
                  <a:pt x="620567" y="166322"/>
                  <a:pt x="622472" y="184420"/>
                  <a:pt x="611995" y="196802"/>
                </a:cubicBezTo>
                <a:cubicBezTo>
                  <a:pt x="591040" y="218710"/>
                  <a:pt x="590087" y="262525"/>
                  <a:pt x="590087" y="313960"/>
                </a:cubicBezTo>
                <a:lnTo>
                  <a:pt x="590087" y="318722"/>
                </a:lnTo>
                <a:cubicBezTo>
                  <a:pt x="590087" y="379682"/>
                  <a:pt x="587230" y="450167"/>
                  <a:pt x="555797" y="510175"/>
                </a:cubicBezTo>
                <a:cubicBezTo>
                  <a:pt x="553892" y="513032"/>
                  <a:pt x="553892" y="516842"/>
                  <a:pt x="555797" y="519700"/>
                </a:cubicBezTo>
                <a:lnTo>
                  <a:pt x="628187" y="634000"/>
                </a:lnTo>
                <a:lnTo>
                  <a:pt x="644380" y="623522"/>
                </a:lnTo>
                <a:lnTo>
                  <a:pt x="574847" y="513985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5209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017 Free writting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8"/>
          <p:cNvSpPr/>
          <p:nvPr/>
        </p:nvSpPr>
        <p:spPr>
          <a:xfrm flipH="1">
            <a:off x="294650" y="1452150"/>
            <a:ext cx="11602600" cy="5161800"/>
          </a:xfrm>
          <a:prstGeom prst="roundRect">
            <a:avLst>
              <a:gd name="adj" fmla="val 4889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533" b="1" kern="0">
              <a:solidFill>
                <a:srgbClr val="000000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249" name="Google Shape;249;p18"/>
          <p:cNvSpPr/>
          <p:nvPr/>
        </p:nvSpPr>
        <p:spPr>
          <a:xfrm flipH="1">
            <a:off x="514338" y="1171325"/>
            <a:ext cx="2897000" cy="628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93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21308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Bracket Challenge">
  <p:cSld name="018 Bracket Challenge">
    <p:bg>
      <p:bgPr>
        <a:solidFill>
          <a:schemeClr val="accent3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9"/>
          <p:cNvSpPr/>
          <p:nvPr/>
        </p:nvSpPr>
        <p:spPr>
          <a:xfrm rot="-5400000">
            <a:off x="2696875" y="-2696524"/>
            <a:ext cx="6811196" cy="12204947"/>
          </a:xfrm>
          <a:custGeom>
            <a:avLst/>
            <a:gdLst/>
            <a:ahLst/>
            <a:cxnLst/>
            <a:rect l="l" t="t" r="r" b="b"/>
            <a:pathLst>
              <a:path w="7119717" h="12539329" extrusionOk="0">
                <a:moveTo>
                  <a:pt x="583070" y="12004282"/>
                </a:moveTo>
                <a:lnTo>
                  <a:pt x="246697" y="12004282"/>
                </a:lnTo>
                <a:lnTo>
                  <a:pt x="246697" y="12354830"/>
                </a:lnTo>
                <a:lnTo>
                  <a:pt x="583070" y="12354830"/>
                </a:lnTo>
                <a:close/>
                <a:moveTo>
                  <a:pt x="583070" y="11639155"/>
                </a:moveTo>
                <a:lnTo>
                  <a:pt x="246697" y="11639155"/>
                </a:lnTo>
                <a:lnTo>
                  <a:pt x="246697" y="11989703"/>
                </a:lnTo>
                <a:lnTo>
                  <a:pt x="583070" y="11989703"/>
                </a:lnTo>
                <a:close/>
                <a:moveTo>
                  <a:pt x="583070" y="11274028"/>
                </a:moveTo>
                <a:lnTo>
                  <a:pt x="246697" y="11274028"/>
                </a:lnTo>
                <a:lnTo>
                  <a:pt x="246697" y="11624575"/>
                </a:lnTo>
                <a:lnTo>
                  <a:pt x="583070" y="11624575"/>
                </a:lnTo>
                <a:close/>
                <a:moveTo>
                  <a:pt x="583070" y="10908900"/>
                </a:moveTo>
                <a:lnTo>
                  <a:pt x="246697" y="10908900"/>
                </a:lnTo>
                <a:lnTo>
                  <a:pt x="246697" y="11259448"/>
                </a:lnTo>
                <a:lnTo>
                  <a:pt x="583070" y="11259448"/>
                </a:lnTo>
                <a:close/>
                <a:moveTo>
                  <a:pt x="583070" y="10543772"/>
                </a:moveTo>
                <a:lnTo>
                  <a:pt x="246697" y="10543772"/>
                </a:lnTo>
                <a:lnTo>
                  <a:pt x="246697" y="10894320"/>
                </a:lnTo>
                <a:lnTo>
                  <a:pt x="583070" y="10894320"/>
                </a:lnTo>
                <a:close/>
                <a:moveTo>
                  <a:pt x="583070" y="10178645"/>
                </a:moveTo>
                <a:lnTo>
                  <a:pt x="246697" y="10178645"/>
                </a:lnTo>
                <a:lnTo>
                  <a:pt x="246697" y="10529192"/>
                </a:lnTo>
                <a:lnTo>
                  <a:pt x="583070" y="10529192"/>
                </a:lnTo>
                <a:close/>
                <a:moveTo>
                  <a:pt x="583070" y="9813518"/>
                </a:moveTo>
                <a:lnTo>
                  <a:pt x="246697" y="9813518"/>
                </a:lnTo>
                <a:lnTo>
                  <a:pt x="246697" y="10164065"/>
                </a:lnTo>
                <a:lnTo>
                  <a:pt x="583070" y="10164065"/>
                </a:lnTo>
                <a:close/>
                <a:moveTo>
                  <a:pt x="583070" y="9448390"/>
                </a:moveTo>
                <a:lnTo>
                  <a:pt x="246697" y="9448390"/>
                </a:lnTo>
                <a:lnTo>
                  <a:pt x="246697" y="9798938"/>
                </a:lnTo>
                <a:lnTo>
                  <a:pt x="583070" y="9798938"/>
                </a:lnTo>
                <a:close/>
                <a:moveTo>
                  <a:pt x="583070" y="9083262"/>
                </a:moveTo>
                <a:lnTo>
                  <a:pt x="246697" y="9083262"/>
                </a:lnTo>
                <a:lnTo>
                  <a:pt x="246697" y="9433810"/>
                </a:lnTo>
                <a:lnTo>
                  <a:pt x="583070" y="9433810"/>
                </a:lnTo>
                <a:close/>
                <a:moveTo>
                  <a:pt x="583070" y="8718135"/>
                </a:moveTo>
                <a:lnTo>
                  <a:pt x="246697" y="8718135"/>
                </a:lnTo>
                <a:lnTo>
                  <a:pt x="246697" y="9068682"/>
                </a:lnTo>
                <a:lnTo>
                  <a:pt x="583070" y="9068682"/>
                </a:lnTo>
                <a:close/>
                <a:moveTo>
                  <a:pt x="583070" y="8353008"/>
                </a:moveTo>
                <a:lnTo>
                  <a:pt x="246697" y="8353008"/>
                </a:lnTo>
                <a:lnTo>
                  <a:pt x="246697" y="8703555"/>
                </a:lnTo>
                <a:lnTo>
                  <a:pt x="583070" y="8703555"/>
                </a:lnTo>
                <a:close/>
                <a:moveTo>
                  <a:pt x="583070" y="7987881"/>
                </a:moveTo>
                <a:lnTo>
                  <a:pt x="246697" y="7987881"/>
                </a:lnTo>
                <a:lnTo>
                  <a:pt x="246697" y="8338428"/>
                </a:lnTo>
                <a:lnTo>
                  <a:pt x="583070" y="8338428"/>
                </a:lnTo>
                <a:close/>
                <a:moveTo>
                  <a:pt x="583070" y="7622754"/>
                </a:moveTo>
                <a:lnTo>
                  <a:pt x="246697" y="7622754"/>
                </a:lnTo>
                <a:lnTo>
                  <a:pt x="246697" y="7973301"/>
                </a:lnTo>
                <a:lnTo>
                  <a:pt x="583070" y="7973301"/>
                </a:lnTo>
                <a:close/>
                <a:moveTo>
                  <a:pt x="583070" y="7257625"/>
                </a:moveTo>
                <a:lnTo>
                  <a:pt x="246697" y="7257625"/>
                </a:lnTo>
                <a:lnTo>
                  <a:pt x="246697" y="7608174"/>
                </a:lnTo>
                <a:lnTo>
                  <a:pt x="583070" y="7608174"/>
                </a:lnTo>
                <a:close/>
                <a:moveTo>
                  <a:pt x="583070" y="6892501"/>
                </a:moveTo>
                <a:lnTo>
                  <a:pt x="246697" y="6892501"/>
                </a:lnTo>
                <a:lnTo>
                  <a:pt x="246697" y="7243044"/>
                </a:lnTo>
                <a:lnTo>
                  <a:pt x="583070" y="7243044"/>
                </a:lnTo>
                <a:close/>
                <a:moveTo>
                  <a:pt x="583070" y="6527374"/>
                </a:moveTo>
                <a:lnTo>
                  <a:pt x="246697" y="6527374"/>
                </a:lnTo>
                <a:lnTo>
                  <a:pt x="246697" y="6877920"/>
                </a:lnTo>
                <a:lnTo>
                  <a:pt x="583070" y="6877920"/>
                </a:lnTo>
                <a:close/>
                <a:moveTo>
                  <a:pt x="583070" y="6187383"/>
                </a:moveTo>
                <a:lnTo>
                  <a:pt x="246698" y="6187383"/>
                </a:lnTo>
                <a:lnTo>
                  <a:pt x="246698" y="6357302"/>
                </a:lnTo>
                <a:lnTo>
                  <a:pt x="246697" y="6357302"/>
                </a:lnTo>
                <a:lnTo>
                  <a:pt x="246697" y="6512794"/>
                </a:lnTo>
                <a:lnTo>
                  <a:pt x="583070" y="6512794"/>
                </a:lnTo>
                <a:close/>
                <a:moveTo>
                  <a:pt x="583071" y="5822255"/>
                </a:moveTo>
                <a:lnTo>
                  <a:pt x="246698" y="5822255"/>
                </a:lnTo>
                <a:lnTo>
                  <a:pt x="246698" y="6172803"/>
                </a:lnTo>
                <a:lnTo>
                  <a:pt x="583071" y="6172803"/>
                </a:lnTo>
                <a:close/>
                <a:moveTo>
                  <a:pt x="583071" y="5457129"/>
                </a:moveTo>
                <a:lnTo>
                  <a:pt x="246698" y="5457129"/>
                </a:lnTo>
                <a:lnTo>
                  <a:pt x="246698" y="5807676"/>
                </a:lnTo>
                <a:lnTo>
                  <a:pt x="583071" y="5807676"/>
                </a:lnTo>
                <a:close/>
                <a:moveTo>
                  <a:pt x="583071" y="5092001"/>
                </a:moveTo>
                <a:lnTo>
                  <a:pt x="246698" y="5092001"/>
                </a:lnTo>
                <a:lnTo>
                  <a:pt x="246698" y="5442548"/>
                </a:lnTo>
                <a:lnTo>
                  <a:pt x="583071" y="5442548"/>
                </a:lnTo>
                <a:close/>
                <a:moveTo>
                  <a:pt x="583071" y="4726873"/>
                </a:moveTo>
                <a:lnTo>
                  <a:pt x="246698" y="4726873"/>
                </a:lnTo>
                <a:lnTo>
                  <a:pt x="246698" y="5077421"/>
                </a:lnTo>
                <a:lnTo>
                  <a:pt x="583071" y="5077421"/>
                </a:lnTo>
                <a:close/>
                <a:moveTo>
                  <a:pt x="583071" y="4361745"/>
                </a:moveTo>
                <a:lnTo>
                  <a:pt x="246698" y="4361745"/>
                </a:lnTo>
                <a:lnTo>
                  <a:pt x="246698" y="4712293"/>
                </a:lnTo>
                <a:lnTo>
                  <a:pt x="583071" y="4712293"/>
                </a:lnTo>
                <a:close/>
                <a:moveTo>
                  <a:pt x="583071" y="3996618"/>
                </a:moveTo>
                <a:lnTo>
                  <a:pt x="246698" y="3996618"/>
                </a:lnTo>
                <a:lnTo>
                  <a:pt x="246698" y="4347165"/>
                </a:lnTo>
                <a:lnTo>
                  <a:pt x="583071" y="4347165"/>
                </a:lnTo>
                <a:close/>
                <a:moveTo>
                  <a:pt x="583071" y="3631491"/>
                </a:moveTo>
                <a:lnTo>
                  <a:pt x="246698" y="3631491"/>
                </a:lnTo>
                <a:lnTo>
                  <a:pt x="246698" y="3982038"/>
                </a:lnTo>
                <a:lnTo>
                  <a:pt x="583071" y="3982038"/>
                </a:lnTo>
                <a:close/>
                <a:moveTo>
                  <a:pt x="583071" y="3266363"/>
                </a:moveTo>
                <a:lnTo>
                  <a:pt x="246698" y="3266363"/>
                </a:lnTo>
                <a:lnTo>
                  <a:pt x="246698" y="3616911"/>
                </a:lnTo>
                <a:lnTo>
                  <a:pt x="583071" y="3616911"/>
                </a:lnTo>
                <a:close/>
                <a:moveTo>
                  <a:pt x="583071" y="2901235"/>
                </a:moveTo>
                <a:lnTo>
                  <a:pt x="246698" y="2901235"/>
                </a:lnTo>
                <a:lnTo>
                  <a:pt x="246698" y="3251783"/>
                </a:lnTo>
                <a:lnTo>
                  <a:pt x="583071" y="3251783"/>
                </a:lnTo>
                <a:close/>
                <a:moveTo>
                  <a:pt x="583071" y="2536108"/>
                </a:moveTo>
                <a:lnTo>
                  <a:pt x="246698" y="2536108"/>
                </a:lnTo>
                <a:lnTo>
                  <a:pt x="246698" y="2886655"/>
                </a:lnTo>
                <a:lnTo>
                  <a:pt x="583071" y="2886655"/>
                </a:lnTo>
                <a:close/>
                <a:moveTo>
                  <a:pt x="583071" y="2170981"/>
                </a:moveTo>
                <a:lnTo>
                  <a:pt x="246698" y="2170981"/>
                </a:lnTo>
                <a:lnTo>
                  <a:pt x="246698" y="2521528"/>
                </a:lnTo>
                <a:lnTo>
                  <a:pt x="583071" y="2521528"/>
                </a:lnTo>
                <a:close/>
                <a:moveTo>
                  <a:pt x="583071" y="1805854"/>
                </a:moveTo>
                <a:lnTo>
                  <a:pt x="246698" y="1805854"/>
                </a:lnTo>
                <a:lnTo>
                  <a:pt x="246698" y="2156401"/>
                </a:lnTo>
                <a:lnTo>
                  <a:pt x="583071" y="2156401"/>
                </a:lnTo>
                <a:close/>
                <a:moveTo>
                  <a:pt x="583071" y="1440727"/>
                </a:moveTo>
                <a:lnTo>
                  <a:pt x="246698" y="1440727"/>
                </a:lnTo>
                <a:lnTo>
                  <a:pt x="246698" y="1791274"/>
                </a:lnTo>
                <a:lnTo>
                  <a:pt x="583071" y="1791274"/>
                </a:lnTo>
                <a:close/>
                <a:moveTo>
                  <a:pt x="583071" y="1075598"/>
                </a:moveTo>
                <a:lnTo>
                  <a:pt x="246698" y="1075598"/>
                </a:lnTo>
                <a:lnTo>
                  <a:pt x="246698" y="1426147"/>
                </a:lnTo>
                <a:lnTo>
                  <a:pt x="583071" y="1426147"/>
                </a:lnTo>
                <a:close/>
                <a:moveTo>
                  <a:pt x="583071" y="710474"/>
                </a:moveTo>
                <a:lnTo>
                  <a:pt x="246698" y="710474"/>
                </a:lnTo>
                <a:lnTo>
                  <a:pt x="246698" y="1061017"/>
                </a:lnTo>
                <a:lnTo>
                  <a:pt x="583071" y="1061017"/>
                </a:lnTo>
                <a:close/>
                <a:moveTo>
                  <a:pt x="583071" y="345347"/>
                </a:moveTo>
                <a:lnTo>
                  <a:pt x="246698" y="345347"/>
                </a:lnTo>
                <a:lnTo>
                  <a:pt x="246698" y="695893"/>
                </a:lnTo>
                <a:lnTo>
                  <a:pt x="583071" y="695893"/>
                </a:lnTo>
                <a:close/>
                <a:moveTo>
                  <a:pt x="934659" y="12004282"/>
                </a:moveTo>
                <a:lnTo>
                  <a:pt x="598290" y="12004282"/>
                </a:lnTo>
                <a:lnTo>
                  <a:pt x="598290" y="12354830"/>
                </a:lnTo>
                <a:lnTo>
                  <a:pt x="934659" y="12354830"/>
                </a:lnTo>
                <a:close/>
                <a:moveTo>
                  <a:pt x="934659" y="11639155"/>
                </a:moveTo>
                <a:lnTo>
                  <a:pt x="598290" y="11639155"/>
                </a:lnTo>
                <a:lnTo>
                  <a:pt x="598290" y="11989703"/>
                </a:lnTo>
                <a:lnTo>
                  <a:pt x="934659" y="11989703"/>
                </a:lnTo>
                <a:close/>
                <a:moveTo>
                  <a:pt x="934659" y="11274028"/>
                </a:moveTo>
                <a:lnTo>
                  <a:pt x="598290" y="11274028"/>
                </a:lnTo>
                <a:lnTo>
                  <a:pt x="598290" y="11624575"/>
                </a:lnTo>
                <a:lnTo>
                  <a:pt x="934659" y="11624575"/>
                </a:lnTo>
                <a:close/>
                <a:moveTo>
                  <a:pt x="934659" y="10908900"/>
                </a:moveTo>
                <a:lnTo>
                  <a:pt x="598290" y="10908900"/>
                </a:lnTo>
                <a:lnTo>
                  <a:pt x="598290" y="11259448"/>
                </a:lnTo>
                <a:lnTo>
                  <a:pt x="934659" y="11259448"/>
                </a:lnTo>
                <a:close/>
                <a:moveTo>
                  <a:pt x="934659" y="10543772"/>
                </a:moveTo>
                <a:lnTo>
                  <a:pt x="598290" y="10543772"/>
                </a:lnTo>
                <a:lnTo>
                  <a:pt x="598290" y="10894320"/>
                </a:lnTo>
                <a:lnTo>
                  <a:pt x="934659" y="10894320"/>
                </a:lnTo>
                <a:close/>
                <a:moveTo>
                  <a:pt x="934659" y="10178645"/>
                </a:moveTo>
                <a:lnTo>
                  <a:pt x="598290" y="10178645"/>
                </a:lnTo>
                <a:lnTo>
                  <a:pt x="598290" y="10529192"/>
                </a:lnTo>
                <a:lnTo>
                  <a:pt x="934659" y="10529192"/>
                </a:lnTo>
                <a:close/>
                <a:moveTo>
                  <a:pt x="934659" y="9813518"/>
                </a:moveTo>
                <a:lnTo>
                  <a:pt x="598290" y="9813518"/>
                </a:lnTo>
                <a:lnTo>
                  <a:pt x="598290" y="10164065"/>
                </a:lnTo>
                <a:lnTo>
                  <a:pt x="934659" y="10164065"/>
                </a:lnTo>
                <a:close/>
                <a:moveTo>
                  <a:pt x="934659" y="9448390"/>
                </a:moveTo>
                <a:lnTo>
                  <a:pt x="598290" y="9448390"/>
                </a:lnTo>
                <a:lnTo>
                  <a:pt x="598290" y="9798938"/>
                </a:lnTo>
                <a:lnTo>
                  <a:pt x="934659" y="9798938"/>
                </a:lnTo>
                <a:close/>
                <a:moveTo>
                  <a:pt x="934659" y="9083262"/>
                </a:moveTo>
                <a:lnTo>
                  <a:pt x="598290" y="9083262"/>
                </a:lnTo>
                <a:lnTo>
                  <a:pt x="598290" y="9433810"/>
                </a:lnTo>
                <a:lnTo>
                  <a:pt x="934659" y="9433810"/>
                </a:lnTo>
                <a:close/>
                <a:moveTo>
                  <a:pt x="934659" y="8718135"/>
                </a:moveTo>
                <a:lnTo>
                  <a:pt x="598290" y="8718135"/>
                </a:lnTo>
                <a:lnTo>
                  <a:pt x="598290" y="9068682"/>
                </a:lnTo>
                <a:lnTo>
                  <a:pt x="934659" y="9068682"/>
                </a:lnTo>
                <a:close/>
                <a:moveTo>
                  <a:pt x="934659" y="8353008"/>
                </a:moveTo>
                <a:lnTo>
                  <a:pt x="598290" y="8353008"/>
                </a:lnTo>
                <a:lnTo>
                  <a:pt x="598290" y="8703555"/>
                </a:lnTo>
                <a:lnTo>
                  <a:pt x="934659" y="8703555"/>
                </a:lnTo>
                <a:close/>
                <a:moveTo>
                  <a:pt x="934659" y="7987881"/>
                </a:moveTo>
                <a:lnTo>
                  <a:pt x="598290" y="7987881"/>
                </a:lnTo>
                <a:lnTo>
                  <a:pt x="598290" y="8338428"/>
                </a:lnTo>
                <a:lnTo>
                  <a:pt x="934659" y="8338428"/>
                </a:lnTo>
                <a:close/>
                <a:moveTo>
                  <a:pt x="934659" y="7622754"/>
                </a:moveTo>
                <a:lnTo>
                  <a:pt x="598290" y="7622754"/>
                </a:lnTo>
                <a:lnTo>
                  <a:pt x="598290" y="7973301"/>
                </a:lnTo>
                <a:lnTo>
                  <a:pt x="934659" y="7973301"/>
                </a:lnTo>
                <a:close/>
                <a:moveTo>
                  <a:pt x="934659" y="7257625"/>
                </a:moveTo>
                <a:lnTo>
                  <a:pt x="598290" y="7257625"/>
                </a:lnTo>
                <a:lnTo>
                  <a:pt x="598290" y="7608174"/>
                </a:lnTo>
                <a:lnTo>
                  <a:pt x="934659" y="7608174"/>
                </a:lnTo>
                <a:close/>
                <a:moveTo>
                  <a:pt x="934659" y="6892501"/>
                </a:moveTo>
                <a:lnTo>
                  <a:pt x="598290" y="6892501"/>
                </a:lnTo>
                <a:lnTo>
                  <a:pt x="598290" y="7243044"/>
                </a:lnTo>
                <a:lnTo>
                  <a:pt x="934659" y="7243044"/>
                </a:lnTo>
                <a:close/>
                <a:moveTo>
                  <a:pt x="934659" y="6527374"/>
                </a:moveTo>
                <a:lnTo>
                  <a:pt x="598290" y="6527374"/>
                </a:lnTo>
                <a:lnTo>
                  <a:pt x="598290" y="6877920"/>
                </a:lnTo>
                <a:lnTo>
                  <a:pt x="934659" y="6877920"/>
                </a:lnTo>
                <a:close/>
                <a:moveTo>
                  <a:pt x="934659" y="6187383"/>
                </a:moveTo>
                <a:lnTo>
                  <a:pt x="598291" y="6187383"/>
                </a:lnTo>
                <a:lnTo>
                  <a:pt x="598291" y="6357302"/>
                </a:lnTo>
                <a:lnTo>
                  <a:pt x="598290" y="6357302"/>
                </a:lnTo>
                <a:lnTo>
                  <a:pt x="598290" y="6512794"/>
                </a:lnTo>
                <a:lnTo>
                  <a:pt x="934659" y="6512794"/>
                </a:lnTo>
                <a:close/>
                <a:moveTo>
                  <a:pt x="934660" y="5822255"/>
                </a:moveTo>
                <a:lnTo>
                  <a:pt x="598291" y="5822255"/>
                </a:lnTo>
                <a:lnTo>
                  <a:pt x="598291" y="6172803"/>
                </a:lnTo>
                <a:lnTo>
                  <a:pt x="934660" y="6172803"/>
                </a:lnTo>
                <a:close/>
                <a:moveTo>
                  <a:pt x="934660" y="5457129"/>
                </a:moveTo>
                <a:lnTo>
                  <a:pt x="598291" y="5457129"/>
                </a:lnTo>
                <a:lnTo>
                  <a:pt x="598291" y="5807676"/>
                </a:lnTo>
                <a:lnTo>
                  <a:pt x="934660" y="5807676"/>
                </a:lnTo>
                <a:close/>
                <a:moveTo>
                  <a:pt x="934660" y="5092001"/>
                </a:moveTo>
                <a:lnTo>
                  <a:pt x="598291" y="5092001"/>
                </a:lnTo>
                <a:lnTo>
                  <a:pt x="598291" y="5442548"/>
                </a:lnTo>
                <a:lnTo>
                  <a:pt x="934660" y="5442548"/>
                </a:lnTo>
                <a:close/>
                <a:moveTo>
                  <a:pt x="934660" y="4726873"/>
                </a:moveTo>
                <a:lnTo>
                  <a:pt x="598291" y="4726873"/>
                </a:lnTo>
                <a:lnTo>
                  <a:pt x="598291" y="5077421"/>
                </a:lnTo>
                <a:lnTo>
                  <a:pt x="934660" y="5077421"/>
                </a:lnTo>
                <a:close/>
                <a:moveTo>
                  <a:pt x="934660" y="4361745"/>
                </a:moveTo>
                <a:lnTo>
                  <a:pt x="598291" y="4361745"/>
                </a:lnTo>
                <a:lnTo>
                  <a:pt x="598291" y="4712293"/>
                </a:lnTo>
                <a:lnTo>
                  <a:pt x="934660" y="4712293"/>
                </a:lnTo>
                <a:close/>
                <a:moveTo>
                  <a:pt x="934660" y="3996618"/>
                </a:moveTo>
                <a:lnTo>
                  <a:pt x="598291" y="3996618"/>
                </a:lnTo>
                <a:lnTo>
                  <a:pt x="598291" y="4347165"/>
                </a:lnTo>
                <a:lnTo>
                  <a:pt x="934660" y="4347165"/>
                </a:lnTo>
                <a:close/>
                <a:moveTo>
                  <a:pt x="934660" y="3631491"/>
                </a:moveTo>
                <a:lnTo>
                  <a:pt x="598291" y="3631491"/>
                </a:lnTo>
                <a:lnTo>
                  <a:pt x="598291" y="3982038"/>
                </a:lnTo>
                <a:lnTo>
                  <a:pt x="934660" y="3982038"/>
                </a:lnTo>
                <a:close/>
                <a:moveTo>
                  <a:pt x="934660" y="3266363"/>
                </a:moveTo>
                <a:lnTo>
                  <a:pt x="598291" y="3266363"/>
                </a:lnTo>
                <a:lnTo>
                  <a:pt x="598291" y="3616911"/>
                </a:lnTo>
                <a:lnTo>
                  <a:pt x="934660" y="3616911"/>
                </a:lnTo>
                <a:close/>
                <a:moveTo>
                  <a:pt x="934660" y="2901235"/>
                </a:moveTo>
                <a:lnTo>
                  <a:pt x="598291" y="2901235"/>
                </a:lnTo>
                <a:lnTo>
                  <a:pt x="598291" y="3251783"/>
                </a:lnTo>
                <a:lnTo>
                  <a:pt x="934660" y="3251783"/>
                </a:lnTo>
                <a:close/>
                <a:moveTo>
                  <a:pt x="934660" y="2536108"/>
                </a:moveTo>
                <a:lnTo>
                  <a:pt x="598291" y="2536108"/>
                </a:lnTo>
                <a:lnTo>
                  <a:pt x="598291" y="2886655"/>
                </a:lnTo>
                <a:lnTo>
                  <a:pt x="934660" y="2886655"/>
                </a:lnTo>
                <a:close/>
                <a:moveTo>
                  <a:pt x="934660" y="2170981"/>
                </a:moveTo>
                <a:lnTo>
                  <a:pt x="598291" y="2170981"/>
                </a:lnTo>
                <a:lnTo>
                  <a:pt x="598291" y="2521528"/>
                </a:lnTo>
                <a:lnTo>
                  <a:pt x="934660" y="2521528"/>
                </a:lnTo>
                <a:close/>
                <a:moveTo>
                  <a:pt x="934660" y="1805854"/>
                </a:moveTo>
                <a:lnTo>
                  <a:pt x="598291" y="1805854"/>
                </a:lnTo>
                <a:lnTo>
                  <a:pt x="598291" y="2156401"/>
                </a:lnTo>
                <a:lnTo>
                  <a:pt x="934660" y="2156401"/>
                </a:lnTo>
                <a:close/>
                <a:moveTo>
                  <a:pt x="934660" y="1440727"/>
                </a:moveTo>
                <a:lnTo>
                  <a:pt x="598291" y="1440727"/>
                </a:lnTo>
                <a:lnTo>
                  <a:pt x="598291" y="1791274"/>
                </a:lnTo>
                <a:lnTo>
                  <a:pt x="934660" y="1791274"/>
                </a:lnTo>
                <a:close/>
                <a:moveTo>
                  <a:pt x="934660" y="1075598"/>
                </a:moveTo>
                <a:lnTo>
                  <a:pt x="598291" y="1075598"/>
                </a:lnTo>
                <a:lnTo>
                  <a:pt x="598291" y="1426147"/>
                </a:lnTo>
                <a:lnTo>
                  <a:pt x="934660" y="1426147"/>
                </a:lnTo>
                <a:close/>
                <a:moveTo>
                  <a:pt x="934660" y="710474"/>
                </a:moveTo>
                <a:lnTo>
                  <a:pt x="598291" y="710474"/>
                </a:lnTo>
                <a:lnTo>
                  <a:pt x="598291" y="1061017"/>
                </a:lnTo>
                <a:lnTo>
                  <a:pt x="934660" y="1061017"/>
                </a:lnTo>
                <a:close/>
                <a:moveTo>
                  <a:pt x="934660" y="345347"/>
                </a:moveTo>
                <a:lnTo>
                  <a:pt x="598291" y="345347"/>
                </a:lnTo>
                <a:lnTo>
                  <a:pt x="598291" y="695893"/>
                </a:lnTo>
                <a:lnTo>
                  <a:pt x="934660" y="695893"/>
                </a:lnTo>
                <a:close/>
                <a:moveTo>
                  <a:pt x="1286249" y="12004282"/>
                </a:moveTo>
                <a:lnTo>
                  <a:pt x="949879" y="12004282"/>
                </a:lnTo>
                <a:lnTo>
                  <a:pt x="949879" y="12354830"/>
                </a:lnTo>
                <a:lnTo>
                  <a:pt x="1286249" y="12354830"/>
                </a:lnTo>
                <a:close/>
                <a:moveTo>
                  <a:pt x="1286249" y="11639155"/>
                </a:moveTo>
                <a:lnTo>
                  <a:pt x="949879" y="11639155"/>
                </a:lnTo>
                <a:lnTo>
                  <a:pt x="949879" y="11989703"/>
                </a:lnTo>
                <a:lnTo>
                  <a:pt x="1286249" y="11989703"/>
                </a:lnTo>
                <a:close/>
                <a:moveTo>
                  <a:pt x="1286249" y="11274028"/>
                </a:moveTo>
                <a:lnTo>
                  <a:pt x="949879" y="11274028"/>
                </a:lnTo>
                <a:lnTo>
                  <a:pt x="949879" y="11624575"/>
                </a:lnTo>
                <a:lnTo>
                  <a:pt x="1286249" y="11624575"/>
                </a:lnTo>
                <a:close/>
                <a:moveTo>
                  <a:pt x="1286249" y="10908900"/>
                </a:moveTo>
                <a:lnTo>
                  <a:pt x="949879" y="10908900"/>
                </a:lnTo>
                <a:lnTo>
                  <a:pt x="949879" y="11259448"/>
                </a:lnTo>
                <a:lnTo>
                  <a:pt x="1286249" y="11259448"/>
                </a:lnTo>
                <a:close/>
                <a:moveTo>
                  <a:pt x="1286249" y="10543772"/>
                </a:moveTo>
                <a:lnTo>
                  <a:pt x="949879" y="10543772"/>
                </a:lnTo>
                <a:lnTo>
                  <a:pt x="949879" y="10894320"/>
                </a:lnTo>
                <a:lnTo>
                  <a:pt x="1286249" y="10894320"/>
                </a:lnTo>
                <a:close/>
                <a:moveTo>
                  <a:pt x="1286249" y="10178645"/>
                </a:moveTo>
                <a:lnTo>
                  <a:pt x="949879" y="10178645"/>
                </a:lnTo>
                <a:lnTo>
                  <a:pt x="949879" y="10529192"/>
                </a:lnTo>
                <a:lnTo>
                  <a:pt x="1286249" y="10529192"/>
                </a:lnTo>
                <a:close/>
                <a:moveTo>
                  <a:pt x="1286249" y="9813518"/>
                </a:moveTo>
                <a:lnTo>
                  <a:pt x="949880" y="9813518"/>
                </a:lnTo>
                <a:lnTo>
                  <a:pt x="949879" y="10164065"/>
                </a:lnTo>
                <a:lnTo>
                  <a:pt x="1286249" y="10164065"/>
                </a:lnTo>
                <a:close/>
                <a:moveTo>
                  <a:pt x="1286249" y="9448390"/>
                </a:moveTo>
                <a:lnTo>
                  <a:pt x="949880" y="9448390"/>
                </a:lnTo>
                <a:lnTo>
                  <a:pt x="949880" y="9798938"/>
                </a:lnTo>
                <a:lnTo>
                  <a:pt x="1286249" y="9798938"/>
                </a:lnTo>
                <a:close/>
                <a:moveTo>
                  <a:pt x="1286249" y="9083262"/>
                </a:moveTo>
                <a:lnTo>
                  <a:pt x="949880" y="9083262"/>
                </a:lnTo>
                <a:lnTo>
                  <a:pt x="949880" y="9433810"/>
                </a:lnTo>
                <a:lnTo>
                  <a:pt x="1286249" y="9433810"/>
                </a:lnTo>
                <a:close/>
                <a:moveTo>
                  <a:pt x="1286249" y="8718135"/>
                </a:moveTo>
                <a:lnTo>
                  <a:pt x="949880" y="8718135"/>
                </a:lnTo>
                <a:lnTo>
                  <a:pt x="949880" y="9068682"/>
                </a:lnTo>
                <a:lnTo>
                  <a:pt x="1286249" y="9068682"/>
                </a:lnTo>
                <a:close/>
                <a:moveTo>
                  <a:pt x="1286249" y="8353008"/>
                </a:moveTo>
                <a:lnTo>
                  <a:pt x="949880" y="8353008"/>
                </a:lnTo>
                <a:lnTo>
                  <a:pt x="949880" y="8703555"/>
                </a:lnTo>
                <a:lnTo>
                  <a:pt x="1286249" y="8703555"/>
                </a:lnTo>
                <a:close/>
                <a:moveTo>
                  <a:pt x="1286249" y="7987881"/>
                </a:moveTo>
                <a:lnTo>
                  <a:pt x="949880" y="7987881"/>
                </a:lnTo>
                <a:lnTo>
                  <a:pt x="949880" y="8338428"/>
                </a:lnTo>
                <a:lnTo>
                  <a:pt x="1286249" y="8338428"/>
                </a:lnTo>
                <a:close/>
                <a:moveTo>
                  <a:pt x="1286249" y="7622754"/>
                </a:moveTo>
                <a:lnTo>
                  <a:pt x="949880" y="7622754"/>
                </a:lnTo>
                <a:lnTo>
                  <a:pt x="949880" y="7973301"/>
                </a:lnTo>
                <a:lnTo>
                  <a:pt x="1286249" y="7973301"/>
                </a:lnTo>
                <a:close/>
                <a:moveTo>
                  <a:pt x="1286249" y="7257625"/>
                </a:moveTo>
                <a:lnTo>
                  <a:pt x="949879" y="7257625"/>
                </a:lnTo>
                <a:lnTo>
                  <a:pt x="949880" y="7608174"/>
                </a:lnTo>
                <a:lnTo>
                  <a:pt x="1286249" y="7608174"/>
                </a:lnTo>
                <a:close/>
                <a:moveTo>
                  <a:pt x="1286249" y="6892501"/>
                </a:moveTo>
                <a:lnTo>
                  <a:pt x="949879" y="6892501"/>
                </a:lnTo>
                <a:lnTo>
                  <a:pt x="949879" y="7243044"/>
                </a:lnTo>
                <a:lnTo>
                  <a:pt x="1286249" y="7243044"/>
                </a:lnTo>
                <a:close/>
                <a:moveTo>
                  <a:pt x="1286249" y="6527374"/>
                </a:moveTo>
                <a:lnTo>
                  <a:pt x="949879" y="6527374"/>
                </a:lnTo>
                <a:lnTo>
                  <a:pt x="949879" y="6877920"/>
                </a:lnTo>
                <a:lnTo>
                  <a:pt x="1286249" y="6877920"/>
                </a:lnTo>
                <a:close/>
                <a:moveTo>
                  <a:pt x="1286249" y="6187383"/>
                </a:moveTo>
                <a:lnTo>
                  <a:pt x="949880" y="6187383"/>
                </a:lnTo>
                <a:lnTo>
                  <a:pt x="949880" y="6357302"/>
                </a:lnTo>
                <a:lnTo>
                  <a:pt x="949879" y="6357302"/>
                </a:lnTo>
                <a:lnTo>
                  <a:pt x="949879" y="6512794"/>
                </a:lnTo>
                <a:lnTo>
                  <a:pt x="1286249" y="6512794"/>
                </a:lnTo>
                <a:close/>
                <a:moveTo>
                  <a:pt x="1286250" y="5822255"/>
                </a:moveTo>
                <a:lnTo>
                  <a:pt x="949880" y="5822255"/>
                </a:lnTo>
                <a:lnTo>
                  <a:pt x="949880" y="6172803"/>
                </a:lnTo>
                <a:lnTo>
                  <a:pt x="1286250" y="6172803"/>
                </a:lnTo>
                <a:close/>
                <a:moveTo>
                  <a:pt x="1286250" y="5457129"/>
                </a:moveTo>
                <a:lnTo>
                  <a:pt x="949880" y="5457129"/>
                </a:lnTo>
                <a:lnTo>
                  <a:pt x="949880" y="5807676"/>
                </a:lnTo>
                <a:lnTo>
                  <a:pt x="1286250" y="5807676"/>
                </a:lnTo>
                <a:close/>
                <a:moveTo>
                  <a:pt x="1286250" y="5092001"/>
                </a:moveTo>
                <a:lnTo>
                  <a:pt x="949880" y="5092001"/>
                </a:lnTo>
                <a:lnTo>
                  <a:pt x="949880" y="5442548"/>
                </a:lnTo>
                <a:lnTo>
                  <a:pt x="1286250" y="5442548"/>
                </a:lnTo>
                <a:close/>
                <a:moveTo>
                  <a:pt x="1286250" y="4726873"/>
                </a:moveTo>
                <a:lnTo>
                  <a:pt x="949880" y="4726873"/>
                </a:lnTo>
                <a:lnTo>
                  <a:pt x="949880" y="5077421"/>
                </a:lnTo>
                <a:lnTo>
                  <a:pt x="1286250" y="5077421"/>
                </a:lnTo>
                <a:close/>
                <a:moveTo>
                  <a:pt x="1286250" y="4361745"/>
                </a:moveTo>
                <a:lnTo>
                  <a:pt x="949880" y="4361745"/>
                </a:lnTo>
                <a:lnTo>
                  <a:pt x="949880" y="4712293"/>
                </a:lnTo>
                <a:lnTo>
                  <a:pt x="1286250" y="4712293"/>
                </a:lnTo>
                <a:close/>
                <a:moveTo>
                  <a:pt x="1286250" y="3996618"/>
                </a:moveTo>
                <a:lnTo>
                  <a:pt x="949880" y="3996618"/>
                </a:lnTo>
                <a:lnTo>
                  <a:pt x="949880" y="4347165"/>
                </a:lnTo>
                <a:lnTo>
                  <a:pt x="1286250" y="4347165"/>
                </a:lnTo>
                <a:close/>
                <a:moveTo>
                  <a:pt x="1286250" y="3631491"/>
                </a:moveTo>
                <a:lnTo>
                  <a:pt x="949881" y="3631491"/>
                </a:lnTo>
                <a:lnTo>
                  <a:pt x="949880" y="3982038"/>
                </a:lnTo>
                <a:lnTo>
                  <a:pt x="1286250" y="3982038"/>
                </a:lnTo>
                <a:close/>
                <a:moveTo>
                  <a:pt x="1286250" y="3266363"/>
                </a:moveTo>
                <a:lnTo>
                  <a:pt x="949881" y="3266363"/>
                </a:lnTo>
                <a:lnTo>
                  <a:pt x="949881" y="3616911"/>
                </a:lnTo>
                <a:lnTo>
                  <a:pt x="1286250" y="3616911"/>
                </a:lnTo>
                <a:close/>
                <a:moveTo>
                  <a:pt x="1286250" y="2901235"/>
                </a:moveTo>
                <a:lnTo>
                  <a:pt x="949881" y="2901235"/>
                </a:lnTo>
                <a:lnTo>
                  <a:pt x="949881" y="3251783"/>
                </a:lnTo>
                <a:lnTo>
                  <a:pt x="1286250" y="3251783"/>
                </a:lnTo>
                <a:close/>
                <a:moveTo>
                  <a:pt x="1286250" y="2536108"/>
                </a:moveTo>
                <a:lnTo>
                  <a:pt x="949881" y="2536108"/>
                </a:lnTo>
                <a:lnTo>
                  <a:pt x="949881" y="2886655"/>
                </a:lnTo>
                <a:lnTo>
                  <a:pt x="1286250" y="2886655"/>
                </a:lnTo>
                <a:close/>
                <a:moveTo>
                  <a:pt x="1286250" y="2170981"/>
                </a:moveTo>
                <a:lnTo>
                  <a:pt x="949881" y="2170981"/>
                </a:lnTo>
                <a:lnTo>
                  <a:pt x="949881" y="2521528"/>
                </a:lnTo>
                <a:lnTo>
                  <a:pt x="1286250" y="2521528"/>
                </a:lnTo>
                <a:close/>
                <a:moveTo>
                  <a:pt x="1286250" y="1805854"/>
                </a:moveTo>
                <a:lnTo>
                  <a:pt x="949881" y="1805854"/>
                </a:lnTo>
                <a:lnTo>
                  <a:pt x="949881" y="2156401"/>
                </a:lnTo>
                <a:lnTo>
                  <a:pt x="1286250" y="2156401"/>
                </a:lnTo>
                <a:close/>
                <a:moveTo>
                  <a:pt x="1286250" y="1440727"/>
                </a:moveTo>
                <a:lnTo>
                  <a:pt x="949881" y="1440727"/>
                </a:lnTo>
                <a:lnTo>
                  <a:pt x="949881" y="1791274"/>
                </a:lnTo>
                <a:lnTo>
                  <a:pt x="1286250" y="1791274"/>
                </a:lnTo>
                <a:close/>
                <a:moveTo>
                  <a:pt x="1286250" y="1075598"/>
                </a:moveTo>
                <a:lnTo>
                  <a:pt x="949880" y="1075598"/>
                </a:lnTo>
                <a:lnTo>
                  <a:pt x="949881" y="1426147"/>
                </a:lnTo>
                <a:lnTo>
                  <a:pt x="1286250" y="1426147"/>
                </a:lnTo>
                <a:close/>
                <a:moveTo>
                  <a:pt x="1286250" y="710474"/>
                </a:moveTo>
                <a:lnTo>
                  <a:pt x="949880" y="710474"/>
                </a:lnTo>
                <a:lnTo>
                  <a:pt x="949880" y="1061017"/>
                </a:lnTo>
                <a:lnTo>
                  <a:pt x="1286250" y="1061017"/>
                </a:lnTo>
                <a:close/>
                <a:moveTo>
                  <a:pt x="1286250" y="345347"/>
                </a:moveTo>
                <a:lnTo>
                  <a:pt x="949880" y="345347"/>
                </a:lnTo>
                <a:lnTo>
                  <a:pt x="949880" y="695893"/>
                </a:lnTo>
                <a:lnTo>
                  <a:pt x="1286250" y="695893"/>
                </a:lnTo>
                <a:close/>
                <a:moveTo>
                  <a:pt x="1637839" y="12004284"/>
                </a:moveTo>
                <a:lnTo>
                  <a:pt x="1301469" y="12004282"/>
                </a:lnTo>
                <a:lnTo>
                  <a:pt x="1301469" y="12354830"/>
                </a:lnTo>
                <a:lnTo>
                  <a:pt x="1637839" y="12354830"/>
                </a:lnTo>
                <a:close/>
                <a:moveTo>
                  <a:pt x="1637839" y="11639156"/>
                </a:moveTo>
                <a:lnTo>
                  <a:pt x="1301469" y="11639155"/>
                </a:lnTo>
                <a:lnTo>
                  <a:pt x="1301469" y="11989703"/>
                </a:lnTo>
                <a:lnTo>
                  <a:pt x="1637839" y="11989703"/>
                </a:lnTo>
                <a:close/>
                <a:moveTo>
                  <a:pt x="1637839" y="11274028"/>
                </a:moveTo>
                <a:lnTo>
                  <a:pt x="1301469" y="11274028"/>
                </a:lnTo>
                <a:lnTo>
                  <a:pt x="1301469" y="11624575"/>
                </a:lnTo>
                <a:lnTo>
                  <a:pt x="1637839" y="11624575"/>
                </a:lnTo>
                <a:close/>
                <a:moveTo>
                  <a:pt x="1637839" y="10908901"/>
                </a:moveTo>
                <a:lnTo>
                  <a:pt x="1301469" y="10908900"/>
                </a:lnTo>
                <a:lnTo>
                  <a:pt x="1301469" y="11259448"/>
                </a:lnTo>
                <a:lnTo>
                  <a:pt x="1637839" y="11259448"/>
                </a:lnTo>
                <a:close/>
                <a:moveTo>
                  <a:pt x="1637839" y="10543773"/>
                </a:moveTo>
                <a:lnTo>
                  <a:pt x="1301469" y="10543772"/>
                </a:lnTo>
                <a:lnTo>
                  <a:pt x="1301469" y="10894320"/>
                </a:lnTo>
                <a:lnTo>
                  <a:pt x="1637839" y="10894320"/>
                </a:lnTo>
                <a:close/>
                <a:moveTo>
                  <a:pt x="1637839" y="10178645"/>
                </a:moveTo>
                <a:lnTo>
                  <a:pt x="1301469" y="10178645"/>
                </a:lnTo>
                <a:lnTo>
                  <a:pt x="1301469" y="10529192"/>
                </a:lnTo>
                <a:lnTo>
                  <a:pt x="1637839" y="10529192"/>
                </a:lnTo>
                <a:close/>
                <a:moveTo>
                  <a:pt x="1637839" y="9813518"/>
                </a:moveTo>
                <a:lnTo>
                  <a:pt x="1301470" y="9813518"/>
                </a:lnTo>
                <a:lnTo>
                  <a:pt x="1301469" y="10164065"/>
                </a:lnTo>
                <a:lnTo>
                  <a:pt x="1637839" y="10164065"/>
                </a:lnTo>
                <a:close/>
                <a:moveTo>
                  <a:pt x="1637839" y="9448390"/>
                </a:moveTo>
                <a:lnTo>
                  <a:pt x="1301470" y="9448390"/>
                </a:lnTo>
                <a:lnTo>
                  <a:pt x="1301470" y="9798938"/>
                </a:lnTo>
                <a:lnTo>
                  <a:pt x="1637839" y="9798938"/>
                </a:lnTo>
                <a:close/>
                <a:moveTo>
                  <a:pt x="1637839" y="9083262"/>
                </a:moveTo>
                <a:lnTo>
                  <a:pt x="1301470" y="9083262"/>
                </a:lnTo>
                <a:lnTo>
                  <a:pt x="1301470" y="9433810"/>
                </a:lnTo>
                <a:lnTo>
                  <a:pt x="1637839" y="9433810"/>
                </a:lnTo>
                <a:close/>
                <a:moveTo>
                  <a:pt x="1637839" y="8718135"/>
                </a:moveTo>
                <a:lnTo>
                  <a:pt x="1301470" y="8718135"/>
                </a:lnTo>
                <a:lnTo>
                  <a:pt x="1301470" y="9068682"/>
                </a:lnTo>
                <a:lnTo>
                  <a:pt x="1637839" y="9068682"/>
                </a:lnTo>
                <a:close/>
                <a:moveTo>
                  <a:pt x="1637839" y="8353008"/>
                </a:moveTo>
                <a:lnTo>
                  <a:pt x="1301470" y="8353008"/>
                </a:lnTo>
                <a:lnTo>
                  <a:pt x="1301470" y="8703555"/>
                </a:lnTo>
                <a:lnTo>
                  <a:pt x="1637839" y="8703555"/>
                </a:lnTo>
                <a:close/>
                <a:moveTo>
                  <a:pt x="1637839" y="7987881"/>
                </a:moveTo>
                <a:lnTo>
                  <a:pt x="1301470" y="7987881"/>
                </a:lnTo>
                <a:lnTo>
                  <a:pt x="1301470" y="8338428"/>
                </a:lnTo>
                <a:lnTo>
                  <a:pt x="1637839" y="8338428"/>
                </a:lnTo>
                <a:close/>
                <a:moveTo>
                  <a:pt x="1637839" y="7622754"/>
                </a:moveTo>
                <a:lnTo>
                  <a:pt x="1301470" y="7622754"/>
                </a:lnTo>
                <a:lnTo>
                  <a:pt x="1301470" y="7973301"/>
                </a:lnTo>
                <a:lnTo>
                  <a:pt x="1637839" y="7973301"/>
                </a:lnTo>
                <a:close/>
                <a:moveTo>
                  <a:pt x="1637839" y="7257625"/>
                </a:moveTo>
                <a:lnTo>
                  <a:pt x="1301470" y="7257625"/>
                </a:lnTo>
                <a:lnTo>
                  <a:pt x="1301470" y="7608174"/>
                </a:lnTo>
                <a:lnTo>
                  <a:pt x="1637839" y="7608174"/>
                </a:lnTo>
                <a:close/>
                <a:moveTo>
                  <a:pt x="1637839" y="6892501"/>
                </a:moveTo>
                <a:lnTo>
                  <a:pt x="1301469" y="6892501"/>
                </a:lnTo>
                <a:lnTo>
                  <a:pt x="1301470" y="7243044"/>
                </a:lnTo>
                <a:lnTo>
                  <a:pt x="1637839" y="7243044"/>
                </a:lnTo>
                <a:close/>
                <a:moveTo>
                  <a:pt x="1637839" y="6527374"/>
                </a:moveTo>
                <a:lnTo>
                  <a:pt x="1301469" y="6527374"/>
                </a:lnTo>
                <a:lnTo>
                  <a:pt x="1301469" y="6877920"/>
                </a:lnTo>
                <a:lnTo>
                  <a:pt x="1637839" y="6877920"/>
                </a:lnTo>
                <a:close/>
                <a:moveTo>
                  <a:pt x="1637839" y="6187385"/>
                </a:moveTo>
                <a:lnTo>
                  <a:pt x="1301470" y="6187383"/>
                </a:lnTo>
                <a:lnTo>
                  <a:pt x="1301470" y="6357302"/>
                </a:lnTo>
                <a:lnTo>
                  <a:pt x="1301469" y="6357302"/>
                </a:lnTo>
                <a:lnTo>
                  <a:pt x="1301469" y="6512794"/>
                </a:lnTo>
                <a:lnTo>
                  <a:pt x="1637839" y="6512794"/>
                </a:lnTo>
                <a:close/>
                <a:moveTo>
                  <a:pt x="1637840" y="5822257"/>
                </a:moveTo>
                <a:lnTo>
                  <a:pt x="1301470" y="5822255"/>
                </a:lnTo>
                <a:lnTo>
                  <a:pt x="1301470" y="6172803"/>
                </a:lnTo>
                <a:lnTo>
                  <a:pt x="1637840" y="6172803"/>
                </a:lnTo>
                <a:close/>
                <a:moveTo>
                  <a:pt x="1637840" y="5457129"/>
                </a:moveTo>
                <a:lnTo>
                  <a:pt x="1301470" y="5457129"/>
                </a:lnTo>
                <a:lnTo>
                  <a:pt x="1301470" y="5807676"/>
                </a:lnTo>
                <a:lnTo>
                  <a:pt x="1637840" y="5807676"/>
                </a:lnTo>
                <a:close/>
                <a:moveTo>
                  <a:pt x="1637840" y="5092001"/>
                </a:moveTo>
                <a:lnTo>
                  <a:pt x="1301470" y="5092001"/>
                </a:lnTo>
                <a:lnTo>
                  <a:pt x="1301470" y="5442548"/>
                </a:lnTo>
                <a:lnTo>
                  <a:pt x="1637840" y="5442548"/>
                </a:lnTo>
                <a:close/>
                <a:moveTo>
                  <a:pt x="1637840" y="4726874"/>
                </a:moveTo>
                <a:lnTo>
                  <a:pt x="1301470" y="4726873"/>
                </a:lnTo>
                <a:lnTo>
                  <a:pt x="1301470" y="5077421"/>
                </a:lnTo>
                <a:lnTo>
                  <a:pt x="1637840" y="5077421"/>
                </a:lnTo>
                <a:close/>
                <a:moveTo>
                  <a:pt x="1637840" y="4361746"/>
                </a:moveTo>
                <a:lnTo>
                  <a:pt x="1301470" y="4361745"/>
                </a:lnTo>
                <a:lnTo>
                  <a:pt x="1301470" y="4712293"/>
                </a:lnTo>
                <a:lnTo>
                  <a:pt x="1637840" y="4712293"/>
                </a:lnTo>
                <a:close/>
                <a:moveTo>
                  <a:pt x="1637840" y="3996618"/>
                </a:moveTo>
                <a:lnTo>
                  <a:pt x="1301470" y="3996618"/>
                </a:lnTo>
                <a:lnTo>
                  <a:pt x="1301470" y="4347165"/>
                </a:lnTo>
                <a:lnTo>
                  <a:pt x="1637840" y="4347165"/>
                </a:lnTo>
                <a:close/>
                <a:moveTo>
                  <a:pt x="1637840" y="3631491"/>
                </a:moveTo>
                <a:lnTo>
                  <a:pt x="1301471" y="3631491"/>
                </a:lnTo>
                <a:lnTo>
                  <a:pt x="1301470" y="3982038"/>
                </a:lnTo>
                <a:lnTo>
                  <a:pt x="1637840" y="3982038"/>
                </a:lnTo>
                <a:close/>
                <a:moveTo>
                  <a:pt x="1637840" y="3266363"/>
                </a:moveTo>
                <a:lnTo>
                  <a:pt x="1301471" y="3266363"/>
                </a:lnTo>
                <a:lnTo>
                  <a:pt x="1301471" y="3616911"/>
                </a:lnTo>
                <a:lnTo>
                  <a:pt x="1637840" y="3616911"/>
                </a:lnTo>
                <a:close/>
                <a:moveTo>
                  <a:pt x="1637840" y="2901235"/>
                </a:moveTo>
                <a:lnTo>
                  <a:pt x="1301471" y="2901235"/>
                </a:lnTo>
                <a:lnTo>
                  <a:pt x="1301471" y="3251783"/>
                </a:lnTo>
                <a:lnTo>
                  <a:pt x="1637840" y="3251783"/>
                </a:lnTo>
                <a:close/>
                <a:moveTo>
                  <a:pt x="1637840" y="2536108"/>
                </a:moveTo>
                <a:lnTo>
                  <a:pt x="1301471" y="2536108"/>
                </a:lnTo>
                <a:lnTo>
                  <a:pt x="1301471" y="2886655"/>
                </a:lnTo>
                <a:lnTo>
                  <a:pt x="1637840" y="2886655"/>
                </a:lnTo>
                <a:close/>
                <a:moveTo>
                  <a:pt x="1637840" y="2170981"/>
                </a:moveTo>
                <a:lnTo>
                  <a:pt x="1301471" y="2170981"/>
                </a:lnTo>
                <a:lnTo>
                  <a:pt x="1301471" y="2521528"/>
                </a:lnTo>
                <a:lnTo>
                  <a:pt x="1637840" y="2521528"/>
                </a:lnTo>
                <a:close/>
                <a:moveTo>
                  <a:pt x="1637840" y="1805854"/>
                </a:moveTo>
                <a:lnTo>
                  <a:pt x="1301471" y="1805854"/>
                </a:lnTo>
                <a:lnTo>
                  <a:pt x="1301471" y="2156401"/>
                </a:lnTo>
                <a:lnTo>
                  <a:pt x="1637840" y="2156401"/>
                </a:lnTo>
                <a:close/>
                <a:moveTo>
                  <a:pt x="1637840" y="1440727"/>
                </a:moveTo>
                <a:lnTo>
                  <a:pt x="1301471" y="1440727"/>
                </a:lnTo>
                <a:lnTo>
                  <a:pt x="1301471" y="1791274"/>
                </a:lnTo>
                <a:lnTo>
                  <a:pt x="1637840" y="1791274"/>
                </a:lnTo>
                <a:close/>
                <a:moveTo>
                  <a:pt x="1637840" y="1075598"/>
                </a:moveTo>
                <a:lnTo>
                  <a:pt x="1301471" y="1075598"/>
                </a:lnTo>
                <a:lnTo>
                  <a:pt x="1301471" y="1426147"/>
                </a:lnTo>
                <a:lnTo>
                  <a:pt x="1637840" y="1426147"/>
                </a:lnTo>
                <a:close/>
                <a:moveTo>
                  <a:pt x="1637840" y="710474"/>
                </a:moveTo>
                <a:lnTo>
                  <a:pt x="1301470" y="710474"/>
                </a:lnTo>
                <a:lnTo>
                  <a:pt x="1301471" y="1061017"/>
                </a:lnTo>
                <a:lnTo>
                  <a:pt x="1637840" y="1061017"/>
                </a:lnTo>
                <a:close/>
                <a:moveTo>
                  <a:pt x="1637840" y="345347"/>
                </a:moveTo>
                <a:lnTo>
                  <a:pt x="1301470" y="345347"/>
                </a:lnTo>
                <a:lnTo>
                  <a:pt x="1301470" y="695893"/>
                </a:lnTo>
                <a:lnTo>
                  <a:pt x="1637840" y="695893"/>
                </a:lnTo>
                <a:close/>
                <a:moveTo>
                  <a:pt x="1989429" y="12004284"/>
                </a:moveTo>
                <a:lnTo>
                  <a:pt x="1653059" y="12004284"/>
                </a:lnTo>
                <a:lnTo>
                  <a:pt x="1653059" y="12354830"/>
                </a:lnTo>
                <a:lnTo>
                  <a:pt x="1989429" y="12354830"/>
                </a:lnTo>
                <a:close/>
                <a:moveTo>
                  <a:pt x="1989429" y="11639156"/>
                </a:moveTo>
                <a:lnTo>
                  <a:pt x="1653059" y="11639156"/>
                </a:lnTo>
                <a:lnTo>
                  <a:pt x="1653059" y="11989703"/>
                </a:lnTo>
                <a:lnTo>
                  <a:pt x="1989429" y="11989703"/>
                </a:lnTo>
                <a:close/>
                <a:moveTo>
                  <a:pt x="1989429" y="11274028"/>
                </a:moveTo>
                <a:lnTo>
                  <a:pt x="1653059" y="11274028"/>
                </a:lnTo>
                <a:lnTo>
                  <a:pt x="1653059" y="11624575"/>
                </a:lnTo>
                <a:lnTo>
                  <a:pt x="1989429" y="11624575"/>
                </a:lnTo>
                <a:close/>
                <a:moveTo>
                  <a:pt x="1989429" y="10908901"/>
                </a:moveTo>
                <a:lnTo>
                  <a:pt x="1653059" y="10908901"/>
                </a:lnTo>
                <a:lnTo>
                  <a:pt x="1653059" y="11259448"/>
                </a:lnTo>
                <a:lnTo>
                  <a:pt x="1989429" y="11259448"/>
                </a:lnTo>
                <a:close/>
                <a:moveTo>
                  <a:pt x="1989429" y="10543773"/>
                </a:moveTo>
                <a:lnTo>
                  <a:pt x="1653059" y="10543773"/>
                </a:lnTo>
                <a:lnTo>
                  <a:pt x="1653059" y="10894320"/>
                </a:lnTo>
                <a:lnTo>
                  <a:pt x="1989429" y="10894320"/>
                </a:lnTo>
                <a:close/>
                <a:moveTo>
                  <a:pt x="1989429" y="10178645"/>
                </a:moveTo>
                <a:lnTo>
                  <a:pt x="1653059" y="10178645"/>
                </a:lnTo>
                <a:lnTo>
                  <a:pt x="1653059" y="10529192"/>
                </a:lnTo>
                <a:lnTo>
                  <a:pt x="1989429" y="10529192"/>
                </a:lnTo>
                <a:close/>
                <a:moveTo>
                  <a:pt x="1989429" y="9813518"/>
                </a:moveTo>
                <a:lnTo>
                  <a:pt x="1653059" y="9813518"/>
                </a:lnTo>
                <a:lnTo>
                  <a:pt x="1653059" y="10164065"/>
                </a:lnTo>
                <a:lnTo>
                  <a:pt x="1989429" y="10164065"/>
                </a:lnTo>
                <a:close/>
                <a:moveTo>
                  <a:pt x="1989429" y="9448390"/>
                </a:moveTo>
                <a:lnTo>
                  <a:pt x="1653059" y="9448390"/>
                </a:lnTo>
                <a:lnTo>
                  <a:pt x="1653059" y="9798938"/>
                </a:lnTo>
                <a:lnTo>
                  <a:pt x="1989429" y="9798938"/>
                </a:lnTo>
                <a:close/>
                <a:moveTo>
                  <a:pt x="1989429" y="9083262"/>
                </a:moveTo>
                <a:lnTo>
                  <a:pt x="1653059" y="9083262"/>
                </a:lnTo>
                <a:lnTo>
                  <a:pt x="1653059" y="9433810"/>
                </a:lnTo>
                <a:lnTo>
                  <a:pt x="1989429" y="9433810"/>
                </a:lnTo>
                <a:close/>
                <a:moveTo>
                  <a:pt x="1989429" y="8718135"/>
                </a:moveTo>
                <a:lnTo>
                  <a:pt x="1653059" y="8718135"/>
                </a:lnTo>
                <a:lnTo>
                  <a:pt x="1653059" y="9068682"/>
                </a:lnTo>
                <a:lnTo>
                  <a:pt x="1989429" y="9068682"/>
                </a:lnTo>
                <a:close/>
                <a:moveTo>
                  <a:pt x="1989429" y="8353008"/>
                </a:moveTo>
                <a:lnTo>
                  <a:pt x="1653059" y="8353008"/>
                </a:lnTo>
                <a:lnTo>
                  <a:pt x="1653059" y="8703555"/>
                </a:lnTo>
                <a:lnTo>
                  <a:pt x="1989429" y="8703555"/>
                </a:lnTo>
                <a:close/>
                <a:moveTo>
                  <a:pt x="1989429" y="7987881"/>
                </a:moveTo>
                <a:lnTo>
                  <a:pt x="1653059" y="7987881"/>
                </a:lnTo>
                <a:lnTo>
                  <a:pt x="1653059" y="8338428"/>
                </a:lnTo>
                <a:lnTo>
                  <a:pt x="1989429" y="8338428"/>
                </a:lnTo>
                <a:close/>
                <a:moveTo>
                  <a:pt x="1989429" y="7622754"/>
                </a:moveTo>
                <a:lnTo>
                  <a:pt x="1653059" y="7622754"/>
                </a:lnTo>
                <a:lnTo>
                  <a:pt x="1653059" y="7973301"/>
                </a:lnTo>
                <a:lnTo>
                  <a:pt x="1989429" y="7973301"/>
                </a:lnTo>
                <a:close/>
                <a:moveTo>
                  <a:pt x="1989429" y="7257625"/>
                </a:moveTo>
                <a:lnTo>
                  <a:pt x="1653059" y="7257625"/>
                </a:lnTo>
                <a:lnTo>
                  <a:pt x="1653059" y="7608174"/>
                </a:lnTo>
                <a:lnTo>
                  <a:pt x="1989429" y="7608174"/>
                </a:lnTo>
                <a:close/>
                <a:moveTo>
                  <a:pt x="1989429" y="6892501"/>
                </a:moveTo>
                <a:lnTo>
                  <a:pt x="1653059" y="6892501"/>
                </a:lnTo>
                <a:lnTo>
                  <a:pt x="1653059" y="7243044"/>
                </a:lnTo>
                <a:lnTo>
                  <a:pt x="1989429" y="7243044"/>
                </a:lnTo>
                <a:close/>
                <a:moveTo>
                  <a:pt x="1989429" y="6527374"/>
                </a:moveTo>
                <a:lnTo>
                  <a:pt x="1653059" y="6527374"/>
                </a:lnTo>
                <a:lnTo>
                  <a:pt x="1653059" y="6877920"/>
                </a:lnTo>
                <a:lnTo>
                  <a:pt x="1989429" y="6877920"/>
                </a:lnTo>
                <a:close/>
                <a:moveTo>
                  <a:pt x="1989429" y="6187385"/>
                </a:moveTo>
                <a:lnTo>
                  <a:pt x="1653060" y="6187385"/>
                </a:lnTo>
                <a:lnTo>
                  <a:pt x="1653060" y="6357302"/>
                </a:lnTo>
                <a:lnTo>
                  <a:pt x="1653059" y="6357302"/>
                </a:lnTo>
                <a:lnTo>
                  <a:pt x="1653059" y="6512794"/>
                </a:lnTo>
                <a:lnTo>
                  <a:pt x="1989429" y="6512794"/>
                </a:lnTo>
                <a:close/>
                <a:moveTo>
                  <a:pt x="1989430" y="5822257"/>
                </a:moveTo>
                <a:lnTo>
                  <a:pt x="1653060" y="5822257"/>
                </a:lnTo>
                <a:lnTo>
                  <a:pt x="1653060" y="6172803"/>
                </a:lnTo>
                <a:lnTo>
                  <a:pt x="1989430" y="6172803"/>
                </a:lnTo>
                <a:close/>
                <a:moveTo>
                  <a:pt x="1989430" y="5457129"/>
                </a:moveTo>
                <a:lnTo>
                  <a:pt x="1653060" y="5457129"/>
                </a:lnTo>
                <a:lnTo>
                  <a:pt x="1653060" y="5807676"/>
                </a:lnTo>
                <a:lnTo>
                  <a:pt x="1989430" y="5807676"/>
                </a:lnTo>
                <a:close/>
                <a:moveTo>
                  <a:pt x="1989430" y="5092001"/>
                </a:moveTo>
                <a:lnTo>
                  <a:pt x="1653060" y="5092001"/>
                </a:lnTo>
                <a:lnTo>
                  <a:pt x="1653060" y="5442548"/>
                </a:lnTo>
                <a:lnTo>
                  <a:pt x="1989430" y="5442548"/>
                </a:lnTo>
                <a:close/>
                <a:moveTo>
                  <a:pt x="1989430" y="4726874"/>
                </a:moveTo>
                <a:lnTo>
                  <a:pt x="1653060" y="4726874"/>
                </a:lnTo>
                <a:lnTo>
                  <a:pt x="1653060" y="5077421"/>
                </a:lnTo>
                <a:lnTo>
                  <a:pt x="1989430" y="5077421"/>
                </a:lnTo>
                <a:close/>
                <a:moveTo>
                  <a:pt x="1989430" y="4361746"/>
                </a:moveTo>
                <a:lnTo>
                  <a:pt x="1653060" y="4361746"/>
                </a:lnTo>
                <a:lnTo>
                  <a:pt x="1653060" y="4712293"/>
                </a:lnTo>
                <a:lnTo>
                  <a:pt x="1989430" y="4712293"/>
                </a:lnTo>
                <a:close/>
                <a:moveTo>
                  <a:pt x="1989430" y="3996618"/>
                </a:moveTo>
                <a:lnTo>
                  <a:pt x="1653060" y="3996618"/>
                </a:lnTo>
                <a:lnTo>
                  <a:pt x="1653060" y="4347165"/>
                </a:lnTo>
                <a:lnTo>
                  <a:pt x="1989430" y="4347165"/>
                </a:lnTo>
                <a:close/>
                <a:moveTo>
                  <a:pt x="1989430" y="3631491"/>
                </a:moveTo>
                <a:lnTo>
                  <a:pt x="1653060" y="3631491"/>
                </a:lnTo>
                <a:lnTo>
                  <a:pt x="1653060" y="3982038"/>
                </a:lnTo>
                <a:lnTo>
                  <a:pt x="1989430" y="3982038"/>
                </a:lnTo>
                <a:close/>
                <a:moveTo>
                  <a:pt x="1989430" y="3266363"/>
                </a:moveTo>
                <a:lnTo>
                  <a:pt x="1653060" y="3266363"/>
                </a:lnTo>
                <a:lnTo>
                  <a:pt x="1653060" y="3616911"/>
                </a:lnTo>
                <a:lnTo>
                  <a:pt x="1989430" y="3616911"/>
                </a:lnTo>
                <a:close/>
                <a:moveTo>
                  <a:pt x="1989430" y="2901235"/>
                </a:moveTo>
                <a:lnTo>
                  <a:pt x="1653060" y="2901235"/>
                </a:lnTo>
                <a:lnTo>
                  <a:pt x="1653060" y="3251783"/>
                </a:lnTo>
                <a:lnTo>
                  <a:pt x="1989430" y="3251783"/>
                </a:lnTo>
                <a:close/>
                <a:moveTo>
                  <a:pt x="1989430" y="2536108"/>
                </a:moveTo>
                <a:lnTo>
                  <a:pt x="1653060" y="2536108"/>
                </a:lnTo>
                <a:lnTo>
                  <a:pt x="1653060" y="2886655"/>
                </a:lnTo>
                <a:lnTo>
                  <a:pt x="1989430" y="2886655"/>
                </a:lnTo>
                <a:close/>
                <a:moveTo>
                  <a:pt x="1989430" y="2170981"/>
                </a:moveTo>
                <a:lnTo>
                  <a:pt x="1653060" y="2170981"/>
                </a:lnTo>
                <a:lnTo>
                  <a:pt x="1653060" y="2521528"/>
                </a:lnTo>
                <a:lnTo>
                  <a:pt x="1989430" y="2521528"/>
                </a:lnTo>
                <a:close/>
                <a:moveTo>
                  <a:pt x="1989430" y="1805854"/>
                </a:moveTo>
                <a:lnTo>
                  <a:pt x="1653060" y="1805854"/>
                </a:lnTo>
                <a:lnTo>
                  <a:pt x="1653060" y="2156401"/>
                </a:lnTo>
                <a:lnTo>
                  <a:pt x="1989430" y="2156401"/>
                </a:lnTo>
                <a:close/>
                <a:moveTo>
                  <a:pt x="1989430" y="1440727"/>
                </a:moveTo>
                <a:lnTo>
                  <a:pt x="1653060" y="1440727"/>
                </a:lnTo>
                <a:lnTo>
                  <a:pt x="1653060" y="1791274"/>
                </a:lnTo>
                <a:lnTo>
                  <a:pt x="1989430" y="1791274"/>
                </a:lnTo>
                <a:close/>
                <a:moveTo>
                  <a:pt x="1989430" y="1075598"/>
                </a:moveTo>
                <a:lnTo>
                  <a:pt x="1653060" y="1075598"/>
                </a:lnTo>
                <a:lnTo>
                  <a:pt x="1653060" y="1426147"/>
                </a:lnTo>
                <a:lnTo>
                  <a:pt x="1989430" y="1426147"/>
                </a:lnTo>
                <a:close/>
                <a:moveTo>
                  <a:pt x="1989430" y="710474"/>
                </a:moveTo>
                <a:lnTo>
                  <a:pt x="1653060" y="710474"/>
                </a:lnTo>
                <a:lnTo>
                  <a:pt x="1653060" y="1061017"/>
                </a:lnTo>
                <a:lnTo>
                  <a:pt x="1989430" y="1061017"/>
                </a:lnTo>
                <a:close/>
                <a:moveTo>
                  <a:pt x="1989430" y="345347"/>
                </a:moveTo>
                <a:lnTo>
                  <a:pt x="1653060" y="345347"/>
                </a:lnTo>
                <a:lnTo>
                  <a:pt x="1653060" y="695893"/>
                </a:lnTo>
                <a:lnTo>
                  <a:pt x="1989430" y="695893"/>
                </a:lnTo>
                <a:close/>
                <a:moveTo>
                  <a:pt x="2341019" y="12004284"/>
                </a:moveTo>
                <a:lnTo>
                  <a:pt x="2004649" y="12004284"/>
                </a:lnTo>
                <a:lnTo>
                  <a:pt x="2004649" y="12354830"/>
                </a:lnTo>
                <a:lnTo>
                  <a:pt x="2341019" y="12354830"/>
                </a:lnTo>
                <a:close/>
                <a:moveTo>
                  <a:pt x="2341019" y="11639156"/>
                </a:moveTo>
                <a:lnTo>
                  <a:pt x="2004649" y="11639156"/>
                </a:lnTo>
                <a:lnTo>
                  <a:pt x="2004649" y="11989703"/>
                </a:lnTo>
                <a:lnTo>
                  <a:pt x="2341019" y="11989703"/>
                </a:lnTo>
                <a:close/>
                <a:moveTo>
                  <a:pt x="2341019" y="11274028"/>
                </a:moveTo>
                <a:lnTo>
                  <a:pt x="2004649" y="11274028"/>
                </a:lnTo>
                <a:lnTo>
                  <a:pt x="2004649" y="11624575"/>
                </a:lnTo>
                <a:lnTo>
                  <a:pt x="2341019" y="11624575"/>
                </a:lnTo>
                <a:close/>
                <a:moveTo>
                  <a:pt x="2341019" y="10908901"/>
                </a:moveTo>
                <a:lnTo>
                  <a:pt x="2004649" y="10908901"/>
                </a:lnTo>
                <a:lnTo>
                  <a:pt x="2004649" y="11259448"/>
                </a:lnTo>
                <a:lnTo>
                  <a:pt x="2341019" y="11259448"/>
                </a:lnTo>
                <a:close/>
                <a:moveTo>
                  <a:pt x="2341020" y="10543773"/>
                </a:moveTo>
                <a:lnTo>
                  <a:pt x="2004649" y="10543773"/>
                </a:lnTo>
                <a:lnTo>
                  <a:pt x="2004649" y="10894320"/>
                </a:lnTo>
                <a:lnTo>
                  <a:pt x="2341019" y="10894320"/>
                </a:lnTo>
                <a:close/>
                <a:moveTo>
                  <a:pt x="2341020" y="10178645"/>
                </a:moveTo>
                <a:lnTo>
                  <a:pt x="2004649" y="10178645"/>
                </a:lnTo>
                <a:lnTo>
                  <a:pt x="2004649" y="10529192"/>
                </a:lnTo>
                <a:lnTo>
                  <a:pt x="2341020" y="10529192"/>
                </a:lnTo>
                <a:close/>
                <a:moveTo>
                  <a:pt x="2341020" y="9813518"/>
                </a:moveTo>
                <a:lnTo>
                  <a:pt x="2004649" y="9813518"/>
                </a:lnTo>
                <a:lnTo>
                  <a:pt x="2004649" y="10164065"/>
                </a:lnTo>
                <a:lnTo>
                  <a:pt x="2341020" y="10164065"/>
                </a:lnTo>
                <a:close/>
                <a:moveTo>
                  <a:pt x="2341020" y="9448390"/>
                </a:moveTo>
                <a:lnTo>
                  <a:pt x="2004649" y="9448390"/>
                </a:lnTo>
                <a:lnTo>
                  <a:pt x="2004649" y="9798938"/>
                </a:lnTo>
                <a:lnTo>
                  <a:pt x="2341020" y="9798938"/>
                </a:lnTo>
                <a:close/>
                <a:moveTo>
                  <a:pt x="2341020" y="9083262"/>
                </a:moveTo>
                <a:lnTo>
                  <a:pt x="2004649" y="9083262"/>
                </a:lnTo>
                <a:lnTo>
                  <a:pt x="2004649" y="9433810"/>
                </a:lnTo>
                <a:lnTo>
                  <a:pt x="2341020" y="9433810"/>
                </a:lnTo>
                <a:close/>
                <a:moveTo>
                  <a:pt x="2341020" y="8718135"/>
                </a:moveTo>
                <a:lnTo>
                  <a:pt x="2004649" y="8718135"/>
                </a:lnTo>
                <a:lnTo>
                  <a:pt x="2004649" y="9068682"/>
                </a:lnTo>
                <a:lnTo>
                  <a:pt x="2341020" y="9068682"/>
                </a:lnTo>
                <a:close/>
                <a:moveTo>
                  <a:pt x="2341020" y="8353008"/>
                </a:moveTo>
                <a:lnTo>
                  <a:pt x="2004649" y="8353008"/>
                </a:lnTo>
                <a:lnTo>
                  <a:pt x="2004649" y="8703555"/>
                </a:lnTo>
                <a:lnTo>
                  <a:pt x="2341020" y="8703555"/>
                </a:lnTo>
                <a:close/>
                <a:moveTo>
                  <a:pt x="2341020" y="7987881"/>
                </a:moveTo>
                <a:lnTo>
                  <a:pt x="2004649" y="7987881"/>
                </a:lnTo>
                <a:lnTo>
                  <a:pt x="2004649" y="8338428"/>
                </a:lnTo>
                <a:lnTo>
                  <a:pt x="2341020" y="8338428"/>
                </a:lnTo>
                <a:close/>
                <a:moveTo>
                  <a:pt x="2341020" y="7622754"/>
                </a:moveTo>
                <a:lnTo>
                  <a:pt x="2004649" y="7622754"/>
                </a:lnTo>
                <a:lnTo>
                  <a:pt x="2004649" y="7973301"/>
                </a:lnTo>
                <a:lnTo>
                  <a:pt x="2341020" y="7973301"/>
                </a:lnTo>
                <a:close/>
                <a:moveTo>
                  <a:pt x="2341020" y="7257625"/>
                </a:moveTo>
                <a:lnTo>
                  <a:pt x="2004649" y="7257625"/>
                </a:lnTo>
                <a:lnTo>
                  <a:pt x="2004649" y="7608174"/>
                </a:lnTo>
                <a:lnTo>
                  <a:pt x="2341020" y="7608174"/>
                </a:lnTo>
                <a:close/>
                <a:moveTo>
                  <a:pt x="2341020" y="6892501"/>
                </a:moveTo>
                <a:lnTo>
                  <a:pt x="2004649" y="6892501"/>
                </a:lnTo>
                <a:lnTo>
                  <a:pt x="2004649" y="7243044"/>
                </a:lnTo>
                <a:lnTo>
                  <a:pt x="2341020" y="7243044"/>
                </a:lnTo>
                <a:close/>
                <a:moveTo>
                  <a:pt x="2341020" y="6527374"/>
                </a:moveTo>
                <a:lnTo>
                  <a:pt x="2004649" y="6527374"/>
                </a:lnTo>
                <a:lnTo>
                  <a:pt x="2004649" y="6877920"/>
                </a:lnTo>
                <a:lnTo>
                  <a:pt x="2341020" y="6877920"/>
                </a:lnTo>
                <a:close/>
                <a:moveTo>
                  <a:pt x="2341020" y="6187385"/>
                </a:moveTo>
                <a:lnTo>
                  <a:pt x="2004650" y="6187385"/>
                </a:lnTo>
                <a:lnTo>
                  <a:pt x="2004650" y="6357302"/>
                </a:lnTo>
                <a:lnTo>
                  <a:pt x="2004649" y="6357302"/>
                </a:lnTo>
                <a:lnTo>
                  <a:pt x="2004649" y="6512794"/>
                </a:lnTo>
                <a:lnTo>
                  <a:pt x="2341020" y="6512794"/>
                </a:lnTo>
                <a:lnTo>
                  <a:pt x="2341020" y="6357302"/>
                </a:lnTo>
                <a:close/>
                <a:moveTo>
                  <a:pt x="2341020" y="5822257"/>
                </a:moveTo>
                <a:lnTo>
                  <a:pt x="2004650" y="5822257"/>
                </a:lnTo>
                <a:lnTo>
                  <a:pt x="2004650" y="6172803"/>
                </a:lnTo>
                <a:lnTo>
                  <a:pt x="2341020" y="6172803"/>
                </a:lnTo>
                <a:close/>
                <a:moveTo>
                  <a:pt x="2341020" y="5457129"/>
                </a:moveTo>
                <a:lnTo>
                  <a:pt x="2004650" y="5457129"/>
                </a:lnTo>
                <a:lnTo>
                  <a:pt x="2004650" y="5807676"/>
                </a:lnTo>
                <a:lnTo>
                  <a:pt x="2341020" y="5807676"/>
                </a:lnTo>
                <a:close/>
                <a:moveTo>
                  <a:pt x="2341020" y="5092001"/>
                </a:moveTo>
                <a:lnTo>
                  <a:pt x="2004650" y="5092001"/>
                </a:lnTo>
                <a:lnTo>
                  <a:pt x="2004650" y="5442548"/>
                </a:lnTo>
                <a:lnTo>
                  <a:pt x="2341020" y="5442548"/>
                </a:lnTo>
                <a:close/>
                <a:moveTo>
                  <a:pt x="2341020" y="4726874"/>
                </a:moveTo>
                <a:lnTo>
                  <a:pt x="2004650" y="4726874"/>
                </a:lnTo>
                <a:lnTo>
                  <a:pt x="2004650" y="5077421"/>
                </a:lnTo>
                <a:lnTo>
                  <a:pt x="2341020" y="5077421"/>
                </a:lnTo>
                <a:close/>
                <a:moveTo>
                  <a:pt x="2341021" y="4361746"/>
                </a:moveTo>
                <a:lnTo>
                  <a:pt x="2004650" y="4361746"/>
                </a:lnTo>
                <a:lnTo>
                  <a:pt x="2004650" y="4712293"/>
                </a:lnTo>
                <a:lnTo>
                  <a:pt x="2341020" y="4712293"/>
                </a:lnTo>
                <a:close/>
                <a:moveTo>
                  <a:pt x="2341021" y="3996618"/>
                </a:moveTo>
                <a:lnTo>
                  <a:pt x="2004650" y="3996618"/>
                </a:lnTo>
                <a:lnTo>
                  <a:pt x="2004650" y="4347165"/>
                </a:lnTo>
                <a:lnTo>
                  <a:pt x="2341021" y="4347165"/>
                </a:lnTo>
                <a:close/>
                <a:moveTo>
                  <a:pt x="2341021" y="3631491"/>
                </a:moveTo>
                <a:lnTo>
                  <a:pt x="2004650" y="3631491"/>
                </a:lnTo>
                <a:lnTo>
                  <a:pt x="2004650" y="3982038"/>
                </a:lnTo>
                <a:lnTo>
                  <a:pt x="2341021" y="3982038"/>
                </a:lnTo>
                <a:close/>
                <a:moveTo>
                  <a:pt x="2341021" y="3266363"/>
                </a:moveTo>
                <a:lnTo>
                  <a:pt x="2004650" y="3266363"/>
                </a:lnTo>
                <a:lnTo>
                  <a:pt x="2004650" y="3616911"/>
                </a:lnTo>
                <a:lnTo>
                  <a:pt x="2341021" y="3616911"/>
                </a:lnTo>
                <a:close/>
                <a:moveTo>
                  <a:pt x="2341021" y="2901235"/>
                </a:moveTo>
                <a:lnTo>
                  <a:pt x="2004650" y="2901235"/>
                </a:lnTo>
                <a:lnTo>
                  <a:pt x="2004650" y="3251783"/>
                </a:lnTo>
                <a:lnTo>
                  <a:pt x="2341021" y="3251783"/>
                </a:lnTo>
                <a:close/>
                <a:moveTo>
                  <a:pt x="2341021" y="2536108"/>
                </a:moveTo>
                <a:lnTo>
                  <a:pt x="2004650" y="2536108"/>
                </a:lnTo>
                <a:lnTo>
                  <a:pt x="2004650" y="2886655"/>
                </a:lnTo>
                <a:lnTo>
                  <a:pt x="2341021" y="2886655"/>
                </a:lnTo>
                <a:close/>
                <a:moveTo>
                  <a:pt x="2341021" y="2170981"/>
                </a:moveTo>
                <a:lnTo>
                  <a:pt x="2004650" y="2170981"/>
                </a:lnTo>
                <a:lnTo>
                  <a:pt x="2004650" y="2521528"/>
                </a:lnTo>
                <a:lnTo>
                  <a:pt x="2341021" y="2521528"/>
                </a:lnTo>
                <a:close/>
                <a:moveTo>
                  <a:pt x="2341021" y="1805854"/>
                </a:moveTo>
                <a:lnTo>
                  <a:pt x="2004650" y="1805854"/>
                </a:lnTo>
                <a:lnTo>
                  <a:pt x="2004650" y="2156401"/>
                </a:lnTo>
                <a:lnTo>
                  <a:pt x="2341021" y="2156401"/>
                </a:lnTo>
                <a:close/>
                <a:moveTo>
                  <a:pt x="2341021" y="1440727"/>
                </a:moveTo>
                <a:lnTo>
                  <a:pt x="2004650" y="1440727"/>
                </a:lnTo>
                <a:lnTo>
                  <a:pt x="2004650" y="1791274"/>
                </a:lnTo>
                <a:lnTo>
                  <a:pt x="2341021" y="1791274"/>
                </a:lnTo>
                <a:close/>
                <a:moveTo>
                  <a:pt x="2341021" y="1075598"/>
                </a:moveTo>
                <a:lnTo>
                  <a:pt x="2004650" y="1075598"/>
                </a:lnTo>
                <a:lnTo>
                  <a:pt x="2004650" y="1426147"/>
                </a:lnTo>
                <a:lnTo>
                  <a:pt x="2341021" y="1426147"/>
                </a:lnTo>
                <a:close/>
                <a:moveTo>
                  <a:pt x="2341021" y="710474"/>
                </a:moveTo>
                <a:lnTo>
                  <a:pt x="2004650" y="710474"/>
                </a:lnTo>
                <a:lnTo>
                  <a:pt x="2004650" y="1061017"/>
                </a:lnTo>
                <a:lnTo>
                  <a:pt x="2341021" y="1061017"/>
                </a:lnTo>
                <a:close/>
                <a:moveTo>
                  <a:pt x="2341021" y="345347"/>
                </a:moveTo>
                <a:lnTo>
                  <a:pt x="2004650" y="345347"/>
                </a:lnTo>
                <a:lnTo>
                  <a:pt x="2004650" y="695893"/>
                </a:lnTo>
                <a:lnTo>
                  <a:pt x="2341021" y="695893"/>
                </a:lnTo>
                <a:close/>
                <a:moveTo>
                  <a:pt x="2692608" y="12004284"/>
                </a:moveTo>
                <a:lnTo>
                  <a:pt x="2356239" y="12004284"/>
                </a:lnTo>
                <a:lnTo>
                  <a:pt x="2356239" y="12354830"/>
                </a:lnTo>
                <a:lnTo>
                  <a:pt x="2692608" y="12354830"/>
                </a:lnTo>
                <a:close/>
                <a:moveTo>
                  <a:pt x="2692608" y="11639156"/>
                </a:moveTo>
                <a:lnTo>
                  <a:pt x="2356239" y="11639156"/>
                </a:lnTo>
                <a:lnTo>
                  <a:pt x="2356239" y="11989703"/>
                </a:lnTo>
                <a:lnTo>
                  <a:pt x="2692608" y="11989703"/>
                </a:lnTo>
                <a:close/>
                <a:moveTo>
                  <a:pt x="2692608" y="11274028"/>
                </a:moveTo>
                <a:lnTo>
                  <a:pt x="2356239" y="11274028"/>
                </a:lnTo>
                <a:lnTo>
                  <a:pt x="2356239" y="11624575"/>
                </a:lnTo>
                <a:lnTo>
                  <a:pt x="2692608" y="11624575"/>
                </a:lnTo>
                <a:close/>
                <a:moveTo>
                  <a:pt x="2692608" y="10908900"/>
                </a:moveTo>
                <a:lnTo>
                  <a:pt x="2356239" y="10908901"/>
                </a:lnTo>
                <a:lnTo>
                  <a:pt x="2356239" y="11259448"/>
                </a:lnTo>
                <a:lnTo>
                  <a:pt x="2692608" y="11259448"/>
                </a:lnTo>
                <a:close/>
                <a:moveTo>
                  <a:pt x="2692608" y="10543773"/>
                </a:moveTo>
                <a:lnTo>
                  <a:pt x="2356239" y="10543773"/>
                </a:lnTo>
                <a:lnTo>
                  <a:pt x="2356239" y="10894320"/>
                </a:lnTo>
                <a:lnTo>
                  <a:pt x="2692608" y="10894320"/>
                </a:lnTo>
                <a:close/>
                <a:moveTo>
                  <a:pt x="2692608" y="10178645"/>
                </a:moveTo>
                <a:lnTo>
                  <a:pt x="2356239" y="10178645"/>
                </a:lnTo>
                <a:lnTo>
                  <a:pt x="2356239" y="10529192"/>
                </a:lnTo>
                <a:lnTo>
                  <a:pt x="2692608" y="10529192"/>
                </a:lnTo>
                <a:close/>
                <a:moveTo>
                  <a:pt x="2692608" y="9813518"/>
                </a:moveTo>
                <a:lnTo>
                  <a:pt x="2356239" y="9813518"/>
                </a:lnTo>
                <a:lnTo>
                  <a:pt x="2356239" y="10164065"/>
                </a:lnTo>
                <a:lnTo>
                  <a:pt x="2692608" y="10164065"/>
                </a:lnTo>
                <a:close/>
                <a:moveTo>
                  <a:pt x="2692608" y="9448390"/>
                </a:moveTo>
                <a:lnTo>
                  <a:pt x="2356239" y="9448390"/>
                </a:lnTo>
                <a:lnTo>
                  <a:pt x="2356239" y="9798938"/>
                </a:lnTo>
                <a:lnTo>
                  <a:pt x="2692608" y="9798938"/>
                </a:lnTo>
                <a:close/>
                <a:moveTo>
                  <a:pt x="2692608" y="9083262"/>
                </a:moveTo>
                <a:lnTo>
                  <a:pt x="2356239" y="9083262"/>
                </a:lnTo>
                <a:lnTo>
                  <a:pt x="2356239" y="9433810"/>
                </a:lnTo>
                <a:lnTo>
                  <a:pt x="2692608" y="9433810"/>
                </a:lnTo>
                <a:close/>
                <a:moveTo>
                  <a:pt x="2692608" y="8718135"/>
                </a:moveTo>
                <a:lnTo>
                  <a:pt x="2356239" y="8718135"/>
                </a:lnTo>
                <a:lnTo>
                  <a:pt x="2356239" y="9068682"/>
                </a:lnTo>
                <a:lnTo>
                  <a:pt x="2692608" y="9068682"/>
                </a:lnTo>
                <a:close/>
                <a:moveTo>
                  <a:pt x="2692608" y="8353008"/>
                </a:moveTo>
                <a:lnTo>
                  <a:pt x="2356239" y="8353008"/>
                </a:lnTo>
                <a:lnTo>
                  <a:pt x="2356239" y="8703555"/>
                </a:lnTo>
                <a:lnTo>
                  <a:pt x="2692608" y="8703555"/>
                </a:lnTo>
                <a:close/>
                <a:moveTo>
                  <a:pt x="2692608" y="7987881"/>
                </a:moveTo>
                <a:lnTo>
                  <a:pt x="2356239" y="7987881"/>
                </a:lnTo>
                <a:lnTo>
                  <a:pt x="2356239" y="8338428"/>
                </a:lnTo>
                <a:lnTo>
                  <a:pt x="2692608" y="8338428"/>
                </a:lnTo>
                <a:close/>
                <a:moveTo>
                  <a:pt x="2692608" y="7622754"/>
                </a:moveTo>
                <a:lnTo>
                  <a:pt x="2356239" y="7622754"/>
                </a:lnTo>
                <a:lnTo>
                  <a:pt x="2356239" y="7973301"/>
                </a:lnTo>
                <a:lnTo>
                  <a:pt x="2692608" y="7973301"/>
                </a:lnTo>
                <a:close/>
                <a:moveTo>
                  <a:pt x="2692608" y="7257625"/>
                </a:moveTo>
                <a:lnTo>
                  <a:pt x="2356239" y="7257625"/>
                </a:lnTo>
                <a:lnTo>
                  <a:pt x="2356239" y="7608174"/>
                </a:lnTo>
                <a:lnTo>
                  <a:pt x="2692608" y="7608174"/>
                </a:lnTo>
                <a:close/>
                <a:moveTo>
                  <a:pt x="2692608" y="6892501"/>
                </a:moveTo>
                <a:lnTo>
                  <a:pt x="2356239" y="6892501"/>
                </a:lnTo>
                <a:lnTo>
                  <a:pt x="2356239" y="7243044"/>
                </a:lnTo>
                <a:lnTo>
                  <a:pt x="2692608" y="7243044"/>
                </a:lnTo>
                <a:close/>
                <a:moveTo>
                  <a:pt x="2692609" y="6527374"/>
                </a:moveTo>
                <a:lnTo>
                  <a:pt x="2356239" y="6527374"/>
                </a:lnTo>
                <a:lnTo>
                  <a:pt x="2356239" y="6877920"/>
                </a:lnTo>
                <a:lnTo>
                  <a:pt x="2692608" y="6877921"/>
                </a:lnTo>
                <a:close/>
                <a:moveTo>
                  <a:pt x="2692609" y="6187384"/>
                </a:moveTo>
                <a:lnTo>
                  <a:pt x="2356240" y="6187385"/>
                </a:lnTo>
                <a:lnTo>
                  <a:pt x="2356240" y="6357302"/>
                </a:lnTo>
                <a:lnTo>
                  <a:pt x="2356239" y="6357302"/>
                </a:lnTo>
                <a:lnTo>
                  <a:pt x="2356239" y="6512794"/>
                </a:lnTo>
                <a:lnTo>
                  <a:pt x="2692609" y="6512794"/>
                </a:lnTo>
                <a:lnTo>
                  <a:pt x="2692609" y="6357302"/>
                </a:lnTo>
                <a:close/>
                <a:moveTo>
                  <a:pt x="2692609" y="5822257"/>
                </a:moveTo>
                <a:lnTo>
                  <a:pt x="2356240" y="5822257"/>
                </a:lnTo>
                <a:lnTo>
                  <a:pt x="2356240" y="6172803"/>
                </a:lnTo>
                <a:lnTo>
                  <a:pt x="2692609" y="6172803"/>
                </a:lnTo>
                <a:close/>
                <a:moveTo>
                  <a:pt x="2692609" y="5457129"/>
                </a:moveTo>
                <a:lnTo>
                  <a:pt x="2356240" y="5457129"/>
                </a:lnTo>
                <a:lnTo>
                  <a:pt x="2356240" y="5807676"/>
                </a:lnTo>
                <a:lnTo>
                  <a:pt x="2692609" y="5807676"/>
                </a:lnTo>
                <a:close/>
                <a:moveTo>
                  <a:pt x="2692609" y="5092001"/>
                </a:moveTo>
                <a:lnTo>
                  <a:pt x="2356240" y="5092001"/>
                </a:lnTo>
                <a:lnTo>
                  <a:pt x="2356240" y="5442548"/>
                </a:lnTo>
                <a:lnTo>
                  <a:pt x="2692609" y="5442548"/>
                </a:lnTo>
                <a:close/>
                <a:moveTo>
                  <a:pt x="2692609" y="4726873"/>
                </a:moveTo>
                <a:lnTo>
                  <a:pt x="2356240" y="4726874"/>
                </a:lnTo>
                <a:lnTo>
                  <a:pt x="2356240" y="5077421"/>
                </a:lnTo>
                <a:lnTo>
                  <a:pt x="2692609" y="5077421"/>
                </a:lnTo>
                <a:close/>
                <a:moveTo>
                  <a:pt x="2692609" y="4361746"/>
                </a:moveTo>
                <a:lnTo>
                  <a:pt x="2356240" y="4361746"/>
                </a:lnTo>
                <a:lnTo>
                  <a:pt x="2356240" y="4712293"/>
                </a:lnTo>
                <a:lnTo>
                  <a:pt x="2692609" y="4712293"/>
                </a:lnTo>
                <a:close/>
                <a:moveTo>
                  <a:pt x="2692609" y="3996618"/>
                </a:moveTo>
                <a:lnTo>
                  <a:pt x="2356240" y="3996618"/>
                </a:lnTo>
                <a:lnTo>
                  <a:pt x="2356240" y="4347165"/>
                </a:lnTo>
                <a:lnTo>
                  <a:pt x="2692609" y="4347165"/>
                </a:lnTo>
                <a:close/>
                <a:moveTo>
                  <a:pt x="2692609" y="3631491"/>
                </a:moveTo>
                <a:lnTo>
                  <a:pt x="2356240" y="3631491"/>
                </a:lnTo>
                <a:lnTo>
                  <a:pt x="2356240" y="3982038"/>
                </a:lnTo>
                <a:lnTo>
                  <a:pt x="2692609" y="3982038"/>
                </a:lnTo>
                <a:close/>
                <a:moveTo>
                  <a:pt x="2692609" y="3266363"/>
                </a:moveTo>
                <a:lnTo>
                  <a:pt x="2356240" y="3266363"/>
                </a:lnTo>
                <a:lnTo>
                  <a:pt x="2356240" y="3616911"/>
                </a:lnTo>
                <a:lnTo>
                  <a:pt x="2692609" y="3616911"/>
                </a:lnTo>
                <a:close/>
                <a:moveTo>
                  <a:pt x="2692609" y="2901235"/>
                </a:moveTo>
                <a:lnTo>
                  <a:pt x="2356240" y="2901235"/>
                </a:lnTo>
                <a:lnTo>
                  <a:pt x="2356240" y="3251783"/>
                </a:lnTo>
                <a:lnTo>
                  <a:pt x="2692609" y="3251783"/>
                </a:lnTo>
                <a:close/>
                <a:moveTo>
                  <a:pt x="2692609" y="2536108"/>
                </a:moveTo>
                <a:lnTo>
                  <a:pt x="2356240" y="2536108"/>
                </a:lnTo>
                <a:lnTo>
                  <a:pt x="2356240" y="2886655"/>
                </a:lnTo>
                <a:lnTo>
                  <a:pt x="2692609" y="2886655"/>
                </a:lnTo>
                <a:close/>
                <a:moveTo>
                  <a:pt x="2692609" y="2170981"/>
                </a:moveTo>
                <a:lnTo>
                  <a:pt x="2356240" y="2170981"/>
                </a:lnTo>
                <a:lnTo>
                  <a:pt x="2356240" y="2521528"/>
                </a:lnTo>
                <a:lnTo>
                  <a:pt x="2692609" y="2521528"/>
                </a:lnTo>
                <a:close/>
                <a:moveTo>
                  <a:pt x="2692609" y="1805854"/>
                </a:moveTo>
                <a:lnTo>
                  <a:pt x="2356240" y="1805854"/>
                </a:lnTo>
                <a:lnTo>
                  <a:pt x="2356240" y="2156401"/>
                </a:lnTo>
                <a:lnTo>
                  <a:pt x="2692609" y="2156401"/>
                </a:lnTo>
                <a:close/>
                <a:moveTo>
                  <a:pt x="2692609" y="1440727"/>
                </a:moveTo>
                <a:lnTo>
                  <a:pt x="2356240" y="1440727"/>
                </a:lnTo>
                <a:lnTo>
                  <a:pt x="2356240" y="1791274"/>
                </a:lnTo>
                <a:lnTo>
                  <a:pt x="2692609" y="1791274"/>
                </a:lnTo>
                <a:close/>
                <a:moveTo>
                  <a:pt x="2692609" y="1075598"/>
                </a:moveTo>
                <a:lnTo>
                  <a:pt x="2356240" y="1075598"/>
                </a:lnTo>
                <a:lnTo>
                  <a:pt x="2356240" y="1426147"/>
                </a:lnTo>
                <a:lnTo>
                  <a:pt x="2692609" y="1426147"/>
                </a:lnTo>
                <a:close/>
                <a:moveTo>
                  <a:pt x="2692609" y="710474"/>
                </a:moveTo>
                <a:lnTo>
                  <a:pt x="2356240" y="710474"/>
                </a:lnTo>
                <a:lnTo>
                  <a:pt x="2356240" y="1061017"/>
                </a:lnTo>
                <a:lnTo>
                  <a:pt x="2692609" y="1061017"/>
                </a:lnTo>
                <a:close/>
                <a:moveTo>
                  <a:pt x="2692610" y="345347"/>
                </a:moveTo>
                <a:lnTo>
                  <a:pt x="2356240" y="345347"/>
                </a:lnTo>
                <a:lnTo>
                  <a:pt x="2356240" y="695893"/>
                </a:lnTo>
                <a:lnTo>
                  <a:pt x="2692609" y="695894"/>
                </a:lnTo>
                <a:close/>
                <a:moveTo>
                  <a:pt x="3044198" y="12004284"/>
                </a:moveTo>
                <a:lnTo>
                  <a:pt x="2707828" y="12004284"/>
                </a:lnTo>
                <a:lnTo>
                  <a:pt x="2707828" y="12354830"/>
                </a:lnTo>
                <a:lnTo>
                  <a:pt x="3044198" y="12354830"/>
                </a:lnTo>
                <a:close/>
                <a:moveTo>
                  <a:pt x="3044198" y="11639156"/>
                </a:moveTo>
                <a:lnTo>
                  <a:pt x="2707828" y="11639156"/>
                </a:lnTo>
                <a:lnTo>
                  <a:pt x="2707828" y="11989703"/>
                </a:lnTo>
                <a:lnTo>
                  <a:pt x="3044198" y="11989703"/>
                </a:lnTo>
                <a:close/>
                <a:moveTo>
                  <a:pt x="3044198" y="11274028"/>
                </a:moveTo>
                <a:lnTo>
                  <a:pt x="2707828" y="11274028"/>
                </a:lnTo>
                <a:lnTo>
                  <a:pt x="2707828" y="11624575"/>
                </a:lnTo>
                <a:lnTo>
                  <a:pt x="3044198" y="11624575"/>
                </a:lnTo>
                <a:close/>
                <a:moveTo>
                  <a:pt x="3044198" y="10908900"/>
                </a:moveTo>
                <a:lnTo>
                  <a:pt x="2707828" y="10908900"/>
                </a:lnTo>
                <a:lnTo>
                  <a:pt x="2707828" y="11259448"/>
                </a:lnTo>
                <a:lnTo>
                  <a:pt x="3044198" y="11259448"/>
                </a:lnTo>
                <a:close/>
                <a:moveTo>
                  <a:pt x="3044198" y="10543773"/>
                </a:moveTo>
                <a:lnTo>
                  <a:pt x="2707828" y="10543773"/>
                </a:lnTo>
                <a:lnTo>
                  <a:pt x="2707828" y="10894320"/>
                </a:lnTo>
                <a:lnTo>
                  <a:pt x="3044198" y="10894320"/>
                </a:lnTo>
                <a:close/>
                <a:moveTo>
                  <a:pt x="3044198" y="10178645"/>
                </a:moveTo>
                <a:lnTo>
                  <a:pt x="2707828" y="10178645"/>
                </a:lnTo>
                <a:lnTo>
                  <a:pt x="2707828" y="10529192"/>
                </a:lnTo>
                <a:lnTo>
                  <a:pt x="3044198" y="10529192"/>
                </a:lnTo>
                <a:close/>
                <a:moveTo>
                  <a:pt x="3044198" y="9813518"/>
                </a:moveTo>
                <a:lnTo>
                  <a:pt x="2707828" y="9813518"/>
                </a:lnTo>
                <a:lnTo>
                  <a:pt x="2707828" y="10164065"/>
                </a:lnTo>
                <a:lnTo>
                  <a:pt x="3044198" y="10164065"/>
                </a:lnTo>
                <a:close/>
                <a:moveTo>
                  <a:pt x="3044198" y="9448390"/>
                </a:moveTo>
                <a:lnTo>
                  <a:pt x="2707828" y="9448390"/>
                </a:lnTo>
                <a:lnTo>
                  <a:pt x="2707828" y="9798938"/>
                </a:lnTo>
                <a:lnTo>
                  <a:pt x="3044198" y="9798938"/>
                </a:lnTo>
                <a:close/>
                <a:moveTo>
                  <a:pt x="3044198" y="9083262"/>
                </a:moveTo>
                <a:lnTo>
                  <a:pt x="2707828" y="9083262"/>
                </a:lnTo>
                <a:lnTo>
                  <a:pt x="2707828" y="9433810"/>
                </a:lnTo>
                <a:lnTo>
                  <a:pt x="3044198" y="9433810"/>
                </a:lnTo>
                <a:close/>
                <a:moveTo>
                  <a:pt x="3044198" y="8718135"/>
                </a:moveTo>
                <a:lnTo>
                  <a:pt x="2707828" y="8718135"/>
                </a:lnTo>
                <a:lnTo>
                  <a:pt x="2707828" y="9068682"/>
                </a:lnTo>
                <a:lnTo>
                  <a:pt x="3044198" y="9068682"/>
                </a:lnTo>
                <a:close/>
                <a:moveTo>
                  <a:pt x="3044198" y="8353008"/>
                </a:moveTo>
                <a:lnTo>
                  <a:pt x="2707828" y="8353008"/>
                </a:lnTo>
                <a:lnTo>
                  <a:pt x="2707828" y="8703555"/>
                </a:lnTo>
                <a:lnTo>
                  <a:pt x="3044198" y="8703555"/>
                </a:lnTo>
                <a:close/>
                <a:moveTo>
                  <a:pt x="3044198" y="7987881"/>
                </a:moveTo>
                <a:lnTo>
                  <a:pt x="2707828" y="7987881"/>
                </a:lnTo>
                <a:lnTo>
                  <a:pt x="2707828" y="8338428"/>
                </a:lnTo>
                <a:lnTo>
                  <a:pt x="3044198" y="8338428"/>
                </a:lnTo>
                <a:close/>
                <a:moveTo>
                  <a:pt x="3044198" y="7622754"/>
                </a:moveTo>
                <a:lnTo>
                  <a:pt x="2707828" y="7622754"/>
                </a:lnTo>
                <a:lnTo>
                  <a:pt x="2707828" y="7973301"/>
                </a:lnTo>
                <a:lnTo>
                  <a:pt x="3044198" y="7973301"/>
                </a:lnTo>
                <a:close/>
                <a:moveTo>
                  <a:pt x="3044198" y="7257625"/>
                </a:moveTo>
                <a:lnTo>
                  <a:pt x="2707828" y="7257625"/>
                </a:lnTo>
                <a:lnTo>
                  <a:pt x="2707828" y="7608174"/>
                </a:lnTo>
                <a:lnTo>
                  <a:pt x="3044198" y="7608174"/>
                </a:lnTo>
                <a:close/>
                <a:moveTo>
                  <a:pt x="3044198" y="6892501"/>
                </a:moveTo>
                <a:lnTo>
                  <a:pt x="2707828" y="6892501"/>
                </a:lnTo>
                <a:lnTo>
                  <a:pt x="2707828" y="7243044"/>
                </a:lnTo>
                <a:lnTo>
                  <a:pt x="3044198" y="7243044"/>
                </a:lnTo>
                <a:close/>
                <a:moveTo>
                  <a:pt x="3044199" y="6527374"/>
                </a:moveTo>
                <a:lnTo>
                  <a:pt x="2707829" y="6527374"/>
                </a:lnTo>
                <a:lnTo>
                  <a:pt x="2707828" y="6877921"/>
                </a:lnTo>
                <a:lnTo>
                  <a:pt x="3044198" y="6877921"/>
                </a:lnTo>
                <a:close/>
                <a:moveTo>
                  <a:pt x="3044199" y="6187384"/>
                </a:moveTo>
                <a:lnTo>
                  <a:pt x="2707829" y="6187384"/>
                </a:lnTo>
                <a:lnTo>
                  <a:pt x="2707829" y="6357302"/>
                </a:lnTo>
                <a:lnTo>
                  <a:pt x="2707829" y="6512794"/>
                </a:lnTo>
                <a:lnTo>
                  <a:pt x="3044199" y="6512794"/>
                </a:lnTo>
                <a:lnTo>
                  <a:pt x="3044199" y="6357302"/>
                </a:lnTo>
                <a:close/>
                <a:moveTo>
                  <a:pt x="3044199" y="5822257"/>
                </a:moveTo>
                <a:lnTo>
                  <a:pt x="2707829" y="5822257"/>
                </a:lnTo>
                <a:lnTo>
                  <a:pt x="2707829" y="6172803"/>
                </a:lnTo>
                <a:lnTo>
                  <a:pt x="3044199" y="6172803"/>
                </a:lnTo>
                <a:close/>
                <a:moveTo>
                  <a:pt x="3044199" y="5457129"/>
                </a:moveTo>
                <a:lnTo>
                  <a:pt x="2707829" y="5457129"/>
                </a:lnTo>
                <a:lnTo>
                  <a:pt x="2707829" y="5807676"/>
                </a:lnTo>
                <a:lnTo>
                  <a:pt x="3044199" y="5807676"/>
                </a:lnTo>
                <a:close/>
                <a:moveTo>
                  <a:pt x="3044199" y="5092001"/>
                </a:moveTo>
                <a:lnTo>
                  <a:pt x="2707829" y="5092001"/>
                </a:lnTo>
                <a:lnTo>
                  <a:pt x="2707829" y="5442548"/>
                </a:lnTo>
                <a:lnTo>
                  <a:pt x="3044199" y="5442548"/>
                </a:lnTo>
                <a:close/>
                <a:moveTo>
                  <a:pt x="3044199" y="4726873"/>
                </a:moveTo>
                <a:lnTo>
                  <a:pt x="2707829" y="4726873"/>
                </a:lnTo>
                <a:lnTo>
                  <a:pt x="2707829" y="5077421"/>
                </a:lnTo>
                <a:lnTo>
                  <a:pt x="3044199" y="5077421"/>
                </a:lnTo>
                <a:close/>
                <a:moveTo>
                  <a:pt x="3044199" y="4361746"/>
                </a:moveTo>
                <a:lnTo>
                  <a:pt x="2707829" y="4361746"/>
                </a:lnTo>
                <a:lnTo>
                  <a:pt x="2707829" y="4712293"/>
                </a:lnTo>
                <a:lnTo>
                  <a:pt x="3044199" y="4712293"/>
                </a:lnTo>
                <a:close/>
                <a:moveTo>
                  <a:pt x="3044199" y="3996618"/>
                </a:moveTo>
                <a:lnTo>
                  <a:pt x="2707829" y="3996618"/>
                </a:lnTo>
                <a:lnTo>
                  <a:pt x="2707829" y="4347165"/>
                </a:lnTo>
                <a:lnTo>
                  <a:pt x="3044199" y="4347165"/>
                </a:lnTo>
                <a:close/>
                <a:moveTo>
                  <a:pt x="3044199" y="3631491"/>
                </a:moveTo>
                <a:lnTo>
                  <a:pt x="2707829" y="3631491"/>
                </a:lnTo>
                <a:lnTo>
                  <a:pt x="2707829" y="3982038"/>
                </a:lnTo>
                <a:lnTo>
                  <a:pt x="3044199" y="3982038"/>
                </a:lnTo>
                <a:close/>
                <a:moveTo>
                  <a:pt x="3044199" y="3266363"/>
                </a:moveTo>
                <a:lnTo>
                  <a:pt x="2707829" y="3266363"/>
                </a:lnTo>
                <a:lnTo>
                  <a:pt x="2707829" y="3616911"/>
                </a:lnTo>
                <a:lnTo>
                  <a:pt x="3044199" y="3616911"/>
                </a:lnTo>
                <a:close/>
                <a:moveTo>
                  <a:pt x="3044199" y="2901235"/>
                </a:moveTo>
                <a:lnTo>
                  <a:pt x="2707829" y="2901235"/>
                </a:lnTo>
                <a:lnTo>
                  <a:pt x="2707829" y="3251783"/>
                </a:lnTo>
                <a:lnTo>
                  <a:pt x="3044199" y="3251783"/>
                </a:lnTo>
                <a:close/>
                <a:moveTo>
                  <a:pt x="3044199" y="2536108"/>
                </a:moveTo>
                <a:lnTo>
                  <a:pt x="2707829" y="2536108"/>
                </a:lnTo>
                <a:lnTo>
                  <a:pt x="2707829" y="2886655"/>
                </a:lnTo>
                <a:lnTo>
                  <a:pt x="3044199" y="2886655"/>
                </a:lnTo>
                <a:close/>
                <a:moveTo>
                  <a:pt x="3044199" y="2170981"/>
                </a:moveTo>
                <a:lnTo>
                  <a:pt x="2707829" y="2170981"/>
                </a:lnTo>
                <a:lnTo>
                  <a:pt x="2707829" y="2521528"/>
                </a:lnTo>
                <a:lnTo>
                  <a:pt x="3044199" y="2521528"/>
                </a:lnTo>
                <a:close/>
                <a:moveTo>
                  <a:pt x="3044199" y="1805854"/>
                </a:moveTo>
                <a:lnTo>
                  <a:pt x="2707829" y="1805854"/>
                </a:lnTo>
                <a:lnTo>
                  <a:pt x="2707829" y="2156401"/>
                </a:lnTo>
                <a:lnTo>
                  <a:pt x="3044199" y="2156401"/>
                </a:lnTo>
                <a:close/>
                <a:moveTo>
                  <a:pt x="3044199" y="1440727"/>
                </a:moveTo>
                <a:lnTo>
                  <a:pt x="2707829" y="1440727"/>
                </a:lnTo>
                <a:lnTo>
                  <a:pt x="2707829" y="1791274"/>
                </a:lnTo>
                <a:lnTo>
                  <a:pt x="3044199" y="1791274"/>
                </a:lnTo>
                <a:close/>
                <a:moveTo>
                  <a:pt x="3044199" y="1075598"/>
                </a:moveTo>
                <a:lnTo>
                  <a:pt x="2707829" y="1075598"/>
                </a:lnTo>
                <a:lnTo>
                  <a:pt x="2707829" y="1426147"/>
                </a:lnTo>
                <a:lnTo>
                  <a:pt x="3044199" y="1426147"/>
                </a:lnTo>
                <a:close/>
                <a:moveTo>
                  <a:pt x="3044199" y="710474"/>
                </a:moveTo>
                <a:lnTo>
                  <a:pt x="2707829" y="710474"/>
                </a:lnTo>
                <a:lnTo>
                  <a:pt x="2707829" y="1061017"/>
                </a:lnTo>
                <a:lnTo>
                  <a:pt x="3044199" y="1061017"/>
                </a:lnTo>
                <a:close/>
                <a:moveTo>
                  <a:pt x="3044200" y="345347"/>
                </a:moveTo>
                <a:lnTo>
                  <a:pt x="2707830" y="345347"/>
                </a:lnTo>
                <a:lnTo>
                  <a:pt x="2707829" y="695894"/>
                </a:lnTo>
                <a:lnTo>
                  <a:pt x="3044199" y="695894"/>
                </a:lnTo>
                <a:close/>
                <a:moveTo>
                  <a:pt x="3395788" y="12004284"/>
                </a:moveTo>
                <a:lnTo>
                  <a:pt x="3059418" y="12004284"/>
                </a:lnTo>
                <a:lnTo>
                  <a:pt x="3059418" y="12354830"/>
                </a:lnTo>
                <a:lnTo>
                  <a:pt x="3395788" y="12354830"/>
                </a:lnTo>
                <a:close/>
                <a:moveTo>
                  <a:pt x="3395788" y="11639156"/>
                </a:moveTo>
                <a:lnTo>
                  <a:pt x="3059418" y="11639156"/>
                </a:lnTo>
                <a:lnTo>
                  <a:pt x="3059418" y="11989703"/>
                </a:lnTo>
                <a:lnTo>
                  <a:pt x="3395788" y="11989703"/>
                </a:lnTo>
                <a:close/>
                <a:moveTo>
                  <a:pt x="3395789" y="11274028"/>
                </a:moveTo>
                <a:lnTo>
                  <a:pt x="3059418" y="11274028"/>
                </a:lnTo>
                <a:lnTo>
                  <a:pt x="3059418" y="11624575"/>
                </a:lnTo>
                <a:lnTo>
                  <a:pt x="3395788" y="11624575"/>
                </a:lnTo>
                <a:close/>
                <a:moveTo>
                  <a:pt x="3395789" y="10908900"/>
                </a:moveTo>
                <a:lnTo>
                  <a:pt x="3059418" y="10908900"/>
                </a:lnTo>
                <a:lnTo>
                  <a:pt x="3059418" y="11259448"/>
                </a:lnTo>
                <a:lnTo>
                  <a:pt x="3395789" y="11259448"/>
                </a:lnTo>
                <a:close/>
                <a:moveTo>
                  <a:pt x="3395789" y="10543773"/>
                </a:moveTo>
                <a:lnTo>
                  <a:pt x="3059418" y="10543773"/>
                </a:lnTo>
                <a:lnTo>
                  <a:pt x="3059418" y="10894320"/>
                </a:lnTo>
                <a:lnTo>
                  <a:pt x="3395789" y="10894320"/>
                </a:lnTo>
                <a:close/>
                <a:moveTo>
                  <a:pt x="3395789" y="10178645"/>
                </a:moveTo>
                <a:lnTo>
                  <a:pt x="3059418" y="10178645"/>
                </a:lnTo>
                <a:lnTo>
                  <a:pt x="3059418" y="10529192"/>
                </a:lnTo>
                <a:lnTo>
                  <a:pt x="3395789" y="10529192"/>
                </a:lnTo>
                <a:close/>
                <a:moveTo>
                  <a:pt x="3395789" y="9813518"/>
                </a:moveTo>
                <a:lnTo>
                  <a:pt x="3059418" y="9813518"/>
                </a:lnTo>
                <a:lnTo>
                  <a:pt x="3059418" y="10164065"/>
                </a:lnTo>
                <a:lnTo>
                  <a:pt x="3395789" y="10164065"/>
                </a:lnTo>
                <a:close/>
                <a:moveTo>
                  <a:pt x="3395789" y="9448390"/>
                </a:moveTo>
                <a:lnTo>
                  <a:pt x="3059418" y="9448390"/>
                </a:lnTo>
                <a:lnTo>
                  <a:pt x="3059418" y="9798938"/>
                </a:lnTo>
                <a:lnTo>
                  <a:pt x="3395789" y="9798938"/>
                </a:lnTo>
                <a:close/>
                <a:moveTo>
                  <a:pt x="3395789" y="9083262"/>
                </a:moveTo>
                <a:lnTo>
                  <a:pt x="3059418" y="9083262"/>
                </a:lnTo>
                <a:lnTo>
                  <a:pt x="3059418" y="9433810"/>
                </a:lnTo>
                <a:lnTo>
                  <a:pt x="3395789" y="9433810"/>
                </a:lnTo>
                <a:close/>
                <a:moveTo>
                  <a:pt x="3395789" y="8718135"/>
                </a:moveTo>
                <a:lnTo>
                  <a:pt x="3059418" y="8718135"/>
                </a:lnTo>
                <a:lnTo>
                  <a:pt x="3059418" y="9068682"/>
                </a:lnTo>
                <a:lnTo>
                  <a:pt x="3395789" y="9068682"/>
                </a:lnTo>
                <a:close/>
                <a:moveTo>
                  <a:pt x="3395789" y="8353008"/>
                </a:moveTo>
                <a:lnTo>
                  <a:pt x="3059418" y="8353008"/>
                </a:lnTo>
                <a:lnTo>
                  <a:pt x="3059418" y="8703555"/>
                </a:lnTo>
                <a:lnTo>
                  <a:pt x="3395789" y="8703555"/>
                </a:lnTo>
                <a:close/>
                <a:moveTo>
                  <a:pt x="3395789" y="7987881"/>
                </a:moveTo>
                <a:lnTo>
                  <a:pt x="3059418" y="7987881"/>
                </a:lnTo>
                <a:lnTo>
                  <a:pt x="3059418" y="8338428"/>
                </a:lnTo>
                <a:lnTo>
                  <a:pt x="3395789" y="8338428"/>
                </a:lnTo>
                <a:close/>
                <a:moveTo>
                  <a:pt x="3395789" y="7622754"/>
                </a:moveTo>
                <a:lnTo>
                  <a:pt x="3059418" y="7622754"/>
                </a:lnTo>
                <a:lnTo>
                  <a:pt x="3059418" y="7973301"/>
                </a:lnTo>
                <a:lnTo>
                  <a:pt x="3395789" y="7973301"/>
                </a:lnTo>
                <a:close/>
                <a:moveTo>
                  <a:pt x="3395789" y="7257625"/>
                </a:moveTo>
                <a:lnTo>
                  <a:pt x="3059418" y="7257625"/>
                </a:lnTo>
                <a:lnTo>
                  <a:pt x="3059418" y="7608174"/>
                </a:lnTo>
                <a:lnTo>
                  <a:pt x="3395789" y="7608174"/>
                </a:lnTo>
                <a:close/>
                <a:moveTo>
                  <a:pt x="3395789" y="6892501"/>
                </a:moveTo>
                <a:lnTo>
                  <a:pt x="3059418" y="6892501"/>
                </a:lnTo>
                <a:lnTo>
                  <a:pt x="3059418" y="7243044"/>
                </a:lnTo>
                <a:lnTo>
                  <a:pt x="3395789" y="7243044"/>
                </a:lnTo>
                <a:close/>
                <a:moveTo>
                  <a:pt x="3395789" y="6527374"/>
                </a:moveTo>
                <a:lnTo>
                  <a:pt x="3059419" y="6527374"/>
                </a:lnTo>
                <a:lnTo>
                  <a:pt x="3059418" y="6877921"/>
                </a:lnTo>
                <a:lnTo>
                  <a:pt x="3395789" y="6877921"/>
                </a:lnTo>
                <a:close/>
                <a:moveTo>
                  <a:pt x="3395789" y="6187384"/>
                </a:moveTo>
                <a:lnTo>
                  <a:pt x="3059419" y="6187384"/>
                </a:lnTo>
                <a:lnTo>
                  <a:pt x="3059419" y="6357302"/>
                </a:lnTo>
                <a:lnTo>
                  <a:pt x="3059419" y="6512794"/>
                </a:lnTo>
                <a:lnTo>
                  <a:pt x="3395789" y="6512794"/>
                </a:lnTo>
                <a:lnTo>
                  <a:pt x="3395789" y="6357302"/>
                </a:lnTo>
                <a:close/>
                <a:moveTo>
                  <a:pt x="3395789" y="5822257"/>
                </a:moveTo>
                <a:lnTo>
                  <a:pt x="3059419" y="5822257"/>
                </a:lnTo>
                <a:lnTo>
                  <a:pt x="3059419" y="6172803"/>
                </a:lnTo>
                <a:lnTo>
                  <a:pt x="3395789" y="6172803"/>
                </a:lnTo>
                <a:close/>
                <a:moveTo>
                  <a:pt x="3395789" y="5457129"/>
                </a:moveTo>
                <a:lnTo>
                  <a:pt x="3059419" y="5457129"/>
                </a:lnTo>
                <a:lnTo>
                  <a:pt x="3059419" y="5807676"/>
                </a:lnTo>
                <a:lnTo>
                  <a:pt x="3395789" y="5807676"/>
                </a:lnTo>
                <a:close/>
                <a:moveTo>
                  <a:pt x="3395790" y="5092001"/>
                </a:moveTo>
                <a:lnTo>
                  <a:pt x="3059419" y="5092001"/>
                </a:lnTo>
                <a:lnTo>
                  <a:pt x="3059419" y="5442548"/>
                </a:lnTo>
                <a:lnTo>
                  <a:pt x="3395789" y="5442548"/>
                </a:lnTo>
                <a:close/>
                <a:moveTo>
                  <a:pt x="3395790" y="4726873"/>
                </a:moveTo>
                <a:lnTo>
                  <a:pt x="3059419" y="4726873"/>
                </a:lnTo>
                <a:lnTo>
                  <a:pt x="3059419" y="5077421"/>
                </a:lnTo>
                <a:lnTo>
                  <a:pt x="3395790" y="5077421"/>
                </a:lnTo>
                <a:close/>
                <a:moveTo>
                  <a:pt x="3395790" y="4361746"/>
                </a:moveTo>
                <a:lnTo>
                  <a:pt x="3059419" y="4361746"/>
                </a:lnTo>
                <a:lnTo>
                  <a:pt x="3059419" y="4712293"/>
                </a:lnTo>
                <a:lnTo>
                  <a:pt x="3395790" y="4712293"/>
                </a:lnTo>
                <a:close/>
                <a:moveTo>
                  <a:pt x="3395790" y="3996618"/>
                </a:moveTo>
                <a:lnTo>
                  <a:pt x="3059419" y="3996618"/>
                </a:lnTo>
                <a:lnTo>
                  <a:pt x="3059419" y="4347165"/>
                </a:lnTo>
                <a:lnTo>
                  <a:pt x="3395790" y="4347165"/>
                </a:lnTo>
                <a:close/>
                <a:moveTo>
                  <a:pt x="3395790" y="3631491"/>
                </a:moveTo>
                <a:lnTo>
                  <a:pt x="3059419" y="3631491"/>
                </a:lnTo>
                <a:lnTo>
                  <a:pt x="3059419" y="3982038"/>
                </a:lnTo>
                <a:lnTo>
                  <a:pt x="3395790" y="3982038"/>
                </a:lnTo>
                <a:close/>
                <a:moveTo>
                  <a:pt x="3395790" y="3266363"/>
                </a:moveTo>
                <a:lnTo>
                  <a:pt x="3059419" y="3266363"/>
                </a:lnTo>
                <a:lnTo>
                  <a:pt x="3059419" y="3616911"/>
                </a:lnTo>
                <a:lnTo>
                  <a:pt x="3395790" y="3616911"/>
                </a:lnTo>
                <a:close/>
                <a:moveTo>
                  <a:pt x="3395790" y="2901235"/>
                </a:moveTo>
                <a:lnTo>
                  <a:pt x="3059419" y="2901235"/>
                </a:lnTo>
                <a:lnTo>
                  <a:pt x="3059419" y="3251783"/>
                </a:lnTo>
                <a:lnTo>
                  <a:pt x="3395790" y="3251783"/>
                </a:lnTo>
                <a:close/>
                <a:moveTo>
                  <a:pt x="3395790" y="2536108"/>
                </a:moveTo>
                <a:lnTo>
                  <a:pt x="3059419" y="2536108"/>
                </a:lnTo>
                <a:lnTo>
                  <a:pt x="3059419" y="2886655"/>
                </a:lnTo>
                <a:lnTo>
                  <a:pt x="3395790" y="2886655"/>
                </a:lnTo>
                <a:close/>
                <a:moveTo>
                  <a:pt x="3395790" y="2170981"/>
                </a:moveTo>
                <a:lnTo>
                  <a:pt x="3059419" y="2170981"/>
                </a:lnTo>
                <a:lnTo>
                  <a:pt x="3059419" y="2521528"/>
                </a:lnTo>
                <a:lnTo>
                  <a:pt x="3395790" y="2521528"/>
                </a:lnTo>
                <a:close/>
                <a:moveTo>
                  <a:pt x="3395790" y="1805854"/>
                </a:moveTo>
                <a:lnTo>
                  <a:pt x="3059419" y="1805854"/>
                </a:lnTo>
                <a:lnTo>
                  <a:pt x="3059419" y="2156401"/>
                </a:lnTo>
                <a:lnTo>
                  <a:pt x="3395790" y="2156401"/>
                </a:lnTo>
                <a:close/>
                <a:moveTo>
                  <a:pt x="3395790" y="1440727"/>
                </a:moveTo>
                <a:lnTo>
                  <a:pt x="3059419" y="1440727"/>
                </a:lnTo>
                <a:lnTo>
                  <a:pt x="3059419" y="1791274"/>
                </a:lnTo>
                <a:lnTo>
                  <a:pt x="3395790" y="1791274"/>
                </a:lnTo>
                <a:close/>
                <a:moveTo>
                  <a:pt x="3395790" y="1075598"/>
                </a:moveTo>
                <a:lnTo>
                  <a:pt x="3059419" y="1075598"/>
                </a:lnTo>
                <a:lnTo>
                  <a:pt x="3059419" y="1426147"/>
                </a:lnTo>
                <a:lnTo>
                  <a:pt x="3395790" y="1426147"/>
                </a:lnTo>
                <a:close/>
                <a:moveTo>
                  <a:pt x="3395790" y="710474"/>
                </a:moveTo>
                <a:lnTo>
                  <a:pt x="3059419" y="710474"/>
                </a:lnTo>
                <a:lnTo>
                  <a:pt x="3059419" y="1061017"/>
                </a:lnTo>
                <a:lnTo>
                  <a:pt x="3395790" y="1061017"/>
                </a:lnTo>
                <a:close/>
                <a:moveTo>
                  <a:pt x="3395790" y="345347"/>
                </a:moveTo>
                <a:lnTo>
                  <a:pt x="3059420" y="345347"/>
                </a:lnTo>
                <a:lnTo>
                  <a:pt x="3059419" y="695894"/>
                </a:lnTo>
                <a:lnTo>
                  <a:pt x="3395790" y="695894"/>
                </a:lnTo>
                <a:close/>
                <a:moveTo>
                  <a:pt x="3765030" y="12004282"/>
                </a:moveTo>
                <a:lnTo>
                  <a:pt x="3586162" y="12004282"/>
                </a:lnTo>
                <a:lnTo>
                  <a:pt x="3586162" y="12004284"/>
                </a:lnTo>
                <a:lnTo>
                  <a:pt x="3411008" y="12004284"/>
                </a:lnTo>
                <a:lnTo>
                  <a:pt x="3411008" y="12354830"/>
                </a:lnTo>
                <a:lnTo>
                  <a:pt x="3533554" y="12354830"/>
                </a:lnTo>
                <a:lnTo>
                  <a:pt x="3586162" y="12354830"/>
                </a:lnTo>
                <a:lnTo>
                  <a:pt x="3765030" y="12354830"/>
                </a:lnTo>
                <a:close/>
                <a:moveTo>
                  <a:pt x="3765030" y="11639155"/>
                </a:moveTo>
                <a:lnTo>
                  <a:pt x="3586162" y="11639155"/>
                </a:lnTo>
                <a:lnTo>
                  <a:pt x="3586162" y="11639156"/>
                </a:lnTo>
                <a:lnTo>
                  <a:pt x="3411008" y="11639156"/>
                </a:lnTo>
                <a:lnTo>
                  <a:pt x="3411008" y="11989703"/>
                </a:lnTo>
                <a:lnTo>
                  <a:pt x="3533554" y="11989703"/>
                </a:lnTo>
                <a:lnTo>
                  <a:pt x="3586162" y="11989703"/>
                </a:lnTo>
                <a:lnTo>
                  <a:pt x="3765030" y="11989703"/>
                </a:lnTo>
                <a:close/>
                <a:moveTo>
                  <a:pt x="3765030" y="11274028"/>
                </a:moveTo>
                <a:lnTo>
                  <a:pt x="3586162" y="11274028"/>
                </a:lnTo>
                <a:lnTo>
                  <a:pt x="3533554" y="11274028"/>
                </a:lnTo>
                <a:lnTo>
                  <a:pt x="3411009" y="11274028"/>
                </a:lnTo>
                <a:lnTo>
                  <a:pt x="3411008" y="11624575"/>
                </a:lnTo>
                <a:lnTo>
                  <a:pt x="3533554" y="11624575"/>
                </a:lnTo>
                <a:lnTo>
                  <a:pt x="3586162" y="11624575"/>
                </a:lnTo>
                <a:lnTo>
                  <a:pt x="3765030" y="11624575"/>
                </a:lnTo>
                <a:close/>
                <a:moveTo>
                  <a:pt x="3765030" y="10908900"/>
                </a:moveTo>
                <a:lnTo>
                  <a:pt x="3586162" y="10908900"/>
                </a:lnTo>
                <a:lnTo>
                  <a:pt x="3533554" y="10908900"/>
                </a:lnTo>
                <a:lnTo>
                  <a:pt x="3411009" y="10908900"/>
                </a:lnTo>
                <a:lnTo>
                  <a:pt x="3411009" y="11259448"/>
                </a:lnTo>
                <a:lnTo>
                  <a:pt x="3533554" y="11259448"/>
                </a:lnTo>
                <a:lnTo>
                  <a:pt x="3586162" y="11259448"/>
                </a:lnTo>
                <a:lnTo>
                  <a:pt x="3765030" y="11259448"/>
                </a:lnTo>
                <a:close/>
                <a:moveTo>
                  <a:pt x="3765030" y="10543772"/>
                </a:moveTo>
                <a:lnTo>
                  <a:pt x="3586162" y="10543772"/>
                </a:lnTo>
                <a:lnTo>
                  <a:pt x="3586162" y="10543773"/>
                </a:lnTo>
                <a:lnTo>
                  <a:pt x="3411009" y="10543773"/>
                </a:lnTo>
                <a:lnTo>
                  <a:pt x="3411009" y="10894320"/>
                </a:lnTo>
                <a:lnTo>
                  <a:pt x="3533554" y="10894320"/>
                </a:lnTo>
                <a:lnTo>
                  <a:pt x="3586162" y="10894320"/>
                </a:lnTo>
                <a:lnTo>
                  <a:pt x="3765030" y="10894320"/>
                </a:lnTo>
                <a:close/>
                <a:moveTo>
                  <a:pt x="3765030" y="10178645"/>
                </a:moveTo>
                <a:lnTo>
                  <a:pt x="3586162" y="10178645"/>
                </a:lnTo>
                <a:lnTo>
                  <a:pt x="3533554" y="10178645"/>
                </a:lnTo>
                <a:lnTo>
                  <a:pt x="3411009" y="10178645"/>
                </a:lnTo>
                <a:lnTo>
                  <a:pt x="3411009" y="10529192"/>
                </a:lnTo>
                <a:lnTo>
                  <a:pt x="3533554" y="10529192"/>
                </a:lnTo>
                <a:lnTo>
                  <a:pt x="3586162" y="10529192"/>
                </a:lnTo>
                <a:lnTo>
                  <a:pt x="3765030" y="10529192"/>
                </a:lnTo>
                <a:close/>
                <a:moveTo>
                  <a:pt x="3765030" y="9813518"/>
                </a:moveTo>
                <a:lnTo>
                  <a:pt x="3586162" y="9813518"/>
                </a:lnTo>
                <a:lnTo>
                  <a:pt x="3533554" y="9813518"/>
                </a:lnTo>
                <a:lnTo>
                  <a:pt x="3411009" y="9813518"/>
                </a:lnTo>
                <a:lnTo>
                  <a:pt x="3411009" y="10164065"/>
                </a:lnTo>
                <a:lnTo>
                  <a:pt x="3533554" y="10164065"/>
                </a:lnTo>
                <a:lnTo>
                  <a:pt x="3586162" y="10164065"/>
                </a:lnTo>
                <a:lnTo>
                  <a:pt x="3765030" y="10164065"/>
                </a:lnTo>
                <a:close/>
                <a:moveTo>
                  <a:pt x="3765030" y="9448390"/>
                </a:moveTo>
                <a:lnTo>
                  <a:pt x="3586162" y="9448390"/>
                </a:lnTo>
                <a:lnTo>
                  <a:pt x="3533554" y="9448390"/>
                </a:lnTo>
                <a:lnTo>
                  <a:pt x="3411009" y="9448390"/>
                </a:lnTo>
                <a:lnTo>
                  <a:pt x="3411009" y="9798938"/>
                </a:lnTo>
                <a:lnTo>
                  <a:pt x="3533554" y="9798938"/>
                </a:lnTo>
                <a:lnTo>
                  <a:pt x="3586162" y="9798938"/>
                </a:lnTo>
                <a:lnTo>
                  <a:pt x="3765030" y="9798938"/>
                </a:lnTo>
                <a:close/>
                <a:moveTo>
                  <a:pt x="3765030" y="9083262"/>
                </a:moveTo>
                <a:lnTo>
                  <a:pt x="3586162" y="9083262"/>
                </a:lnTo>
                <a:lnTo>
                  <a:pt x="3533554" y="9083262"/>
                </a:lnTo>
                <a:lnTo>
                  <a:pt x="3411009" y="9083262"/>
                </a:lnTo>
                <a:lnTo>
                  <a:pt x="3411009" y="9433810"/>
                </a:lnTo>
                <a:lnTo>
                  <a:pt x="3533554" y="9433810"/>
                </a:lnTo>
                <a:lnTo>
                  <a:pt x="3586162" y="9433810"/>
                </a:lnTo>
                <a:lnTo>
                  <a:pt x="3765030" y="9433810"/>
                </a:lnTo>
                <a:close/>
                <a:moveTo>
                  <a:pt x="3765030" y="8718135"/>
                </a:moveTo>
                <a:lnTo>
                  <a:pt x="3586162" y="8718135"/>
                </a:lnTo>
                <a:lnTo>
                  <a:pt x="3533554" y="8718135"/>
                </a:lnTo>
                <a:lnTo>
                  <a:pt x="3411009" y="8718135"/>
                </a:lnTo>
                <a:lnTo>
                  <a:pt x="3411009" y="9068682"/>
                </a:lnTo>
                <a:lnTo>
                  <a:pt x="3533554" y="9068682"/>
                </a:lnTo>
                <a:lnTo>
                  <a:pt x="3586162" y="9068682"/>
                </a:lnTo>
                <a:lnTo>
                  <a:pt x="3765030" y="9068682"/>
                </a:lnTo>
                <a:close/>
                <a:moveTo>
                  <a:pt x="3765030" y="8353008"/>
                </a:moveTo>
                <a:lnTo>
                  <a:pt x="3586162" y="8353008"/>
                </a:lnTo>
                <a:lnTo>
                  <a:pt x="3533554" y="8353008"/>
                </a:lnTo>
                <a:lnTo>
                  <a:pt x="3411009" y="8353008"/>
                </a:lnTo>
                <a:lnTo>
                  <a:pt x="3411009" y="8703555"/>
                </a:lnTo>
                <a:lnTo>
                  <a:pt x="3533554" y="8703555"/>
                </a:lnTo>
                <a:lnTo>
                  <a:pt x="3586162" y="8703555"/>
                </a:lnTo>
                <a:lnTo>
                  <a:pt x="3765030" y="8703555"/>
                </a:lnTo>
                <a:close/>
                <a:moveTo>
                  <a:pt x="3765030" y="7987881"/>
                </a:moveTo>
                <a:lnTo>
                  <a:pt x="3586162" y="7987881"/>
                </a:lnTo>
                <a:lnTo>
                  <a:pt x="3533554" y="7987881"/>
                </a:lnTo>
                <a:lnTo>
                  <a:pt x="3411009" y="7987881"/>
                </a:lnTo>
                <a:lnTo>
                  <a:pt x="3411009" y="8338428"/>
                </a:lnTo>
                <a:lnTo>
                  <a:pt x="3533554" y="8338428"/>
                </a:lnTo>
                <a:lnTo>
                  <a:pt x="3586162" y="8338428"/>
                </a:lnTo>
                <a:lnTo>
                  <a:pt x="3765030" y="8338428"/>
                </a:lnTo>
                <a:close/>
                <a:moveTo>
                  <a:pt x="3765030" y="7622754"/>
                </a:moveTo>
                <a:lnTo>
                  <a:pt x="3586162" y="7622754"/>
                </a:lnTo>
                <a:lnTo>
                  <a:pt x="3533554" y="7622754"/>
                </a:lnTo>
                <a:lnTo>
                  <a:pt x="3411009" y="7622754"/>
                </a:lnTo>
                <a:lnTo>
                  <a:pt x="3411009" y="7973301"/>
                </a:lnTo>
                <a:lnTo>
                  <a:pt x="3533554" y="7973301"/>
                </a:lnTo>
                <a:lnTo>
                  <a:pt x="3586162" y="7973301"/>
                </a:lnTo>
                <a:lnTo>
                  <a:pt x="3765030" y="7973301"/>
                </a:lnTo>
                <a:close/>
                <a:moveTo>
                  <a:pt x="3765030" y="7257625"/>
                </a:moveTo>
                <a:lnTo>
                  <a:pt x="3586162" y="7257625"/>
                </a:lnTo>
                <a:lnTo>
                  <a:pt x="3533554" y="7257625"/>
                </a:lnTo>
                <a:lnTo>
                  <a:pt x="3411009" y="7257625"/>
                </a:lnTo>
                <a:lnTo>
                  <a:pt x="3411009" y="7608174"/>
                </a:lnTo>
                <a:lnTo>
                  <a:pt x="3533554" y="7608174"/>
                </a:lnTo>
                <a:lnTo>
                  <a:pt x="3586162" y="7608174"/>
                </a:lnTo>
                <a:lnTo>
                  <a:pt x="3765030" y="7608174"/>
                </a:lnTo>
                <a:close/>
                <a:moveTo>
                  <a:pt x="3765030" y="6892501"/>
                </a:moveTo>
                <a:lnTo>
                  <a:pt x="3586162" y="6892501"/>
                </a:lnTo>
                <a:lnTo>
                  <a:pt x="3411009" y="6892501"/>
                </a:lnTo>
                <a:lnTo>
                  <a:pt x="3411009" y="7243044"/>
                </a:lnTo>
                <a:lnTo>
                  <a:pt x="3533554" y="7243044"/>
                </a:lnTo>
                <a:lnTo>
                  <a:pt x="3586162" y="7243044"/>
                </a:lnTo>
                <a:lnTo>
                  <a:pt x="3765030" y="7243044"/>
                </a:lnTo>
                <a:close/>
                <a:moveTo>
                  <a:pt x="3765030" y="6527374"/>
                </a:moveTo>
                <a:lnTo>
                  <a:pt x="3586162" y="6527374"/>
                </a:lnTo>
                <a:lnTo>
                  <a:pt x="3533554" y="6527374"/>
                </a:lnTo>
                <a:lnTo>
                  <a:pt x="3411009" y="6527374"/>
                </a:lnTo>
                <a:lnTo>
                  <a:pt x="3411009" y="6877921"/>
                </a:lnTo>
                <a:lnTo>
                  <a:pt x="3533554" y="6877921"/>
                </a:lnTo>
                <a:lnTo>
                  <a:pt x="3533554" y="6877920"/>
                </a:lnTo>
                <a:lnTo>
                  <a:pt x="3765030" y="6877920"/>
                </a:lnTo>
                <a:close/>
                <a:moveTo>
                  <a:pt x="3765030" y="6187383"/>
                </a:moveTo>
                <a:lnTo>
                  <a:pt x="3586163" y="6187383"/>
                </a:lnTo>
                <a:lnTo>
                  <a:pt x="3586163" y="6187384"/>
                </a:lnTo>
                <a:lnTo>
                  <a:pt x="3411009" y="6187384"/>
                </a:lnTo>
                <a:lnTo>
                  <a:pt x="3411009" y="6357302"/>
                </a:lnTo>
                <a:lnTo>
                  <a:pt x="3411009" y="6512794"/>
                </a:lnTo>
                <a:lnTo>
                  <a:pt x="3586162" y="6512794"/>
                </a:lnTo>
                <a:lnTo>
                  <a:pt x="3765030" y="6512794"/>
                </a:lnTo>
                <a:close/>
                <a:moveTo>
                  <a:pt x="3765031" y="5822255"/>
                </a:moveTo>
                <a:lnTo>
                  <a:pt x="3586163" y="5822255"/>
                </a:lnTo>
                <a:lnTo>
                  <a:pt x="3586163" y="5822257"/>
                </a:lnTo>
                <a:lnTo>
                  <a:pt x="3411009" y="5822257"/>
                </a:lnTo>
                <a:lnTo>
                  <a:pt x="3411009" y="6172803"/>
                </a:lnTo>
                <a:lnTo>
                  <a:pt x="3533555" y="6172803"/>
                </a:lnTo>
                <a:lnTo>
                  <a:pt x="3586163" y="6172803"/>
                </a:lnTo>
                <a:lnTo>
                  <a:pt x="3765031" y="6172803"/>
                </a:lnTo>
                <a:close/>
                <a:moveTo>
                  <a:pt x="3765031" y="5457129"/>
                </a:moveTo>
                <a:lnTo>
                  <a:pt x="3586163" y="5457129"/>
                </a:lnTo>
                <a:lnTo>
                  <a:pt x="3586163" y="5457129"/>
                </a:lnTo>
                <a:lnTo>
                  <a:pt x="3411009" y="5457129"/>
                </a:lnTo>
                <a:lnTo>
                  <a:pt x="3411009" y="5807676"/>
                </a:lnTo>
                <a:lnTo>
                  <a:pt x="3533555" y="5807676"/>
                </a:lnTo>
                <a:lnTo>
                  <a:pt x="3586163" y="5807676"/>
                </a:lnTo>
                <a:lnTo>
                  <a:pt x="3765031" y="5807676"/>
                </a:lnTo>
                <a:close/>
                <a:moveTo>
                  <a:pt x="3765031" y="5092001"/>
                </a:moveTo>
                <a:lnTo>
                  <a:pt x="3586163" y="5092001"/>
                </a:lnTo>
                <a:lnTo>
                  <a:pt x="3533555" y="5092001"/>
                </a:lnTo>
                <a:lnTo>
                  <a:pt x="3411010" y="5092001"/>
                </a:lnTo>
                <a:lnTo>
                  <a:pt x="3411009" y="5442548"/>
                </a:lnTo>
                <a:lnTo>
                  <a:pt x="3533555" y="5442548"/>
                </a:lnTo>
                <a:lnTo>
                  <a:pt x="3586163" y="5442548"/>
                </a:lnTo>
                <a:lnTo>
                  <a:pt x="3765031" y="5442548"/>
                </a:lnTo>
                <a:close/>
                <a:moveTo>
                  <a:pt x="3765031" y="4726873"/>
                </a:moveTo>
                <a:lnTo>
                  <a:pt x="3586163" y="4726873"/>
                </a:lnTo>
                <a:lnTo>
                  <a:pt x="3533555" y="4726873"/>
                </a:lnTo>
                <a:lnTo>
                  <a:pt x="3411010" y="4726873"/>
                </a:lnTo>
                <a:lnTo>
                  <a:pt x="3411010" y="5077421"/>
                </a:lnTo>
                <a:lnTo>
                  <a:pt x="3533555" y="5077421"/>
                </a:lnTo>
                <a:lnTo>
                  <a:pt x="3586163" y="5077421"/>
                </a:lnTo>
                <a:lnTo>
                  <a:pt x="3765031" y="5077421"/>
                </a:lnTo>
                <a:close/>
                <a:moveTo>
                  <a:pt x="3765031" y="4361745"/>
                </a:moveTo>
                <a:lnTo>
                  <a:pt x="3586163" y="4361745"/>
                </a:lnTo>
                <a:lnTo>
                  <a:pt x="3586163" y="4361746"/>
                </a:lnTo>
                <a:lnTo>
                  <a:pt x="3411010" y="4361746"/>
                </a:lnTo>
                <a:lnTo>
                  <a:pt x="3411010" y="4712293"/>
                </a:lnTo>
                <a:lnTo>
                  <a:pt x="3533555" y="4712293"/>
                </a:lnTo>
                <a:lnTo>
                  <a:pt x="3586163" y="4712293"/>
                </a:lnTo>
                <a:lnTo>
                  <a:pt x="3765031" y="4712293"/>
                </a:lnTo>
                <a:close/>
                <a:moveTo>
                  <a:pt x="3765031" y="3996618"/>
                </a:moveTo>
                <a:lnTo>
                  <a:pt x="3586163" y="3996618"/>
                </a:lnTo>
                <a:lnTo>
                  <a:pt x="3533555" y="3996618"/>
                </a:lnTo>
                <a:lnTo>
                  <a:pt x="3411010" y="3996618"/>
                </a:lnTo>
                <a:lnTo>
                  <a:pt x="3411010" y="4347165"/>
                </a:lnTo>
                <a:lnTo>
                  <a:pt x="3533555" y="4347165"/>
                </a:lnTo>
                <a:lnTo>
                  <a:pt x="3586163" y="4347165"/>
                </a:lnTo>
                <a:lnTo>
                  <a:pt x="3765031" y="4347165"/>
                </a:lnTo>
                <a:close/>
                <a:moveTo>
                  <a:pt x="3765031" y="3631491"/>
                </a:moveTo>
                <a:lnTo>
                  <a:pt x="3586163" y="3631491"/>
                </a:lnTo>
                <a:lnTo>
                  <a:pt x="3533555" y="3631491"/>
                </a:lnTo>
                <a:lnTo>
                  <a:pt x="3411010" y="3631491"/>
                </a:lnTo>
                <a:lnTo>
                  <a:pt x="3411010" y="3982038"/>
                </a:lnTo>
                <a:lnTo>
                  <a:pt x="3533555" y="3982038"/>
                </a:lnTo>
                <a:lnTo>
                  <a:pt x="3586163" y="3982038"/>
                </a:lnTo>
                <a:lnTo>
                  <a:pt x="3765031" y="3982038"/>
                </a:lnTo>
                <a:close/>
                <a:moveTo>
                  <a:pt x="3765031" y="3266363"/>
                </a:moveTo>
                <a:lnTo>
                  <a:pt x="3586163" y="3266363"/>
                </a:lnTo>
                <a:lnTo>
                  <a:pt x="3533555" y="3266363"/>
                </a:lnTo>
                <a:lnTo>
                  <a:pt x="3411010" y="3266363"/>
                </a:lnTo>
                <a:lnTo>
                  <a:pt x="3411010" y="3616911"/>
                </a:lnTo>
                <a:lnTo>
                  <a:pt x="3533555" y="3616911"/>
                </a:lnTo>
                <a:lnTo>
                  <a:pt x="3586163" y="3616911"/>
                </a:lnTo>
                <a:lnTo>
                  <a:pt x="3765031" y="3616911"/>
                </a:lnTo>
                <a:close/>
                <a:moveTo>
                  <a:pt x="3765031" y="2901235"/>
                </a:moveTo>
                <a:lnTo>
                  <a:pt x="3586163" y="2901235"/>
                </a:lnTo>
                <a:lnTo>
                  <a:pt x="3533555" y="2901235"/>
                </a:lnTo>
                <a:lnTo>
                  <a:pt x="3411010" y="2901235"/>
                </a:lnTo>
                <a:lnTo>
                  <a:pt x="3411010" y="3251783"/>
                </a:lnTo>
                <a:lnTo>
                  <a:pt x="3533555" y="3251783"/>
                </a:lnTo>
                <a:lnTo>
                  <a:pt x="3586163" y="3251783"/>
                </a:lnTo>
                <a:lnTo>
                  <a:pt x="3765031" y="3251783"/>
                </a:lnTo>
                <a:close/>
                <a:moveTo>
                  <a:pt x="3765031" y="2536108"/>
                </a:moveTo>
                <a:lnTo>
                  <a:pt x="3586163" y="2536108"/>
                </a:lnTo>
                <a:lnTo>
                  <a:pt x="3533555" y="2536108"/>
                </a:lnTo>
                <a:lnTo>
                  <a:pt x="3411010" y="2536108"/>
                </a:lnTo>
                <a:lnTo>
                  <a:pt x="3411010" y="2886655"/>
                </a:lnTo>
                <a:lnTo>
                  <a:pt x="3533555" y="2886655"/>
                </a:lnTo>
                <a:lnTo>
                  <a:pt x="3586163" y="2886655"/>
                </a:lnTo>
                <a:lnTo>
                  <a:pt x="3765031" y="2886655"/>
                </a:lnTo>
                <a:close/>
                <a:moveTo>
                  <a:pt x="3765031" y="2170981"/>
                </a:moveTo>
                <a:lnTo>
                  <a:pt x="3586163" y="2170981"/>
                </a:lnTo>
                <a:lnTo>
                  <a:pt x="3533555" y="2170981"/>
                </a:lnTo>
                <a:lnTo>
                  <a:pt x="3411010" y="2170981"/>
                </a:lnTo>
                <a:lnTo>
                  <a:pt x="3411010" y="2521528"/>
                </a:lnTo>
                <a:lnTo>
                  <a:pt x="3533555" y="2521528"/>
                </a:lnTo>
                <a:lnTo>
                  <a:pt x="3586163" y="2521528"/>
                </a:lnTo>
                <a:lnTo>
                  <a:pt x="3765031" y="2521528"/>
                </a:lnTo>
                <a:close/>
                <a:moveTo>
                  <a:pt x="3765031" y="1805854"/>
                </a:moveTo>
                <a:lnTo>
                  <a:pt x="3586163" y="1805854"/>
                </a:lnTo>
                <a:lnTo>
                  <a:pt x="3533555" y="1805854"/>
                </a:lnTo>
                <a:lnTo>
                  <a:pt x="3411010" y="1805854"/>
                </a:lnTo>
                <a:lnTo>
                  <a:pt x="3411010" y="2156401"/>
                </a:lnTo>
                <a:lnTo>
                  <a:pt x="3533555" y="2156401"/>
                </a:lnTo>
                <a:lnTo>
                  <a:pt x="3586163" y="2156401"/>
                </a:lnTo>
                <a:lnTo>
                  <a:pt x="3765031" y="2156401"/>
                </a:lnTo>
                <a:close/>
                <a:moveTo>
                  <a:pt x="3765031" y="1440727"/>
                </a:moveTo>
                <a:lnTo>
                  <a:pt x="3586163" y="1440727"/>
                </a:lnTo>
                <a:lnTo>
                  <a:pt x="3533555" y="1440727"/>
                </a:lnTo>
                <a:lnTo>
                  <a:pt x="3411010" y="1440727"/>
                </a:lnTo>
                <a:lnTo>
                  <a:pt x="3411010" y="1791274"/>
                </a:lnTo>
                <a:lnTo>
                  <a:pt x="3533555" y="1791274"/>
                </a:lnTo>
                <a:lnTo>
                  <a:pt x="3586163" y="1791274"/>
                </a:lnTo>
                <a:lnTo>
                  <a:pt x="3765031" y="1791274"/>
                </a:lnTo>
                <a:close/>
                <a:moveTo>
                  <a:pt x="3765031" y="1075598"/>
                </a:moveTo>
                <a:lnTo>
                  <a:pt x="3586163" y="1075598"/>
                </a:lnTo>
                <a:lnTo>
                  <a:pt x="3533555" y="1075598"/>
                </a:lnTo>
                <a:lnTo>
                  <a:pt x="3411010" y="1075598"/>
                </a:lnTo>
                <a:lnTo>
                  <a:pt x="3411010" y="1426147"/>
                </a:lnTo>
                <a:lnTo>
                  <a:pt x="3533555" y="1426147"/>
                </a:lnTo>
                <a:lnTo>
                  <a:pt x="3586163" y="1426147"/>
                </a:lnTo>
                <a:lnTo>
                  <a:pt x="3765031" y="1426147"/>
                </a:lnTo>
                <a:close/>
                <a:moveTo>
                  <a:pt x="3765031" y="710474"/>
                </a:moveTo>
                <a:lnTo>
                  <a:pt x="3586163" y="710474"/>
                </a:lnTo>
                <a:lnTo>
                  <a:pt x="3411010" y="710474"/>
                </a:lnTo>
                <a:lnTo>
                  <a:pt x="3411010" y="1061017"/>
                </a:lnTo>
                <a:lnTo>
                  <a:pt x="3533555" y="1061017"/>
                </a:lnTo>
                <a:lnTo>
                  <a:pt x="3586163" y="1061017"/>
                </a:lnTo>
                <a:lnTo>
                  <a:pt x="3765031" y="1061017"/>
                </a:lnTo>
                <a:close/>
                <a:moveTo>
                  <a:pt x="3765031" y="345347"/>
                </a:moveTo>
                <a:lnTo>
                  <a:pt x="3586163" y="345347"/>
                </a:lnTo>
                <a:lnTo>
                  <a:pt x="3533555" y="345347"/>
                </a:lnTo>
                <a:lnTo>
                  <a:pt x="3411010" y="345347"/>
                </a:lnTo>
                <a:lnTo>
                  <a:pt x="3411010" y="695894"/>
                </a:lnTo>
                <a:lnTo>
                  <a:pt x="3533555" y="695894"/>
                </a:lnTo>
                <a:lnTo>
                  <a:pt x="3533555" y="695893"/>
                </a:lnTo>
                <a:lnTo>
                  <a:pt x="3765031" y="695893"/>
                </a:lnTo>
                <a:close/>
                <a:moveTo>
                  <a:pt x="4116623" y="12004282"/>
                </a:moveTo>
                <a:lnTo>
                  <a:pt x="3780250" y="12004282"/>
                </a:lnTo>
                <a:lnTo>
                  <a:pt x="3780250" y="12354830"/>
                </a:lnTo>
                <a:lnTo>
                  <a:pt x="4116623" y="12354830"/>
                </a:lnTo>
                <a:close/>
                <a:moveTo>
                  <a:pt x="4116623" y="11639155"/>
                </a:moveTo>
                <a:lnTo>
                  <a:pt x="3780250" y="11639155"/>
                </a:lnTo>
                <a:lnTo>
                  <a:pt x="3780250" y="11989703"/>
                </a:lnTo>
                <a:lnTo>
                  <a:pt x="4116623" y="11989703"/>
                </a:lnTo>
                <a:close/>
                <a:moveTo>
                  <a:pt x="4116623" y="11274028"/>
                </a:moveTo>
                <a:lnTo>
                  <a:pt x="3780251" y="11274028"/>
                </a:lnTo>
                <a:lnTo>
                  <a:pt x="3780250" y="11624575"/>
                </a:lnTo>
                <a:lnTo>
                  <a:pt x="4116623" y="11624575"/>
                </a:lnTo>
                <a:close/>
                <a:moveTo>
                  <a:pt x="4116623" y="10908900"/>
                </a:moveTo>
                <a:lnTo>
                  <a:pt x="3780251" y="10908900"/>
                </a:lnTo>
                <a:lnTo>
                  <a:pt x="3780251" y="11259448"/>
                </a:lnTo>
                <a:lnTo>
                  <a:pt x="4116623" y="11259448"/>
                </a:lnTo>
                <a:close/>
                <a:moveTo>
                  <a:pt x="4116623" y="10543772"/>
                </a:moveTo>
                <a:lnTo>
                  <a:pt x="3780251" y="10543772"/>
                </a:lnTo>
                <a:lnTo>
                  <a:pt x="3780251" y="10894320"/>
                </a:lnTo>
                <a:lnTo>
                  <a:pt x="4116623" y="10894320"/>
                </a:lnTo>
                <a:close/>
                <a:moveTo>
                  <a:pt x="4116623" y="10178645"/>
                </a:moveTo>
                <a:lnTo>
                  <a:pt x="3780251" y="10178645"/>
                </a:lnTo>
                <a:lnTo>
                  <a:pt x="3780251" y="10529192"/>
                </a:lnTo>
                <a:lnTo>
                  <a:pt x="4116623" y="10529192"/>
                </a:lnTo>
                <a:close/>
                <a:moveTo>
                  <a:pt x="4116623" y="9813518"/>
                </a:moveTo>
                <a:lnTo>
                  <a:pt x="3780251" y="9813518"/>
                </a:lnTo>
                <a:lnTo>
                  <a:pt x="3780251" y="10164065"/>
                </a:lnTo>
                <a:lnTo>
                  <a:pt x="4116623" y="10164065"/>
                </a:lnTo>
                <a:close/>
                <a:moveTo>
                  <a:pt x="4116623" y="9448390"/>
                </a:moveTo>
                <a:lnTo>
                  <a:pt x="3780251" y="9448390"/>
                </a:lnTo>
                <a:lnTo>
                  <a:pt x="3780251" y="9798938"/>
                </a:lnTo>
                <a:lnTo>
                  <a:pt x="4116623" y="9798938"/>
                </a:lnTo>
                <a:close/>
                <a:moveTo>
                  <a:pt x="4116623" y="9083262"/>
                </a:moveTo>
                <a:lnTo>
                  <a:pt x="3780251" y="9083262"/>
                </a:lnTo>
                <a:lnTo>
                  <a:pt x="3780251" y="9433810"/>
                </a:lnTo>
                <a:lnTo>
                  <a:pt x="4116623" y="9433810"/>
                </a:lnTo>
                <a:close/>
                <a:moveTo>
                  <a:pt x="4116623" y="8718135"/>
                </a:moveTo>
                <a:lnTo>
                  <a:pt x="3780251" y="8718135"/>
                </a:lnTo>
                <a:lnTo>
                  <a:pt x="3780251" y="9068682"/>
                </a:lnTo>
                <a:lnTo>
                  <a:pt x="4116623" y="9068682"/>
                </a:lnTo>
                <a:close/>
                <a:moveTo>
                  <a:pt x="4116623" y="8353008"/>
                </a:moveTo>
                <a:lnTo>
                  <a:pt x="3780251" y="8353008"/>
                </a:lnTo>
                <a:lnTo>
                  <a:pt x="3780251" y="8703555"/>
                </a:lnTo>
                <a:lnTo>
                  <a:pt x="4116623" y="8703555"/>
                </a:lnTo>
                <a:close/>
                <a:moveTo>
                  <a:pt x="4116623" y="7987881"/>
                </a:moveTo>
                <a:lnTo>
                  <a:pt x="3780251" y="7987881"/>
                </a:lnTo>
                <a:lnTo>
                  <a:pt x="3780251" y="8338428"/>
                </a:lnTo>
                <a:lnTo>
                  <a:pt x="4116623" y="8338428"/>
                </a:lnTo>
                <a:close/>
                <a:moveTo>
                  <a:pt x="4116623" y="7622754"/>
                </a:moveTo>
                <a:lnTo>
                  <a:pt x="3780251" y="7622754"/>
                </a:lnTo>
                <a:lnTo>
                  <a:pt x="3780251" y="7973301"/>
                </a:lnTo>
                <a:lnTo>
                  <a:pt x="4116623" y="7973301"/>
                </a:lnTo>
                <a:close/>
                <a:moveTo>
                  <a:pt x="4116623" y="7257625"/>
                </a:moveTo>
                <a:lnTo>
                  <a:pt x="3780251" y="7257625"/>
                </a:lnTo>
                <a:lnTo>
                  <a:pt x="3780251" y="7608174"/>
                </a:lnTo>
                <a:lnTo>
                  <a:pt x="4116623" y="7608174"/>
                </a:lnTo>
                <a:close/>
                <a:moveTo>
                  <a:pt x="4116623" y="6892501"/>
                </a:moveTo>
                <a:lnTo>
                  <a:pt x="3780251" y="6892501"/>
                </a:lnTo>
                <a:lnTo>
                  <a:pt x="3780251" y="7243044"/>
                </a:lnTo>
                <a:lnTo>
                  <a:pt x="4116623" y="7243044"/>
                </a:lnTo>
                <a:close/>
                <a:moveTo>
                  <a:pt x="4116623" y="6527374"/>
                </a:moveTo>
                <a:lnTo>
                  <a:pt x="3780251" y="6527374"/>
                </a:lnTo>
                <a:lnTo>
                  <a:pt x="3780251" y="6877920"/>
                </a:lnTo>
                <a:lnTo>
                  <a:pt x="4116623" y="6877920"/>
                </a:lnTo>
                <a:close/>
                <a:moveTo>
                  <a:pt x="4116623" y="6187383"/>
                </a:moveTo>
                <a:lnTo>
                  <a:pt x="3780251" y="6187383"/>
                </a:lnTo>
                <a:lnTo>
                  <a:pt x="3780251" y="6357302"/>
                </a:lnTo>
                <a:lnTo>
                  <a:pt x="3780251" y="6512794"/>
                </a:lnTo>
                <a:lnTo>
                  <a:pt x="4116623" y="6512794"/>
                </a:lnTo>
                <a:close/>
                <a:moveTo>
                  <a:pt x="4116624" y="5822255"/>
                </a:moveTo>
                <a:lnTo>
                  <a:pt x="3780251" y="5822255"/>
                </a:lnTo>
                <a:lnTo>
                  <a:pt x="3780251" y="6172803"/>
                </a:lnTo>
                <a:lnTo>
                  <a:pt x="4116624" y="6172803"/>
                </a:lnTo>
                <a:close/>
                <a:moveTo>
                  <a:pt x="4116624" y="5457129"/>
                </a:moveTo>
                <a:lnTo>
                  <a:pt x="3780251" y="5457129"/>
                </a:lnTo>
                <a:lnTo>
                  <a:pt x="3780251" y="5807676"/>
                </a:lnTo>
                <a:lnTo>
                  <a:pt x="4116624" y="5807676"/>
                </a:lnTo>
                <a:close/>
                <a:moveTo>
                  <a:pt x="4116624" y="5092001"/>
                </a:moveTo>
                <a:lnTo>
                  <a:pt x="3780252" y="5092001"/>
                </a:lnTo>
                <a:lnTo>
                  <a:pt x="3780251" y="5442548"/>
                </a:lnTo>
                <a:lnTo>
                  <a:pt x="4116624" y="5442548"/>
                </a:lnTo>
                <a:close/>
                <a:moveTo>
                  <a:pt x="4116624" y="4726873"/>
                </a:moveTo>
                <a:lnTo>
                  <a:pt x="3780252" y="4726873"/>
                </a:lnTo>
                <a:lnTo>
                  <a:pt x="3780252" y="5077421"/>
                </a:lnTo>
                <a:lnTo>
                  <a:pt x="4116624" y="5077421"/>
                </a:lnTo>
                <a:close/>
                <a:moveTo>
                  <a:pt x="4116624" y="4361745"/>
                </a:moveTo>
                <a:lnTo>
                  <a:pt x="3780252" y="4361745"/>
                </a:lnTo>
                <a:lnTo>
                  <a:pt x="3780252" y="4712293"/>
                </a:lnTo>
                <a:lnTo>
                  <a:pt x="4116624" y="4712293"/>
                </a:lnTo>
                <a:close/>
                <a:moveTo>
                  <a:pt x="4116624" y="3996618"/>
                </a:moveTo>
                <a:lnTo>
                  <a:pt x="3780252" y="3996618"/>
                </a:lnTo>
                <a:lnTo>
                  <a:pt x="3780252" y="4347165"/>
                </a:lnTo>
                <a:lnTo>
                  <a:pt x="4116624" y="4347165"/>
                </a:lnTo>
                <a:close/>
                <a:moveTo>
                  <a:pt x="4116624" y="3631491"/>
                </a:moveTo>
                <a:lnTo>
                  <a:pt x="3780252" y="3631491"/>
                </a:lnTo>
                <a:lnTo>
                  <a:pt x="3780252" y="3982038"/>
                </a:lnTo>
                <a:lnTo>
                  <a:pt x="4116624" y="3982038"/>
                </a:lnTo>
                <a:close/>
                <a:moveTo>
                  <a:pt x="4116624" y="3266363"/>
                </a:moveTo>
                <a:lnTo>
                  <a:pt x="3780252" y="3266363"/>
                </a:lnTo>
                <a:lnTo>
                  <a:pt x="3780252" y="3616911"/>
                </a:lnTo>
                <a:lnTo>
                  <a:pt x="4116624" y="3616911"/>
                </a:lnTo>
                <a:close/>
                <a:moveTo>
                  <a:pt x="4116624" y="2901235"/>
                </a:moveTo>
                <a:lnTo>
                  <a:pt x="3780252" y="2901235"/>
                </a:lnTo>
                <a:lnTo>
                  <a:pt x="3780252" y="3251783"/>
                </a:lnTo>
                <a:lnTo>
                  <a:pt x="4116624" y="3251783"/>
                </a:lnTo>
                <a:close/>
                <a:moveTo>
                  <a:pt x="4116624" y="2536108"/>
                </a:moveTo>
                <a:lnTo>
                  <a:pt x="3780252" y="2536108"/>
                </a:lnTo>
                <a:lnTo>
                  <a:pt x="3780252" y="2886655"/>
                </a:lnTo>
                <a:lnTo>
                  <a:pt x="4116624" y="2886655"/>
                </a:lnTo>
                <a:close/>
                <a:moveTo>
                  <a:pt x="4116624" y="2170981"/>
                </a:moveTo>
                <a:lnTo>
                  <a:pt x="3780252" y="2170981"/>
                </a:lnTo>
                <a:lnTo>
                  <a:pt x="3780252" y="2521528"/>
                </a:lnTo>
                <a:lnTo>
                  <a:pt x="4116624" y="2521528"/>
                </a:lnTo>
                <a:close/>
                <a:moveTo>
                  <a:pt x="4116624" y="1805854"/>
                </a:moveTo>
                <a:lnTo>
                  <a:pt x="3780252" y="1805854"/>
                </a:lnTo>
                <a:lnTo>
                  <a:pt x="3780252" y="2156401"/>
                </a:lnTo>
                <a:lnTo>
                  <a:pt x="4116624" y="2156401"/>
                </a:lnTo>
                <a:close/>
                <a:moveTo>
                  <a:pt x="4116624" y="1440727"/>
                </a:moveTo>
                <a:lnTo>
                  <a:pt x="3780252" y="1440727"/>
                </a:lnTo>
                <a:lnTo>
                  <a:pt x="3780252" y="1791274"/>
                </a:lnTo>
                <a:lnTo>
                  <a:pt x="4116624" y="1791274"/>
                </a:lnTo>
                <a:close/>
                <a:moveTo>
                  <a:pt x="4116624" y="1075598"/>
                </a:moveTo>
                <a:lnTo>
                  <a:pt x="3780252" y="1075598"/>
                </a:lnTo>
                <a:lnTo>
                  <a:pt x="3780252" y="1426147"/>
                </a:lnTo>
                <a:lnTo>
                  <a:pt x="4116624" y="1426147"/>
                </a:lnTo>
                <a:close/>
                <a:moveTo>
                  <a:pt x="4116624" y="710474"/>
                </a:moveTo>
                <a:lnTo>
                  <a:pt x="3780252" y="710474"/>
                </a:lnTo>
                <a:lnTo>
                  <a:pt x="3780252" y="1061017"/>
                </a:lnTo>
                <a:lnTo>
                  <a:pt x="4116624" y="1061017"/>
                </a:lnTo>
                <a:close/>
                <a:moveTo>
                  <a:pt x="4116624" y="345347"/>
                </a:moveTo>
                <a:lnTo>
                  <a:pt x="3780252" y="345347"/>
                </a:lnTo>
                <a:lnTo>
                  <a:pt x="3780252" y="695893"/>
                </a:lnTo>
                <a:lnTo>
                  <a:pt x="4116624" y="695893"/>
                </a:lnTo>
                <a:close/>
                <a:moveTo>
                  <a:pt x="4468213" y="12004282"/>
                </a:moveTo>
                <a:lnTo>
                  <a:pt x="4131843" y="12004282"/>
                </a:lnTo>
                <a:lnTo>
                  <a:pt x="4131843" y="12354830"/>
                </a:lnTo>
                <a:lnTo>
                  <a:pt x="4468213" y="12354830"/>
                </a:lnTo>
                <a:close/>
                <a:moveTo>
                  <a:pt x="4468213" y="11639155"/>
                </a:moveTo>
                <a:lnTo>
                  <a:pt x="4131843" y="11639155"/>
                </a:lnTo>
                <a:lnTo>
                  <a:pt x="4131843" y="11989703"/>
                </a:lnTo>
                <a:lnTo>
                  <a:pt x="4468213" y="11989703"/>
                </a:lnTo>
                <a:close/>
                <a:moveTo>
                  <a:pt x="4468213" y="11274028"/>
                </a:moveTo>
                <a:lnTo>
                  <a:pt x="4131843" y="11274028"/>
                </a:lnTo>
                <a:lnTo>
                  <a:pt x="4131843" y="11624575"/>
                </a:lnTo>
                <a:lnTo>
                  <a:pt x="4468213" y="11624575"/>
                </a:lnTo>
                <a:close/>
                <a:moveTo>
                  <a:pt x="4468213" y="10908900"/>
                </a:moveTo>
                <a:lnTo>
                  <a:pt x="4131843" y="10908900"/>
                </a:lnTo>
                <a:lnTo>
                  <a:pt x="4131843" y="11259448"/>
                </a:lnTo>
                <a:lnTo>
                  <a:pt x="4468213" y="11259448"/>
                </a:lnTo>
                <a:close/>
                <a:moveTo>
                  <a:pt x="4468213" y="10543772"/>
                </a:moveTo>
                <a:lnTo>
                  <a:pt x="4131843" y="10543772"/>
                </a:lnTo>
                <a:lnTo>
                  <a:pt x="4131843" y="10894320"/>
                </a:lnTo>
                <a:lnTo>
                  <a:pt x="4468213" y="10894320"/>
                </a:lnTo>
                <a:close/>
                <a:moveTo>
                  <a:pt x="4468213" y="10178645"/>
                </a:moveTo>
                <a:lnTo>
                  <a:pt x="4131843" y="10178645"/>
                </a:lnTo>
                <a:lnTo>
                  <a:pt x="4131843" y="10529192"/>
                </a:lnTo>
                <a:lnTo>
                  <a:pt x="4468213" y="10529192"/>
                </a:lnTo>
                <a:close/>
                <a:moveTo>
                  <a:pt x="4468213" y="9813518"/>
                </a:moveTo>
                <a:lnTo>
                  <a:pt x="4131844" y="9813518"/>
                </a:lnTo>
                <a:lnTo>
                  <a:pt x="4131843" y="10164065"/>
                </a:lnTo>
                <a:lnTo>
                  <a:pt x="4468213" y="10164065"/>
                </a:lnTo>
                <a:close/>
                <a:moveTo>
                  <a:pt x="4468213" y="9448390"/>
                </a:moveTo>
                <a:lnTo>
                  <a:pt x="4131844" y="9448390"/>
                </a:lnTo>
                <a:lnTo>
                  <a:pt x="4131844" y="9798938"/>
                </a:lnTo>
                <a:lnTo>
                  <a:pt x="4468213" y="9798938"/>
                </a:lnTo>
                <a:close/>
                <a:moveTo>
                  <a:pt x="4468213" y="9083262"/>
                </a:moveTo>
                <a:lnTo>
                  <a:pt x="4131844" y="9083262"/>
                </a:lnTo>
                <a:lnTo>
                  <a:pt x="4131844" y="9433810"/>
                </a:lnTo>
                <a:lnTo>
                  <a:pt x="4468213" y="9433810"/>
                </a:lnTo>
                <a:close/>
                <a:moveTo>
                  <a:pt x="4468213" y="8718135"/>
                </a:moveTo>
                <a:lnTo>
                  <a:pt x="4131844" y="8718135"/>
                </a:lnTo>
                <a:lnTo>
                  <a:pt x="4131844" y="9068682"/>
                </a:lnTo>
                <a:lnTo>
                  <a:pt x="4468213" y="9068682"/>
                </a:lnTo>
                <a:close/>
                <a:moveTo>
                  <a:pt x="4468213" y="8353008"/>
                </a:moveTo>
                <a:lnTo>
                  <a:pt x="4131844" y="8353008"/>
                </a:lnTo>
                <a:lnTo>
                  <a:pt x="4131844" y="8703555"/>
                </a:lnTo>
                <a:lnTo>
                  <a:pt x="4468213" y="8703555"/>
                </a:lnTo>
                <a:close/>
                <a:moveTo>
                  <a:pt x="4468213" y="7987881"/>
                </a:moveTo>
                <a:lnTo>
                  <a:pt x="4131844" y="7987881"/>
                </a:lnTo>
                <a:lnTo>
                  <a:pt x="4131844" y="8338428"/>
                </a:lnTo>
                <a:lnTo>
                  <a:pt x="4468213" y="8338428"/>
                </a:lnTo>
                <a:close/>
                <a:moveTo>
                  <a:pt x="4468213" y="7622754"/>
                </a:moveTo>
                <a:lnTo>
                  <a:pt x="4131844" y="7622754"/>
                </a:lnTo>
                <a:lnTo>
                  <a:pt x="4131844" y="7973301"/>
                </a:lnTo>
                <a:lnTo>
                  <a:pt x="4468213" y="7973301"/>
                </a:lnTo>
                <a:close/>
                <a:moveTo>
                  <a:pt x="4468213" y="7257625"/>
                </a:moveTo>
                <a:lnTo>
                  <a:pt x="4131844" y="7257625"/>
                </a:lnTo>
                <a:lnTo>
                  <a:pt x="4131844" y="7608174"/>
                </a:lnTo>
                <a:lnTo>
                  <a:pt x="4468213" y="7608174"/>
                </a:lnTo>
                <a:close/>
                <a:moveTo>
                  <a:pt x="4468213" y="6892501"/>
                </a:moveTo>
                <a:lnTo>
                  <a:pt x="4131844" y="6892501"/>
                </a:lnTo>
                <a:lnTo>
                  <a:pt x="4131844" y="7243044"/>
                </a:lnTo>
                <a:lnTo>
                  <a:pt x="4468213" y="7243044"/>
                </a:lnTo>
                <a:close/>
                <a:moveTo>
                  <a:pt x="4468213" y="6527374"/>
                </a:moveTo>
                <a:lnTo>
                  <a:pt x="4131844" y="6527374"/>
                </a:lnTo>
                <a:lnTo>
                  <a:pt x="4131844" y="6877920"/>
                </a:lnTo>
                <a:lnTo>
                  <a:pt x="4468213" y="6877920"/>
                </a:lnTo>
                <a:close/>
                <a:moveTo>
                  <a:pt x="4468213" y="6187383"/>
                </a:moveTo>
                <a:lnTo>
                  <a:pt x="4131844" y="6187383"/>
                </a:lnTo>
                <a:lnTo>
                  <a:pt x="4131844" y="6357302"/>
                </a:lnTo>
                <a:lnTo>
                  <a:pt x="4131844" y="6512794"/>
                </a:lnTo>
                <a:lnTo>
                  <a:pt x="4468213" y="6512794"/>
                </a:lnTo>
                <a:close/>
                <a:moveTo>
                  <a:pt x="4468214" y="5822255"/>
                </a:moveTo>
                <a:lnTo>
                  <a:pt x="4131844" y="5822255"/>
                </a:lnTo>
                <a:lnTo>
                  <a:pt x="4131844" y="6172803"/>
                </a:lnTo>
                <a:lnTo>
                  <a:pt x="4468214" y="6172803"/>
                </a:lnTo>
                <a:close/>
                <a:moveTo>
                  <a:pt x="4468214" y="5457129"/>
                </a:moveTo>
                <a:lnTo>
                  <a:pt x="4131844" y="5457129"/>
                </a:lnTo>
                <a:lnTo>
                  <a:pt x="4131844" y="5807676"/>
                </a:lnTo>
                <a:lnTo>
                  <a:pt x="4468214" y="5807676"/>
                </a:lnTo>
                <a:close/>
                <a:moveTo>
                  <a:pt x="4468214" y="5092001"/>
                </a:moveTo>
                <a:lnTo>
                  <a:pt x="4131844" y="5092001"/>
                </a:lnTo>
                <a:lnTo>
                  <a:pt x="4131844" y="5442548"/>
                </a:lnTo>
                <a:lnTo>
                  <a:pt x="4468214" y="5442548"/>
                </a:lnTo>
                <a:close/>
                <a:moveTo>
                  <a:pt x="4468214" y="4726873"/>
                </a:moveTo>
                <a:lnTo>
                  <a:pt x="4131844" y="4726873"/>
                </a:lnTo>
                <a:lnTo>
                  <a:pt x="4131844" y="5077421"/>
                </a:lnTo>
                <a:lnTo>
                  <a:pt x="4468214" y="5077421"/>
                </a:lnTo>
                <a:close/>
                <a:moveTo>
                  <a:pt x="4468214" y="4361745"/>
                </a:moveTo>
                <a:lnTo>
                  <a:pt x="4131844" y="4361745"/>
                </a:lnTo>
                <a:lnTo>
                  <a:pt x="4131844" y="4712293"/>
                </a:lnTo>
                <a:lnTo>
                  <a:pt x="4468214" y="4712293"/>
                </a:lnTo>
                <a:close/>
                <a:moveTo>
                  <a:pt x="4468214" y="3996618"/>
                </a:moveTo>
                <a:lnTo>
                  <a:pt x="4131844" y="3996618"/>
                </a:lnTo>
                <a:lnTo>
                  <a:pt x="4131844" y="4347165"/>
                </a:lnTo>
                <a:lnTo>
                  <a:pt x="4468214" y="4347165"/>
                </a:lnTo>
                <a:close/>
                <a:moveTo>
                  <a:pt x="4468214" y="3631491"/>
                </a:moveTo>
                <a:lnTo>
                  <a:pt x="4131845" y="3631491"/>
                </a:lnTo>
                <a:lnTo>
                  <a:pt x="4131844" y="3982038"/>
                </a:lnTo>
                <a:lnTo>
                  <a:pt x="4468214" y="3982038"/>
                </a:lnTo>
                <a:close/>
                <a:moveTo>
                  <a:pt x="4468214" y="3266363"/>
                </a:moveTo>
                <a:lnTo>
                  <a:pt x="4131845" y="3266363"/>
                </a:lnTo>
                <a:lnTo>
                  <a:pt x="4131845" y="3616911"/>
                </a:lnTo>
                <a:lnTo>
                  <a:pt x="4468214" y="3616911"/>
                </a:lnTo>
                <a:close/>
                <a:moveTo>
                  <a:pt x="4468214" y="2901235"/>
                </a:moveTo>
                <a:lnTo>
                  <a:pt x="4131845" y="2901235"/>
                </a:lnTo>
                <a:lnTo>
                  <a:pt x="4131845" y="3251783"/>
                </a:lnTo>
                <a:lnTo>
                  <a:pt x="4468214" y="3251783"/>
                </a:lnTo>
                <a:close/>
                <a:moveTo>
                  <a:pt x="4468214" y="2536108"/>
                </a:moveTo>
                <a:lnTo>
                  <a:pt x="4131845" y="2536108"/>
                </a:lnTo>
                <a:lnTo>
                  <a:pt x="4131845" y="2886655"/>
                </a:lnTo>
                <a:lnTo>
                  <a:pt x="4468214" y="2886655"/>
                </a:lnTo>
                <a:close/>
                <a:moveTo>
                  <a:pt x="4468214" y="2170981"/>
                </a:moveTo>
                <a:lnTo>
                  <a:pt x="4131845" y="2170981"/>
                </a:lnTo>
                <a:lnTo>
                  <a:pt x="4131845" y="2521528"/>
                </a:lnTo>
                <a:lnTo>
                  <a:pt x="4468214" y="2521528"/>
                </a:lnTo>
                <a:close/>
                <a:moveTo>
                  <a:pt x="4468214" y="1805854"/>
                </a:moveTo>
                <a:lnTo>
                  <a:pt x="4131845" y="1805854"/>
                </a:lnTo>
                <a:lnTo>
                  <a:pt x="4131845" y="2156401"/>
                </a:lnTo>
                <a:lnTo>
                  <a:pt x="4468214" y="2156401"/>
                </a:lnTo>
                <a:close/>
                <a:moveTo>
                  <a:pt x="4468214" y="1440727"/>
                </a:moveTo>
                <a:lnTo>
                  <a:pt x="4131845" y="1440727"/>
                </a:lnTo>
                <a:lnTo>
                  <a:pt x="4131845" y="1791274"/>
                </a:lnTo>
                <a:lnTo>
                  <a:pt x="4468214" y="1791274"/>
                </a:lnTo>
                <a:close/>
                <a:moveTo>
                  <a:pt x="4468214" y="1075598"/>
                </a:moveTo>
                <a:lnTo>
                  <a:pt x="4131845" y="1075598"/>
                </a:lnTo>
                <a:lnTo>
                  <a:pt x="4131845" y="1426147"/>
                </a:lnTo>
                <a:lnTo>
                  <a:pt x="4468214" y="1426147"/>
                </a:lnTo>
                <a:close/>
                <a:moveTo>
                  <a:pt x="4468214" y="710474"/>
                </a:moveTo>
                <a:lnTo>
                  <a:pt x="4131845" y="710474"/>
                </a:lnTo>
                <a:lnTo>
                  <a:pt x="4131845" y="1061017"/>
                </a:lnTo>
                <a:lnTo>
                  <a:pt x="4468214" y="1061017"/>
                </a:lnTo>
                <a:close/>
                <a:moveTo>
                  <a:pt x="4468214" y="345347"/>
                </a:moveTo>
                <a:lnTo>
                  <a:pt x="4131845" y="345347"/>
                </a:lnTo>
                <a:lnTo>
                  <a:pt x="4131845" y="695893"/>
                </a:lnTo>
                <a:lnTo>
                  <a:pt x="4468214" y="695893"/>
                </a:lnTo>
                <a:close/>
                <a:moveTo>
                  <a:pt x="4819803" y="12004282"/>
                </a:moveTo>
                <a:lnTo>
                  <a:pt x="4483433" y="12004282"/>
                </a:lnTo>
                <a:lnTo>
                  <a:pt x="4483433" y="12354830"/>
                </a:lnTo>
                <a:lnTo>
                  <a:pt x="4819803" y="12354830"/>
                </a:lnTo>
                <a:close/>
                <a:moveTo>
                  <a:pt x="4819803" y="11639155"/>
                </a:moveTo>
                <a:lnTo>
                  <a:pt x="4483433" y="11639155"/>
                </a:lnTo>
                <a:lnTo>
                  <a:pt x="4483433" y="11989703"/>
                </a:lnTo>
                <a:lnTo>
                  <a:pt x="4819803" y="11989703"/>
                </a:lnTo>
                <a:close/>
                <a:moveTo>
                  <a:pt x="4819803" y="11274028"/>
                </a:moveTo>
                <a:lnTo>
                  <a:pt x="4483433" y="11274028"/>
                </a:lnTo>
                <a:lnTo>
                  <a:pt x="4483433" y="11624575"/>
                </a:lnTo>
                <a:lnTo>
                  <a:pt x="4819803" y="11624575"/>
                </a:lnTo>
                <a:close/>
                <a:moveTo>
                  <a:pt x="4819803" y="10908900"/>
                </a:moveTo>
                <a:lnTo>
                  <a:pt x="4483433" y="10908900"/>
                </a:lnTo>
                <a:lnTo>
                  <a:pt x="4483433" y="11259448"/>
                </a:lnTo>
                <a:lnTo>
                  <a:pt x="4819803" y="11259448"/>
                </a:lnTo>
                <a:close/>
                <a:moveTo>
                  <a:pt x="4819803" y="10543772"/>
                </a:moveTo>
                <a:lnTo>
                  <a:pt x="4483433" y="10543772"/>
                </a:lnTo>
                <a:lnTo>
                  <a:pt x="4483433" y="10894320"/>
                </a:lnTo>
                <a:lnTo>
                  <a:pt x="4819803" y="10894320"/>
                </a:lnTo>
                <a:close/>
                <a:moveTo>
                  <a:pt x="4819803" y="10178645"/>
                </a:moveTo>
                <a:lnTo>
                  <a:pt x="4483433" y="10178645"/>
                </a:lnTo>
                <a:lnTo>
                  <a:pt x="4483433" y="10529192"/>
                </a:lnTo>
                <a:lnTo>
                  <a:pt x="4819803" y="10529192"/>
                </a:lnTo>
                <a:close/>
                <a:moveTo>
                  <a:pt x="4819803" y="9813518"/>
                </a:moveTo>
                <a:lnTo>
                  <a:pt x="4483434" y="9813518"/>
                </a:lnTo>
                <a:lnTo>
                  <a:pt x="4483433" y="10164065"/>
                </a:lnTo>
                <a:lnTo>
                  <a:pt x="4819803" y="10164065"/>
                </a:lnTo>
                <a:close/>
                <a:moveTo>
                  <a:pt x="4819803" y="9448390"/>
                </a:moveTo>
                <a:lnTo>
                  <a:pt x="4483434" y="9448390"/>
                </a:lnTo>
                <a:lnTo>
                  <a:pt x="4483434" y="9798938"/>
                </a:lnTo>
                <a:lnTo>
                  <a:pt x="4819803" y="9798938"/>
                </a:lnTo>
                <a:close/>
                <a:moveTo>
                  <a:pt x="4819803" y="9083262"/>
                </a:moveTo>
                <a:lnTo>
                  <a:pt x="4483434" y="9083262"/>
                </a:lnTo>
                <a:lnTo>
                  <a:pt x="4483434" y="9433810"/>
                </a:lnTo>
                <a:lnTo>
                  <a:pt x="4819803" y="9433810"/>
                </a:lnTo>
                <a:close/>
                <a:moveTo>
                  <a:pt x="4819803" y="8718135"/>
                </a:moveTo>
                <a:lnTo>
                  <a:pt x="4483434" y="8718135"/>
                </a:lnTo>
                <a:lnTo>
                  <a:pt x="4483434" y="9068682"/>
                </a:lnTo>
                <a:lnTo>
                  <a:pt x="4819803" y="9068682"/>
                </a:lnTo>
                <a:close/>
                <a:moveTo>
                  <a:pt x="4819803" y="8353008"/>
                </a:moveTo>
                <a:lnTo>
                  <a:pt x="4483434" y="8353008"/>
                </a:lnTo>
                <a:lnTo>
                  <a:pt x="4483434" y="8703555"/>
                </a:lnTo>
                <a:lnTo>
                  <a:pt x="4819803" y="8703555"/>
                </a:lnTo>
                <a:close/>
                <a:moveTo>
                  <a:pt x="4819803" y="7987881"/>
                </a:moveTo>
                <a:lnTo>
                  <a:pt x="4483434" y="7987881"/>
                </a:lnTo>
                <a:lnTo>
                  <a:pt x="4483434" y="8338428"/>
                </a:lnTo>
                <a:lnTo>
                  <a:pt x="4819803" y="8338428"/>
                </a:lnTo>
                <a:close/>
                <a:moveTo>
                  <a:pt x="4819803" y="7622754"/>
                </a:moveTo>
                <a:lnTo>
                  <a:pt x="4483434" y="7622754"/>
                </a:lnTo>
                <a:lnTo>
                  <a:pt x="4483434" y="7973301"/>
                </a:lnTo>
                <a:lnTo>
                  <a:pt x="4819803" y="7973301"/>
                </a:lnTo>
                <a:close/>
                <a:moveTo>
                  <a:pt x="4819803" y="7257625"/>
                </a:moveTo>
                <a:lnTo>
                  <a:pt x="4483433" y="7257625"/>
                </a:lnTo>
                <a:lnTo>
                  <a:pt x="4483434" y="7608174"/>
                </a:lnTo>
                <a:lnTo>
                  <a:pt x="4819803" y="7608174"/>
                </a:lnTo>
                <a:close/>
                <a:moveTo>
                  <a:pt x="4819803" y="6892501"/>
                </a:moveTo>
                <a:lnTo>
                  <a:pt x="4483433" y="6892501"/>
                </a:lnTo>
                <a:lnTo>
                  <a:pt x="4483433" y="7243044"/>
                </a:lnTo>
                <a:lnTo>
                  <a:pt x="4819803" y="7243044"/>
                </a:lnTo>
                <a:close/>
                <a:moveTo>
                  <a:pt x="4819803" y="6527374"/>
                </a:moveTo>
                <a:lnTo>
                  <a:pt x="4483433" y="6527374"/>
                </a:lnTo>
                <a:lnTo>
                  <a:pt x="4483433" y="6877920"/>
                </a:lnTo>
                <a:lnTo>
                  <a:pt x="4819803" y="6877920"/>
                </a:lnTo>
                <a:close/>
                <a:moveTo>
                  <a:pt x="4819803" y="6187383"/>
                </a:moveTo>
                <a:lnTo>
                  <a:pt x="4483434" y="6187383"/>
                </a:lnTo>
                <a:lnTo>
                  <a:pt x="4483434" y="6357302"/>
                </a:lnTo>
                <a:lnTo>
                  <a:pt x="4483433" y="6357302"/>
                </a:lnTo>
                <a:lnTo>
                  <a:pt x="4483433" y="6512794"/>
                </a:lnTo>
                <a:lnTo>
                  <a:pt x="4819803" y="6512794"/>
                </a:lnTo>
                <a:close/>
                <a:moveTo>
                  <a:pt x="4819804" y="5822255"/>
                </a:moveTo>
                <a:lnTo>
                  <a:pt x="4483434" y="5822255"/>
                </a:lnTo>
                <a:lnTo>
                  <a:pt x="4483434" y="6172803"/>
                </a:lnTo>
                <a:lnTo>
                  <a:pt x="4819804" y="6172803"/>
                </a:lnTo>
                <a:close/>
                <a:moveTo>
                  <a:pt x="4819804" y="5457129"/>
                </a:moveTo>
                <a:lnTo>
                  <a:pt x="4483434" y="5457129"/>
                </a:lnTo>
                <a:lnTo>
                  <a:pt x="4483434" y="5807676"/>
                </a:lnTo>
                <a:lnTo>
                  <a:pt x="4819804" y="5807676"/>
                </a:lnTo>
                <a:close/>
                <a:moveTo>
                  <a:pt x="4819804" y="5092001"/>
                </a:moveTo>
                <a:lnTo>
                  <a:pt x="4483434" y="5092001"/>
                </a:lnTo>
                <a:lnTo>
                  <a:pt x="4483434" y="5442548"/>
                </a:lnTo>
                <a:lnTo>
                  <a:pt x="4819804" y="5442548"/>
                </a:lnTo>
                <a:close/>
                <a:moveTo>
                  <a:pt x="4819804" y="4726873"/>
                </a:moveTo>
                <a:lnTo>
                  <a:pt x="4483434" y="4726873"/>
                </a:lnTo>
                <a:lnTo>
                  <a:pt x="4483434" y="5077421"/>
                </a:lnTo>
                <a:lnTo>
                  <a:pt x="4819804" y="5077421"/>
                </a:lnTo>
                <a:close/>
                <a:moveTo>
                  <a:pt x="4819804" y="4361745"/>
                </a:moveTo>
                <a:lnTo>
                  <a:pt x="4483434" y="4361745"/>
                </a:lnTo>
                <a:lnTo>
                  <a:pt x="4483434" y="4712293"/>
                </a:lnTo>
                <a:lnTo>
                  <a:pt x="4819804" y="4712293"/>
                </a:lnTo>
                <a:close/>
                <a:moveTo>
                  <a:pt x="4819804" y="3996618"/>
                </a:moveTo>
                <a:lnTo>
                  <a:pt x="4483434" y="3996618"/>
                </a:lnTo>
                <a:lnTo>
                  <a:pt x="4483434" y="4347165"/>
                </a:lnTo>
                <a:lnTo>
                  <a:pt x="4819804" y="4347165"/>
                </a:lnTo>
                <a:close/>
                <a:moveTo>
                  <a:pt x="4819804" y="3631491"/>
                </a:moveTo>
                <a:lnTo>
                  <a:pt x="4483435" y="3631491"/>
                </a:lnTo>
                <a:lnTo>
                  <a:pt x="4483434" y="3982038"/>
                </a:lnTo>
                <a:lnTo>
                  <a:pt x="4819804" y="3982038"/>
                </a:lnTo>
                <a:close/>
                <a:moveTo>
                  <a:pt x="4819804" y="3266363"/>
                </a:moveTo>
                <a:lnTo>
                  <a:pt x="4483435" y="3266363"/>
                </a:lnTo>
                <a:lnTo>
                  <a:pt x="4483435" y="3616911"/>
                </a:lnTo>
                <a:lnTo>
                  <a:pt x="4819804" y="3616911"/>
                </a:lnTo>
                <a:close/>
                <a:moveTo>
                  <a:pt x="4819804" y="2901235"/>
                </a:moveTo>
                <a:lnTo>
                  <a:pt x="4483435" y="2901235"/>
                </a:lnTo>
                <a:lnTo>
                  <a:pt x="4483435" y="3251783"/>
                </a:lnTo>
                <a:lnTo>
                  <a:pt x="4819804" y="3251783"/>
                </a:lnTo>
                <a:close/>
                <a:moveTo>
                  <a:pt x="4819804" y="2536108"/>
                </a:moveTo>
                <a:lnTo>
                  <a:pt x="4483435" y="2536108"/>
                </a:lnTo>
                <a:lnTo>
                  <a:pt x="4483435" y="2886655"/>
                </a:lnTo>
                <a:lnTo>
                  <a:pt x="4819804" y="2886655"/>
                </a:lnTo>
                <a:close/>
                <a:moveTo>
                  <a:pt x="4819804" y="2170981"/>
                </a:moveTo>
                <a:lnTo>
                  <a:pt x="4483435" y="2170981"/>
                </a:lnTo>
                <a:lnTo>
                  <a:pt x="4483435" y="2521528"/>
                </a:lnTo>
                <a:lnTo>
                  <a:pt x="4819804" y="2521528"/>
                </a:lnTo>
                <a:close/>
                <a:moveTo>
                  <a:pt x="4819804" y="1805854"/>
                </a:moveTo>
                <a:lnTo>
                  <a:pt x="4483435" y="1805854"/>
                </a:lnTo>
                <a:lnTo>
                  <a:pt x="4483435" y="2156401"/>
                </a:lnTo>
                <a:lnTo>
                  <a:pt x="4819804" y="2156401"/>
                </a:lnTo>
                <a:close/>
                <a:moveTo>
                  <a:pt x="4819804" y="1440727"/>
                </a:moveTo>
                <a:lnTo>
                  <a:pt x="4483435" y="1440727"/>
                </a:lnTo>
                <a:lnTo>
                  <a:pt x="4483435" y="1791274"/>
                </a:lnTo>
                <a:lnTo>
                  <a:pt x="4819804" y="1791274"/>
                </a:lnTo>
                <a:close/>
                <a:moveTo>
                  <a:pt x="4819804" y="1075598"/>
                </a:moveTo>
                <a:lnTo>
                  <a:pt x="4483434" y="1075598"/>
                </a:lnTo>
                <a:lnTo>
                  <a:pt x="4483435" y="1426147"/>
                </a:lnTo>
                <a:lnTo>
                  <a:pt x="4819804" y="1426147"/>
                </a:lnTo>
                <a:close/>
                <a:moveTo>
                  <a:pt x="4819804" y="710474"/>
                </a:moveTo>
                <a:lnTo>
                  <a:pt x="4483434" y="710474"/>
                </a:lnTo>
                <a:lnTo>
                  <a:pt x="4483434" y="1061017"/>
                </a:lnTo>
                <a:lnTo>
                  <a:pt x="4819804" y="1061017"/>
                </a:lnTo>
                <a:close/>
                <a:moveTo>
                  <a:pt x="4819804" y="345347"/>
                </a:moveTo>
                <a:lnTo>
                  <a:pt x="4483434" y="345347"/>
                </a:lnTo>
                <a:lnTo>
                  <a:pt x="4483434" y="695893"/>
                </a:lnTo>
                <a:lnTo>
                  <a:pt x="4819804" y="695893"/>
                </a:lnTo>
                <a:close/>
                <a:moveTo>
                  <a:pt x="5171393" y="12004284"/>
                </a:moveTo>
                <a:lnTo>
                  <a:pt x="4835023" y="12004282"/>
                </a:lnTo>
                <a:lnTo>
                  <a:pt x="4835023" y="12354830"/>
                </a:lnTo>
                <a:lnTo>
                  <a:pt x="5171393" y="12354830"/>
                </a:lnTo>
                <a:close/>
                <a:moveTo>
                  <a:pt x="5171393" y="11639156"/>
                </a:moveTo>
                <a:lnTo>
                  <a:pt x="4835023" y="11639155"/>
                </a:lnTo>
                <a:lnTo>
                  <a:pt x="4835023" y="11989703"/>
                </a:lnTo>
                <a:lnTo>
                  <a:pt x="5171393" y="11989703"/>
                </a:lnTo>
                <a:close/>
                <a:moveTo>
                  <a:pt x="5171393" y="11274028"/>
                </a:moveTo>
                <a:lnTo>
                  <a:pt x="4835023" y="11274028"/>
                </a:lnTo>
                <a:lnTo>
                  <a:pt x="4835023" y="11624575"/>
                </a:lnTo>
                <a:lnTo>
                  <a:pt x="5171393" y="11624575"/>
                </a:lnTo>
                <a:close/>
                <a:moveTo>
                  <a:pt x="5171393" y="10908901"/>
                </a:moveTo>
                <a:lnTo>
                  <a:pt x="4835023" y="10908900"/>
                </a:lnTo>
                <a:lnTo>
                  <a:pt x="4835023" y="11259448"/>
                </a:lnTo>
                <a:lnTo>
                  <a:pt x="5171393" y="11259448"/>
                </a:lnTo>
                <a:close/>
                <a:moveTo>
                  <a:pt x="5171393" y="10543773"/>
                </a:moveTo>
                <a:lnTo>
                  <a:pt x="4835023" y="10543772"/>
                </a:lnTo>
                <a:lnTo>
                  <a:pt x="4835023" y="10894320"/>
                </a:lnTo>
                <a:lnTo>
                  <a:pt x="5171393" y="10894320"/>
                </a:lnTo>
                <a:close/>
                <a:moveTo>
                  <a:pt x="5171393" y="10178645"/>
                </a:moveTo>
                <a:lnTo>
                  <a:pt x="4835023" y="10178645"/>
                </a:lnTo>
                <a:lnTo>
                  <a:pt x="4835023" y="10529192"/>
                </a:lnTo>
                <a:lnTo>
                  <a:pt x="5171393" y="10529192"/>
                </a:lnTo>
                <a:close/>
                <a:moveTo>
                  <a:pt x="5171393" y="9813518"/>
                </a:moveTo>
                <a:lnTo>
                  <a:pt x="4835024" y="9813518"/>
                </a:lnTo>
                <a:lnTo>
                  <a:pt x="4835023" y="10164065"/>
                </a:lnTo>
                <a:lnTo>
                  <a:pt x="5171393" y="10164065"/>
                </a:lnTo>
                <a:close/>
                <a:moveTo>
                  <a:pt x="5171393" y="9448390"/>
                </a:moveTo>
                <a:lnTo>
                  <a:pt x="4835024" y="9448390"/>
                </a:lnTo>
                <a:lnTo>
                  <a:pt x="4835024" y="9798938"/>
                </a:lnTo>
                <a:lnTo>
                  <a:pt x="5171393" y="9798938"/>
                </a:lnTo>
                <a:close/>
                <a:moveTo>
                  <a:pt x="5171393" y="9083262"/>
                </a:moveTo>
                <a:lnTo>
                  <a:pt x="4835024" y="9083262"/>
                </a:lnTo>
                <a:lnTo>
                  <a:pt x="4835024" y="9433810"/>
                </a:lnTo>
                <a:lnTo>
                  <a:pt x="5171393" y="9433810"/>
                </a:lnTo>
                <a:close/>
                <a:moveTo>
                  <a:pt x="5171393" y="8718135"/>
                </a:moveTo>
                <a:lnTo>
                  <a:pt x="4835024" y="8718135"/>
                </a:lnTo>
                <a:lnTo>
                  <a:pt x="4835024" y="9068682"/>
                </a:lnTo>
                <a:lnTo>
                  <a:pt x="5171393" y="9068682"/>
                </a:lnTo>
                <a:close/>
                <a:moveTo>
                  <a:pt x="5171393" y="8353008"/>
                </a:moveTo>
                <a:lnTo>
                  <a:pt x="4835024" y="8353008"/>
                </a:lnTo>
                <a:lnTo>
                  <a:pt x="4835024" y="8703555"/>
                </a:lnTo>
                <a:lnTo>
                  <a:pt x="5171393" y="8703555"/>
                </a:lnTo>
                <a:close/>
                <a:moveTo>
                  <a:pt x="5171393" y="7987881"/>
                </a:moveTo>
                <a:lnTo>
                  <a:pt x="4835024" y="7987881"/>
                </a:lnTo>
                <a:lnTo>
                  <a:pt x="4835024" y="8338428"/>
                </a:lnTo>
                <a:lnTo>
                  <a:pt x="5171393" y="8338428"/>
                </a:lnTo>
                <a:close/>
                <a:moveTo>
                  <a:pt x="5171393" y="7622754"/>
                </a:moveTo>
                <a:lnTo>
                  <a:pt x="4835024" y="7622754"/>
                </a:lnTo>
                <a:lnTo>
                  <a:pt x="4835024" y="7973301"/>
                </a:lnTo>
                <a:lnTo>
                  <a:pt x="5171393" y="7973301"/>
                </a:lnTo>
                <a:close/>
                <a:moveTo>
                  <a:pt x="5171393" y="7257625"/>
                </a:moveTo>
                <a:lnTo>
                  <a:pt x="4835024" y="7257625"/>
                </a:lnTo>
                <a:lnTo>
                  <a:pt x="4835024" y="7608174"/>
                </a:lnTo>
                <a:lnTo>
                  <a:pt x="5171393" y="7608174"/>
                </a:lnTo>
                <a:close/>
                <a:moveTo>
                  <a:pt x="5171393" y="6892501"/>
                </a:moveTo>
                <a:lnTo>
                  <a:pt x="4835023" y="6892501"/>
                </a:lnTo>
                <a:lnTo>
                  <a:pt x="4835024" y="7243044"/>
                </a:lnTo>
                <a:lnTo>
                  <a:pt x="5171393" y="7243044"/>
                </a:lnTo>
                <a:close/>
                <a:moveTo>
                  <a:pt x="5171393" y="6527374"/>
                </a:moveTo>
                <a:lnTo>
                  <a:pt x="4835023" y="6527374"/>
                </a:lnTo>
                <a:lnTo>
                  <a:pt x="4835023" y="6877920"/>
                </a:lnTo>
                <a:lnTo>
                  <a:pt x="5171393" y="6877920"/>
                </a:lnTo>
                <a:close/>
                <a:moveTo>
                  <a:pt x="5171393" y="6187385"/>
                </a:moveTo>
                <a:lnTo>
                  <a:pt x="4835024" y="6187383"/>
                </a:lnTo>
                <a:lnTo>
                  <a:pt x="4835024" y="6357302"/>
                </a:lnTo>
                <a:lnTo>
                  <a:pt x="4835023" y="6357302"/>
                </a:lnTo>
                <a:lnTo>
                  <a:pt x="4835023" y="6512794"/>
                </a:lnTo>
                <a:lnTo>
                  <a:pt x="5171393" y="6512794"/>
                </a:lnTo>
                <a:close/>
                <a:moveTo>
                  <a:pt x="5171394" y="5822257"/>
                </a:moveTo>
                <a:lnTo>
                  <a:pt x="4835024" y="5822255"/>
                </a:lnTo>
                <a:lnTo>
                  <a:pt x="4835024" y="6172803"/>
                </a:lnTo>
                <a:lnTo>
                  <a:pt x="5171394" y="6172803"/>
                </a:lnTo>
                <a:close/>
                <a:moveTo>
                  <a:pt x="5171394" y="5457129"/>
                </a:moveTo>
                <a:lnTo>
                  <a:pt x="4835024" y="5457129"/>
                </a:lnTo>
                <a:lnTo>
                  <a:pt x="4835024" y="5807676"/>
                </a:lnTo>
                <a:lnTo>
                  <a:pt x="5171394" y="5807676"/>
                </a:lnTo>
                <a:close/>
                <a:moveTo>
                  <a:pt x="5171394" y="5092001"/>
                </a:moveTo>
                <a:lnTo>
                  <a:pt x="4835024" y="5092001"/>
                </a:lnTo>
                <a:lnTo>
                  <a:pt x="4835024" y="5442548"/>
                </a:lnTo>
                <a:lnTo>
                  <a:pt x="5171394" y="5442548"/>
                </a:lnTo>
                <a:close/>
                <a:moveTo>
                  <a:pt x="5171394" y="4726874"/>
                </a:moveTo>
                <a:lnTo>
                  <a:pt x="4835024" y="4726873"/>
                </a:lnTo>
                <a:lnTo>
                  <a:pt x="4835024" y="5077421"/>
                </a:lnTo>
                <a:lnTo>
                  <a:pt x="5171394" y="5077421"/>
                </a:lnTo>
                <a:close/>
                <a:moveTo>
                  <a:pt x="5171394" y="4361746"/>
                </a:moveTo>
                <a:lnTo>
                  <a:pt x="4835024" y="4361745"/>
                </a:lnTo>
                <a:lnTo>
                  <a:pt x="4835024" y="4712293"/>
                </a:lnTo>
                <a:lnTo>
                  <a:pt x="5171394" y="4712293"/>
                </a:lnTo>
                <a:close/>
                <a:moveTo>
                  <a:pt x="5171394" y="3996618"/>
                </a:moveTo>
                <a:lnTo>
                  <a:pt x="4835024" y="3996618"/>
                </a:lnTo>
                <a:lnTo>
                  <a:pt x="4835024" y="4347165"/>
                </a:lnTo>
                <a:lnTo>
                  <a:pt x="5171394" y="4347165"/>
                </a:lnTo>
                <a:close/>
                <a:moveTo>
                  <a:pt x="5171394" y="3631491"/>
                </a:moveTo>
                <a:lnTo>
                  <a:pt x="4835025" y="3631491"/>
                </a:lnTo>
                <a:lnTo>
                  <a:pt x="4835024" y="3982038"/>
                </a:lnTo>
                <a:lnTo>
                  <a:pt x="5171394" y="3982038"/>
                </a:lnTo>
                <a:close/>
                <a:moveTo>
                  <a:pt x="5171394" y="3266363"/>
                </a:moveTo>
                <a:lnTo>
                  <a:pt x="4835025" y="3266363"/>
                </a:lnTo>
                <a:lnTo>
                  <a:pt x="4835025" y="3616911"/>
                </a:lnTo>
                <a:lnTo>
                  <a:pt x="5171394" y="3616911"/>
                </a:lnTo>
                <a:close/>
                <a:moveTo>
                  <a:pt x="5171394" y="2901235"/>
                </a:moveTo>
                <a:lnTo>
                  <a:pt x="4835025" y="2901235"/>
                </a:lnTo>
                <a:lnTo>
                  <a:pt x="4835025" y="3251783"/>
                </a:lnTo>
                <a:lnTo>
                  <a:pt x="5171394" y="3251783"/>
                </a:lnTo>
                <a:close/>
                <a:moveTo>
                  <a:pt x="5171394" y="2536108"/>
                </a:moveTo>
                <a:lnTo>
                  <a:pt x="4835025" y="2536108"/>
                </a:lnTo>
                <a:lnTo>
                  <a:pt x="4835025" y="2886655"/>
                </a:lnTo>
                <a:lnTo>
                  <a:pt x="5171394" y="2886655"/>
                </a:lnTo>
                <a:close/>
                <a:moveTo>
                  <a:pt x="5171394" y="2170981"/>
                </a:moveTo>
                <a:lnTo>
                  <a:pt x="4835025" y="2170981"/>
                </a:lnTo>
                <a:lnTo>
                  <a:pt x="4835025" y="2521528"/>
                </a:lnTo>
                <a:lnTo>
                  <a:pt x="5171394" y="2521528"/>
                </a:lnTo>
                <a:close/>
                <a:moveTo>
                  <a:pt x="5171394" y="1805854"/>
                </a:moveTo>
                <a:lnTo>
                  <a:pt x="4835025" y="1805854"/>
                </a:lnTo>
                <a:lnTo>
                  <a:pt x="4835025" y="2156401"/>
                </a:lnTo>
                <a:lnTo>
                  <a:pt x="5171394" y="2156401"/>
                </a:lnTo>
                <a:close/>
                <a:moveTo>
                  <a:pt x="5171394" y="1440727"/>
                </a:moveTo>
                <a:lnTo>
                  <a:pt x="4835025" y="1440727"/>
                </a:lnTo>
                <a:lnTo>
                  <a:pt x="4835025" y="1791274"/>
                </a:lnTo>
                <a:lnTo>
                  <a:pt x="5171394" y="1791274"/>
                </a:lnTo>
                <a:close/>
                <a:moveTo>
                  <a:pt x="5171394" y="1075598"/>
                </a:moveTo>
                <a:lnTo>
                  <a:pt x="4835025" y="1075598"/>
                </a:lnTo>
                <a:lnTo>
                  <a:pt x="4835025" y="1426147"/>
                </a:lnTo>
                <a:lnTo>
                  <a:pt x="5171394" y="1426147"/>
                </a:lnTo>
                <a:close/>
                <a:moveTo>
                  <a:pt x="5171394" y="710474"/>
                </a:moveTo>
                <a:lnTo>
                  <a:pt x="4835024" y="710474"/>
                </a:lnTo>
                <a:lnTo>
                  <a:pt x="4835025" y="1061017"/>
                </a:lnTo>
                <a:lnTo>
                  <a:pt x="5171394" y="1061017"/>
                </a:lnTo>
                <a:close/>
                <a:moveTo>
                  <a:pt x="5171394" y="345347"/>
                </a:moveTo>
                <a:lnTo>
                  <a:pt x="4835024" y="345347"/>
                </a:lnTo>
                <a:lnTo>
                  <a:pt x="4835024" y="695893"/>
                </a:lnTo>
                <a:lnTo>
                  <a:pt x="5171394" y="695893"/>
                </a:lnTo>
                <a:close/>
                <a:moveTo>
                  <a:pt x="5522983" y="12004284"/>
                </a:moveTo>
                <a:lnTo>
                  <a:pt x="5186613" y="12004284"/>
                </a:lnTo>
                <a:lnTo>
                  <a:pt x="5186613" y="12354830"/>
                </a:lnTo>
                <a:lnTo>
                  <a:pt x="5522983" y="12354830"/>
                </a:lnTo>
                <a:close/>
                <a:moveTo>
                  <a:pt x="5522983" y="11639156"/>
                </a:moveTo>
                <a:lnTo>
                  <a:pt x="5186613" y="11639156"/>
                </a:lnTo>
                <a:lnTo>
                  <a:pt x="5186613" y="11989703"/>
                </a:lnTo>
                <a:lnTo>
                  <a:pt x="5522983" y="11989703"/>
                </a:lnTo>
                <a:close/>
                <a:moveTo>
                  <a:pt x="5522983" y="11274028"/>
                </a:moveTo>
                <a:lnTo>
                  <a:pt x="5186613" y="11274028"/>
                </a:lnTo>
                <a:lnTo>
                  <a:pt x="5186613" y="11624575"/>
                </a:lnTo>
                <a:lnTo>
                  <a:pt x="5522983" y="11624575"/>
                </a:lnTo>
                <a:close/>
                <a:moveTo>
                  <a:pt x="5522983" y="10908901"/>
                </a:moveTo>
                <a:lnTo>
                  <a:pt x="5186613" y="10908901"/>
                </a:lnTo>
                <a:lnTo>
                  <a:pt x="5186613" y="11259448"/>
                </a:lnTo>
                <a:lnTo>
                  <a:pt x="5522983" y="11259448"/>
                </a:lnTo>
                <a:close/>
                <a:moveTo>
                  <a:pt x="5522983" y="10543773"/>
                </a:moveTo>
                <a:lnTo>
                  <a:pt x="5186613" y="10543773"/>
                </a:lnTo>
                <a:lnTo>
                  <a:pt x="5186613" y="10894320"/>
                </a:lnTo>
                <a:lnTo>
                  <a:pt x="5522983" y="10894320"/>
                </a:lnTo>
                <a:close/>
                <a:moveTo>
                  <a:pt x="5522983" y="10178645"/>
                </a:moveTo>
                <a:lnTo>
                  <a:pt x="5186613" y="10178645"/>
                </a:lnTo>
                <a:lnTo>
                  <a:pt x="5186613" y="10529192"/>
                </a:lnTo>
                <a:lnTo>
                  <a:pt x="5522983" y="10529192"/>
                </a:lnTo>
                <a:close/>
                <a:moveTo>
                  <a:pt x="5522983" y="9813518"/>
                </a:moveTo>
                <a:lnTo>
                  <a:pt x="5186613" y="9813518"/>
                </a:lnTo>
                <a:lnTo>
                  <a:pt x="5186613" y="10164065"/>
                </a:lnTo>
                <a:lnTo>
                  <a:pt x="5522983" y="10164065"/>
                </a:lnTo>
                <a:close/>
                <a:moveTo>
                  <a:pt x="5522983" y="9448390"/>
                </a:moveTo>
                <a:lnTo>
                  <a:pt x="5186613" y="9448390"/>
                </a:lnTo>
                <a:lnTo>
                  <a:pt x="5186613" y="9798938"/>
                </a:lnTo>
                <a:lnTo>
                  <a:pt x="5522983" y="9798938"/>
                </a:lnTo>
                <a:close/>
                <a:moveTo>
                  <a:pt x="5522983" y="9083262"/>
                </a:moveTo>
                <a:lnTo>
                  <a:pt x="5186613" y="9083262"/>
                </a:lnTo>
                <a:lnTo>
                  <a:pt x="5186613" y="9433810"/>
                </a:lnTo>
                <a:lnTo>
                  <a:pt x="5522983" y="9433810"/>
                </a:lnTo>
                <a:close/>
                <a:moveTo>
                  <a:pt x="5522983" y="8718135"/>
                </a:moveTo>
                <a:lnTo>
                  <a:pt x="5186613" y="8718135"/>
                </a:lnTo>
                <a:lnTo>
                  <a:pt x="5186613" y="9068682"/>
                </a:lnTo>
                <a:lnTo>
                  <a:pt x="5522983" y="9068682"/>
                </a:lnTo>
                <a:close/>
                <a:moveTo>
                  <a:pt x="5522983" y="8353008"/>
                </a:moveTo>
                <a:lnTo>
                  <a:pt x="5186613" y="8353008"/>
                </a:lnTo>
                <a:lnTo>
                  <a:pt x="5186613" y="8703555"/>
                </a:lnTo>
                <a:lnTo>
                  <a:pt x="5522983" y="8703555"/>
                </a:lnTo>
                <a:close/>
                <a:moveTo>
                  <a:pt x="5522983" y="7987881"/>
                </a:moveTo>
                <a:lnTo>
                  <a:pt x="5186613" y="7987881"/>
                </a:lnTo>
                <a:lnTo>
                  <a:pt x="5186613" y="8338428"/>
                </a:lnTo>
                <a:lnTo>
                  <a:pt x="5522983" y="8338428"/>
                </a:lnTo>
                <a:close/>
                <a:moveTo>
                  <a:pt x="5522983" y="7622754"/>
                </a:moveTo>
                <a:lnTo>
                  <a:pt x="5186613" y="7622754"/>
                </a:lnTo>
                <a:lnTo>
                  <a:pt x="5186613" y="7973301"/>
                </a:lnTo>
                <a:lnTo>
                  <a:pt x="5522983" y="7973301"/>
                </a:lnTo>
                <a:close/>
                <a:moveTo>
                  <a:pt x="5522983" y="7257625"/>
                </a:moveTo>
                <a:lnTo>
                  <a:pt x="5186613" y="7257625"/>
                </a:lnTo>
                <a:lnTo>
                  <a:pt x="5186613" y="7608174"/>
                </a:lnTo>
                <a:lnTo>
                  <a:pt x="5522983" y="7608174"/>
                </a:lnTo>
                <a:close/>
                <a:moveTo>
                  <a:pt x="5522983" y="6892501"/>
                </a:moveTo>
                <a:lnTo>
                  <a:pt x="5186613" y="6892501"/>
                </a:lnTo>
                <a:lnTo>
                  <a:pt x="5186613" y="7243044"/>
                </a:lnTo>
                <a:lnTo>
                  <a:pt x="5522983" y="7243044"/>
                </a:lnTo>
                <a:close/>
                <a:moveTo>
                  <a:pt x="5522983" y="6527374"/>
                </a:moveTo>
                <a:lnTo>
                  <a:pt x="5186613" y="6527374"/>
                </a:lnTo>
                <a:lnTo>
                  <a:pt x="5186613" y="6877920"/>
                </a:lnTo>
                <a:lnTo>
                  <a:pt x="5522983" y="6877920"/>
                </a:lnTo>
                <a:close/>
                <a:moveTo>
                  <a:pt x="5522983" y="6187385"/>
                </a:moveTo>
                <a:lnTo>
                  <a:pt x="5186614" y="6187385"/>
                </a:lnTo>
                <a:lnTo>
                  <a:pt x="5186614" y="6357302"/>
                </a:lnTo>
                <a:lnTo>
                  <a:pt x="5186613" y="6357302"/>
                </a:lnTo>
                <a:lnTo>
                  <a:pt x="5186613" y="6512794"/>
                </a:lnTo>
                <a:lnTo>
                  <a:pt x="5522983" y="6512794"/>
                </a:lnTo>
                <a:close/>
                <a:moveTo>
                  <a:pt x="5522984" y="5822257"/>
                </a:moveTo>
                <a:lnTo>
                  <a:pt x="5186614" y="5822257"/>
                </a:lnTo>
                <a:lnTo>
                  <a:pt x="5186614" y="6172803"/>
                </a:lnTo>
                <a:lnTo>
                  <a:pt x="5522984" y="6172803"/>
                </a:lnTo>
                <a:close/>
                <a:moveTo>
                  <a:pt x="5522984" y="5457129"/>
                </a:moveTo>
                <a:lnTo>
                  <a:pt x="5186614" y="5457129"/>
                </a:lnTo>
                <a:lnTo>
                  <a:pt x="5186614" y="5807676"/>
                </a:lnTo>
                <a:lnTo>
                  <a:pt x="5522984" y="5807676"/>
                </a:lnTo>
                <a:close/>
                <a:moveTo>
                  <a:pt x="5522984" y="5092001"/>
                </a:moveTo>
                <a:lnTo>
                  <a:pt x="5186614" y="5092001"/>
                </a:lnTo>
                <a:lnTo>
                  <a:pt x="5186614" y="5442548"/>
                </a:lnTo>
                <a:lnTo>
                  <a:pt x="5522984" y="5442548"/>
                </a:lnTo>
                <a:close/>
                <a:moveTo>
                  <a:pt x="5522984" y="4726874"/>
                </a:moveTo>
                <a:lnTo>
                  <a:pt x="5186614" y="4726874"/>
                </a:lnTo>
                <a:lnTo>
                  <a:pt x="5186614" y="5077421"/>
                </a:lnTo>
                <a:lnTo>
                  <a:pt x="5522984" y="5077421"/>
                </a:lnTo>
                <a:close/>
                <a:moveTo>
                  <a:pt x="5522984" y="4361746"/>
                </a:moveTo>
                <a:lnTo>
                  <a:pt x="5186614" y="4361746"/>
                </a:lnTo>
                <a:lnTo>
                  <a:pt x="5186614" y="4712293"/>
                </a:lnTo>
                <a:lnTo>
                  <a:pt x="5522984" y="4712293"/>
                </a:lnTo>
                <a:close/>
                <a:moveTo>
                  <a:pt x="5522984" y="3996618"/>
                </a:moveTo>
                <a:lnTo>
                  <a:pt x="5186614" y="3996618"/>
                </a:lnTo>
                <a:lnTo>
                  <a:pt x="5186614" y="4347165"/>
                </a:lnTo>
                <a:lnTo>
                  <a:pt x="5522984" y="4347165"/>
                </a:lnTo>
                <a:close/>
                <a:moveTo>
                  <a:pt x="5522984" y="3631491"/>
                </a:moveTo>
                <a:lnTo>
                  <a:pt x="5186614" y="3631491"/>
                </a:lnTo>
                <a:lnTo>
                  <a:pt x="5186614" y="3982038"/>
                </a:lnTo>
                <a:lnTo>
                  <a:pt x="5522984" y="3982038"/>
                </a:lnTo>
                <a:close/>
                <a:moveTo>
                  <a:pt x="5522984" y="3266363"/>
                </a:moveTo>
                <a:lnTo>
                  <a:pt x="5186614" y="3266363"/>
                </a:lnTo>
                <a:lnTo>
                  <a:pt x="5186614" y="3616911"/>
                </a:lnTo>
                <a:lnTo>
                  <a:pt x="5522984" y="3616911"/>
                </a:lnTo>
                <a:close/>
                <a:moveTo>
                  <a:pt x="5522984" y="2901235"/>
                </a:moveTo>
                <a:lnTo>
                  <a:pt x="5186614" y="2901235"/>
                </a:lnTo>
                <a:lnTo>
                  <a:pt x="5186614" y="3251783"/>
                </a:lnTo>
                <a:lnTo>
                  <a:pt x="5522984" y="3251783"/>
                </a:lnTo>
                <a:close/>
                <a:moveTo>
                  <a:pt x="5522984" y="2536108"/>
                </a:moveTo>
                <a:lnTo>
                  <a:pt x="5186614" y="2536108"/>
                </a:lnTo>
                <a:lnTo>
                  <a:pt x="5186614" y="2886655"/>
                </a:lnTo>
                <a:lnTo>
                  <a:pt x="5522984" y="2886655"/>
                </a:lnTo>
                <a:close/>
                <a:moveTo>
                  <a:pt x="5522984" y="2170981"/>
                </a:moveTo>
                <a:lnTo>
                  <a:pt x="5186614" y="2170981"/>
                </a:lnTo>
                <a:lnTo>
                  <a:pt x="5186614" y="2521528"/>
                </a:lnTo>
                <a:lnTo>
                  <a:pt x="5522984" y="2521528"/>
                </a:lnTo>
                <a:close/>
                <a:moveTo>
                  <a:pt x="5522984" y="1805854"/>
                </a:moveTo>
                <a:lnTo>
                  <a:pt x="5186614" y="1805854"/>
                </a:lnTo>
                <a:lnTo>
                  <a:pt x="5186614" y="2156401"/>
                </a:lnTo>
                <a:lnTo>
                  <a:pt x="5522984" y="2156401"/>
                </a:lnTo>
                <a:close/>
                <a:moveTo>
                  <a:pt x="5522984" y="1440727"/>
                </a:moveTo>
                <a:lnTo>
                  <a:pt x="5186614" y="1440727"/>
                </a:lnTo>
                <a:lnTo>
                  <a:pt x="5186614" y="1791274"/>
                </a:lnTo>
                <a:lnTo>
                  <a:pt x="5522984" y="1791274"/>
                </a:lnTo>
                <a:close/>
                <a:moveTo>
                  <a:pt x="5522984" y="1075598"/>
                </a:moveTo>
                <a:lnTo>
                  <a:pt x="5186614" y="1075598"/>
                </a:lnTo>
                <a:lnTo>
                  <a:pt x="5186614" y="1426147"/>
                </a:lnTo>
                <a:lnTo>
                  <a:pt x="5522984" y="1426147"/>
                </a:lnTo>
                <a:close/>
                <a:moveTo>
                  <a:pt x="5522984" y="710474"/>
                </a:moveTo>
                <a:lnTo>
                  <a:pt x="5186614" y="710474"/>
                </a:lnTo>
                <a:lnTo>
                  <a:pt x="5186614" y="1061017"/>
                </a:lnTo>
                <a:lnTo>
                  <a:pt x="5522984" y="1061017"/>
                </a:lnTo>
                <a:close/>
                <a:moveTo>
                  <a:pt x="5522984" y="345347"/>
                </a:moveTo>
                <a:lnTo>
                  <a:pt x="5186614" y="345347"/>
                </a:lnTo>
                <a:lnTo>
                  <a:pt x="5186614" y="695893"/>
                </a:lnTo>
                <a:lnTo>
                  <a:pt x="5522984" y="695893"/>
                </a:lnTo>
                <a:close/>
                <a:moveTo>
                  <a:pt x="5874573" y="12004284"/>
                </a:moveTo>
                <a:lnTo>
                  <a:pt x="5538203" y="12004284"/>
                </a:lnTo>
                <a:lnTo>
                  <a:pt x="5538203" y="12354830"/>
                </a:lnTo>
                <a:lnTo>
                  <a:pt x="5874573" y="12354830"/>
                </a:lnTo>
                <a:close/>
                <a:moveTo>
                  <a:pt x="5874573" y="11639156"/>
                </a:moveTo>
                <a:lnTo>
                  <a:pt x="5538203" y="11639156"/>
                </a:lnTo>
                <a:lnTo>
                  <a:pt x="5538203" y="11989703"/>
                </a:lnTo>
                <a:lnTo>
                  <a:pt x="5874573" y="11989703"/>
                </a:lnTo>
                <a:close/>
                <a:moveTo>
                  <a:pt x="5874573" y="11274028"/>
                </a:moveTo>
                <a:lnTo>
                  <a:pt x="5538203" y="11274028"/>
                </a:lnTo>
                <a:lnTo>
                  <a:pt x="5538203" y="11624575"/>
                </a:lnTo>
                <a:lnTo>
                  <a:pt x="5874573" y="11624575"/>
                </a:lnTo>
                <a:close/>
                <a:moveTo>
                  <a:pt x="5874573" y="10908901"/>
                </a:moveTo>
                <a:lnTo>
                  <a:pt x="5538203" y="10908901"/>
                </a:lnTo>
                <a:lnTo>
                  <a:pt x="5538203" y="11259448"/>
                </a:lnTo>
                <a:lnTo>
                  <a:pt x="5874573" y="11259448"/>
                </a:lnTo>
                <a:close/>
                <a:moveTo>
                  <a:pt x="5874573" y="10543773"/>
                </a:moveTo>
                <a:lnTo>
                  <a:pt x="5538203" y="10543773"/>
                </a:lnTo>
                <a:lnTo>
                  <a:pt x="5538203" y="10894320"/>
                </a:lnTo>
                <a:lnTo>
                  <a:pt x="5874573" y="10894320"/>
                </a:lnTo>
                <a:close/>
                <a:moveTo>
                  <a:pt x="5874573" y="10178645"/>
                </a:moveTo>
                <a:lnTo>
                  <a:pt x="5538203" y="10178645"/>
                </a:lnTo>
                <a:lnTo>
                  <a:pt x="5538203" y="10529192"/>
                </a:lnTo>
                <a:lnTo>
                  <a:pt x="5874573" y="10529192"/>
                </a:lnTo>
                <a:close/>
                <a:moveTo>
                  <a:pt x="5874573" y="9813518"/>
                </a:moveTo>
                <a:lnTo>
                  <a:pt x="5538203" y="9813518"/>
                </a:lnTo>
                <a:lnTo>
                  <a:pt x="5538203" y="10164065"/>
                </a:lnTo>
                <a:lnTo>
                  <a:pt x="5874573" y="10164065"/>
                </a:lnTo>
                <a:close/>
                <a:moveTo>
                  <a:pt x="5874573" y="9448390"/>
                </a:moveTo>
                <a:lnTo>
                  <a:pt x="5538203" y="9448390"/>
                </a:lnTo>
                <a:lnTo>
                  <a:pt x="5538203" y="9798938"/>
                </a:lnTo>
                <a:lnTo>
                  <a:pt x="5874573" y="9798938"/>
                </a:lnTo>
                <a:close/>
                <a:moveTo>
                  <a:pt x="5874573" y="9083262"/>
                </a:moveTo>
                <a:lnTo>
                  <a:pt x="5538203" y="9083262"/>
                </a:lnTo>
                <a:lnTo>
                  <a:pt x="5538203" y="9433810"/>
                </a:lnTo>
                <a:lnTo>
                  <a:pt x="5874573" y="9433810"/>
                </a:lnTo>
                <a:close/>
                <a:moveTo>
                  <a:pt x="5874573" y="8718135"/>
                </a:moveTo>
                <a:lnTo>
                  <a:pt x="5538203" y="8718135"/>
                </a:lnTo>
                <a:lnTo>
                  <a:pt x="5538203" y="9068682"/>
                </a:lnTo>
                <a:lnTo>
                  <a:pt x="5874573" y="9068682"/>
                </a:lnTo>
                <a:close/>
                <a:moveTo>
                  <a:pt x="5874573" y="8353008"/>
                </a:moveTo>
                <a:lnTo>
                  <a:pt x="5538203" y="8353008"/>
                </a:lnTo>
                <a:lnTo>
                  <a:pt x="5538203" y="8703555"/>
                </a:lnTo>
                <a:lnTo>
                  <a:pt x="5874573" y="8703555"/>
                </a:lnTo>
                <a:close/>
                <a:moveTo>
                  <a:pt x="5874573" y="7987881"/>
                </a:moveTo>
                <a:lnTo>
                  <a:pt x="5538203" y="7987881"/>
                </a:lnTo>
                <a:lnTo>
                  <a:pt x="5538203" y="8338428"/>
                </a:lnTo>
                <a:lnTo>
                  <a:pt x="5874573" y="8338428"/>
                </a:lnTo>
                <a:close/>
                <a:moveTo>
                  <a:pt x="5874573" y="7622754"/>
                </a:moveTo>
                <a:lnTo>
                  <a:pt x="5538203" y="7622754"/>
                </a:lnTo>
                <a:lnTo>
                  <a:pt x="5538203" y="7973301"/>
                </a:lnTo>
                <a:lnTo>
                  <a:pt x="5874573" y="7973301"/>
                </a:lnTo>
                <a:close/>
                <a:moveTo>
                  <a:pt x="5874573" y="7257625"/>
                </a:moveTo>
                <a:lnTo>
                  <a:pt x="5538203" y="7257625"/>
                </a:lnTo>
                <a:lnTo>
                  <a:pt x="5538203" y="7608174"/>
                </a:lnTo>
                <a:lnTo>
                  <a:pt x="5874573" y="7608174"/>
                </a:lnTo>
                <a:close/>
                <a:moveTo>
                  <a:pt x="5874573" y="6892501"/>
                </a:moveTo>
                <a:lnTo>
                  <a:pt x="5538203" y="6892501"/>
                </a:lnTo>
                <a:lnTo>
                  <a:pt x="5538203" y="7243044"/>
                </a:lnTo>
                <a:lnTo>
                  <a:pt x="5874573" y="7243044"/>
                </a:lnTo>
                <a:close/>
                <a:moveTo>
                  <a:pt x="5874573" y="6527374"/>
                </a:moveTo>
                <a:lnTo>
                  <a:pt x="5538203" y="6527374"/>
                </a:lnTo>
                <a:lnTo>
                  <a:pt x="5538203" y="6877920"/>
                </a:lnTo>
                <a:lnTo>
                  <a:pt x="5874573" y="6877920"/>
                </a:lnTo>
                <a:close/>
                <a:moveTo>
                  <a:pt x="5874573" y="6187385"/>
                </a:moveTo>
                <a:lnTo>
                  <a:pt x="5538204" y="6187385"/>
                </a:lnTo>
                <a:lnTo>
                  <a:pt x="5538204" y="6357302"/>
                </a:lnTo>
                <a:lnTo>
                  <a:pt x="5538203" y="6357302"/>
                </a:lnTo>
                <a:lnTo>
                  <a:pt x="5538203" y="6512794"/>
                </a:lnTo>
                <a:lnTo>
                  <a:pt x="5874573" y="6512794"/>
                </a:lnTo>
                <a:close/>
                <a:moveTo>
                  <a:pt x="5874574" y="5822257"/>
                </a:moveTo>
                <a:lnTo>
                  <a:pt x="5538204" y="5822257"/>
                </a:lnTo>
                <a:lnTo>
                  <a:pt x="5538204" y="6172803"/>
                </a:lnTo>
                <a:lnTo>
                  <a:pt x="5874574" y="6172803"/>
                </a:lnTo>
                <a:close/>
                <a:moveTo>
                  <a:pt x="5874574" y="5457129"/>
                </a:moveTo>
                <a:lnTo>
                  <a:pt x="5538204" y="5457129"/>
                </a:lnTo>
                <a:lnTo>
                  <a:pt x="5538204" y="5807676"/>
                </a:lnTo>
                <a:lnTo>
                  <a:pt x="5874574" y="5807676"/>
                </a:lnTo>
                <a:close/>
                <a:moveTo>
                  <a:pt x="5874574" y="5092001"/>
                </a:moveTo>
                <a:lnTo>
                  <a:pt x="5538204" y="5092001"/>
                </a:lnTo>
                <a:lnTo>
                  <a:pt x="5538204" y="5442548"/>
                </a:lnTo>
                <a:lnTo>
                  <a:pt x="5874574" y="5442548"/>
                </a:lnTo>
                <a:close/>
                <a:moveTo>
                  <a:pt x="5874574" y="4726874"/>
                </a:moveTo>
                <a:lnTo>
                  <a:pt x="5538204" y="4726874"/>
                </a:lnTo>
                <a:lnTo>
                  <a:pt x="5538204" y="5077421"/>
                </a:lnTo>
                <a:lnTo>
                  <a:pt x="5874574" y="5077421"/>
                </a:lnTo>
                <a:close/>
                <a:moveTo>
                  <a:pt x="5874574" y="4361746"/>
                </a:moveTo>
                <a:lnTo>
                  <a:pt x="5538204" y="4361746"/>
                </a:lnTo>
                <a:lnTo>
                  <a:pt x="5538204" y="4712293"/>
                </a:lnTo>
                <a:lnTo>
                  <a:pt x="5874574" y="4712293"/>
                </a:lnTo>
                <a:close/>
                <a:moveTo>
                  <a:pt x="5874574" y="3996618"/>
                </a:moveTo>
                <a:lnTo>
                  <a:pt x="5538204" y="3996618"/>
                </a:lnTo>
                <a:lnTo>
                  <a:pt x="5538204" y="4347165"/>
                </a:lnTo>
                <a:lnTo>
                  <a:pt x="5874574" y="4347165"/>
                </a:lnTo>
                <a:close/>
                <a:moveTo>
                  <a:pt x="5874574" y="3631491"/>
                </a:moveTo>
                <a:lnTo>
                  <a:pt x="5538204" y="3631491"/>
                </a:lnTo>
                <a:lnTo>
                  <a:pt x="5538204" y="3982038"/>
                </a:lnTo>
                <a:lnTo>
                  <a:pt x="5874574" y="3982038"/>
                </a:lnTo>
                <a:close/>
                <a:moveTo>
                  <a:pt x="5874574" y="3266363"/>
                </a:moveTo>
                <a:lnTo>
                  <a:pt x="5538204" y="3266363"/>
                </a:lnTo>
                <a:lnTo>
                  <a:pt x="5538204" y="3616911"/>
                </a:lnTo>
                <a:lnTo>
                  <a:pt x="5874574" y="3616911"/>
                </a:lnTo>
                <a:close/>
                <a:moveTo>
                  <a:pt x="5874574" y="2901235"/>
                </a:moveTo>
                <a:lnTo>
                  <a:pt x="5538204" y="2901235"/>
                </a:lnTo>
                <a:lnTo>
                  <a:pt x="5538204" y="3251783"/>
                </a:lnTo>
                <a:lnTo>
                  <a:pt x="5874574" y="3251783"/>
                </a:lnTo>
                <a:close/>
                <a:moveTo>
                  <a:pt x="5874574" y="2536108"/>
                </a:moveTo>
                <a:lnTo>
                  <a:pt x="5538204" y="2536108"/>
                </a:lnTo>
                <a:lnTo>
                  <a:pt x="5538204" y="2886655"/>
                </a:lnTo>
                <a:lnTo>
                  <a:pt x="5874574" y="2886655"/>
                </a:lnTo>
                <a:close/>
                <a:moveTo>
                  <a:pt x="5874574" y="2170981"/>
                </a:moveTo>
                <a:lnTo>
                  <a:pt x="5538204" y="2170981"/>
                </a:lnTo>
                <a:lnTo>
                  <a:pt x="5538204" y="2521528"/>
                </a:lnTo>
                <a:lnTo>
                  <a:pt x="5874574" y="2521528"/>
                </a:lnTo>
                <a:close/>
                <a:moveTo>
                  <a:pt x="5874574" y="1805854"/>
                </a:moveTo>
                <a:lnTo>
                  <a:pt x="5538204" y="1805854"/>
                </a:lnTo>
                <a:lnTo>
                  <a:pt x="5538204" y="2156401"/>
                </a:lnTo>
                <a:lnTo>
                  <a:pt x="5874574" y="2156401"/>
                </a:lnTo>
                <a:close/>
                <a:moveTo>
                  <a:pt x="5874574" y="1440727"/>
                </a:moveTo>
                <a:lnTo>
                  <a:pt x="5538204" y="1440727"/>
                </a:lnTo>
                <a:lnTo>
                  <a:pt x="5538204" y="1791274"/>
                </a:lnTo>
                <a:lnTo>
                  <a:pt x="5874574" y="1791274"/>
                </a:lnTo>
                <a:close/>
                <a:moveTo>
                  <a:pt x="5874574" y="1075598"/>
                </a:moveTo>
                <a:lnTo>
                  <a:pt x="5538204" y="1075598"/>
                </a:lnTo>
                <a:lnTo>
                  <a:pt x="5538204" y="1426147"/>
                </a:lnTo>
                <a:lnTo>
                  <a:pt x="5874574" y="1426147"/>
                </a:lnTo>
                <a:close/>
                <a:moveTo>
                  <a:pt x="5874574" y="710474"/>
                </a:moveTo>
                <a:lnTo>
                  <a:pt x="5538204" y="710474"/>
                </a:lnTo>
                <a:lnTo>
                  <a:pt x="5538204" y="1061017"/>
                </a:lnTo>
                <a:lnTo>
                  <a:pt x="5874574" y="1061017"/>
                </a:lnTo>
                <a:close/>
                <a:moveTo>
                  <a:pt x="5874574" y="345347"/>
                </a:moveTo>
                <a:lnTo>
                  <a:pt x="5538204" y="345347"/>
                </a:lnTo>
                <a:lnTo>
                  <a:pt x="5538204" y="695893"/>
                </a:lnTo>
                <a:lnTo>
                  <a:pt x="5874574" y="695893"/>
                </a:lnTo>
                <a:close/>
                <a:moveTo>
                  <a:pt x="6226162" y="12004284"/>
                </a:moveTo>
                <a:lnTo>
                  <a:pt x="5889793" y="12004284"/>
                </a:lnTo>
                <a:lnTo>
                  <a:pt x="5889793" y="12354830"/>
                </a:lnTo>
                <a:lnTo>
                  <a:pt x="6226162" y="12354830"/>
                </a:lnTo>
                <a:close/>
                <a:moveTo>
                  <a:pt x="6226162" y="11639156"/>
                </a:moveTo>
                <a:lnTo>
                  <a:pt x="5889793" y="11639156"/>
                </a:lnTo>
                <a:lnTo>
                  <a:pt x="5889793" y="11989703"/>
                </a:lnTo>
                <a:lnTo>
                  <a:pt x="6226162" y="11989703"/>
                </a:lnTo>
                <a:close/>
                <a:moveTo>
                  <a:pt x="6226162" y="11274028"/>
                </a:moveTo>
                <a:lnTo>
                  <a:pt x="5889793" y="11274028"/>
                </a:lnTo>
                <a:lnTo>
                  <a:pt x="5889793" y="11624575"/>
                </a:lnTo>
                <a:lnTo>
                  <a:pt x="6226162" y="11624575"/>
                </a:lnTo>
                <a:close/>
                <a:moveTo>
                  <a:pt x="6226162" y="10908900"/>
                </a:moveTo>
                <a:lnTo>
                  <a:pt x="5889793" y="10908901"/>
                </a:lnTo>
                <a:lnTo>
                  <a:pt x="5889793" y="11259448"/>
                </a:lnTo>
                <a:lnTo>
                  <a:pt x="6226162" y="11259448"/>
                </a:lnTo>
                <a:close/>
                <a:moveTo>
                  <a:pt x="6226162" y="10543773"/>
                </a:moveTo>
                <a:lnTo>
                  <a:pt x="5889793" y="10543773"/>
                </a:lnTo>
                <a:lnTo>
                  <a:pt x="5889793" y="10894320"/>
                </a:lnTo>
                <a:lnTo>
                  <a:pt x="6226162" y="10894320"/>
                </a:lnTo>
                <a:close/>
                <a:moveTo>
                  <a:pt x="6226162" y="10178645"/>
                </a:moveTo>
                <a:lnTo>
                  <a:pt x="5889793" y="10178645"/>
                </a:lnTo>
                <a:lnTo>
                  <a:pt x="5889793" y="10529192"/>
                </a:lnTo>
                <a:lnTo>
                  <a:pt x="6226162" y="10529192"/>
                </a:lnTo>
                <a:close/>
                <a:moveTo>
                  <a:pt x="6226162" y="9813518"/>
                </a:moveTo>
                <a:lnTo>
                  <a:pt x="5889793" y="9813518"/>
                </a:lnTo>
                <a:lnTo>
                  <a:pt x="5889793" y="10164065"/>
                </a:lnTo>
                <a:lnTo>
                  <a:pt x="6226162" y="10164065"/>
                </a:lnTo>
                <a:close/>
                <a:moveTo>
                  <a:pt x="6226162" y="9448390"/>
                </a:moveTo>
                <a:lnTo>
                  <a:pt x="5889793" y="9448390"/>
                </a:lnTo>
                <a:lnTo>
                  <a:pt x="5889793" y="9798938"/>
                </a:lnTo>
                <a:lnTo>
                  <a:pt x="6226162" y="9798938"/>
                </a:lnTo>
                <a:close/>
                <a:moveTo>
                  <a:pt x="6226162" y="9083262"/>
                </a:moveTo>
                <a:lnTo>
                  <a:pt x="5889793" y="9083262"/>
                </a:lnTo>
                <a:lnTo>
                  <a:pt x="5889793" y="9433810"/>
                </a:lnTo>
                <a:lnTo>
                  <a:pt x="6226162" y="9433810"/>
                </a:lnTo>
                <a:close/>
                <a:moveTo>
                  <a:pt x="6226162" y="8718135"/>
                </a:moveTo>
                <a:lnTo>
                  <a:pt x="5889793" y="8718135"/>
                </a:lnTo>
                <a:lnTo>
                  <a:pt x="5889793" y="9068682"/>
                </a:lnTo>
                <a:lnTo>
                  <a:pt x="6226162" y="9068682"/>
                </a:lnTo>
                <a:close/>
                <a:moveTo>
                  <a:pt x="6226162" y="8353008"/>
                </a:moveTo>
                <a:lnTo>
                  <a:pt x="5889793" y="8353008"/>
                </a:lnTo>
                <a:lnTo>
                  <a:pt x="5889793" y="8703555"/>
                </a:lnTo>
                <a:lnTo>
                  <a:pt x="6226162" y="8703555"/>
                </a:lnTo>
                <a:close/>
                <a:moveTo>
                  <a:pt x="6226162" y="7987881"/>
                </a:moveTo>
                <a:lnTo>
                  <a:pt x="5889793" y="7987881"/>
                </a:lnTo>
                <a:lnTo>
                  <a:pt x="5889793" y="8338428"/>
                </a:lnTo>
                <a:lnTo>
                  <a:pt x="6226162" y="8338428"/>
                </a:lnTo>
                <a:close/>
                <a:moveTo>
                  <a:pt x="6226162" y="7622754"/>
                </a:moveTo>
                <a:lnTo>
                  <a:pt x="5889793" y="7622754"/>
                </a:lnTo>
                <a:lnTo>
                  <a:pt x="5889793" y="7973301"/>
                </a:lnTo>
                <a:lnTo>
                  <a:pt x="6226162" y="7973301"/>
                </a:lnTo>
                <a:close/>
                <a:moveTo>
                  <a:pt x="6226162" y="7257625"/>
                </a:moveTo>
                <a:lnTo>
                  <a:pt x="5889793" y="7257625"/>
                </a:lnTo>
                <a:lnTo>
                  <a:pt x="5889793" y="7608174"/>
                </a:lnTo>
                <a:lnTo>
                  <a:pt x="6226162" y="7608174"/>
                </a:lnTo>
                <a:close/>
                <a:moveTo>
                  <a:pt x="6226162" y="6892501"/>
                </a:moveTo>
                <a:lnTo>
                  <a:pt x="5889793" y="6892501"/>
                </a:lnTo>
                <a:lnTo>
                  <a:pt x="5889793" y="7243044"/>
                </a:lnTo>
                <a:lnTo>
                  <a:pt x="6226162" y="7243044"/>
                </a:lnTo>
                <a:close/>
                <a:moveTo>
                  <a:pt x="6226163" y="6527374"/>
                </a:moveTo>
                <a:lnTo>
                  <a:pt x="5889793" y="6527374"/>
                </a:lnTo>
                <a:lnTo>
                  <a:pt x="5889793" y="6877920"/>
                </a:lnTo>
                <a:lnTo>
                  <a:pt x="6226162" y="6877921"/>
                </a:lnTo>
                <a:close/>
                <a:moveTo>
                  <a:pt x="6226163" y="6187384"/>
                </a:moveTo>
                <a:lnTo>
                  <a:pt x="5889794" y="6187385"/>
                </a:lnTo>
                <a:lnTo>
                  <a:pt x="5889794" y="6357302"/>
                </a:lnTo>
                <a:lnTo>
                  <a:pt x="5889793" y="6357302"/>
                </a:lnTo>
                <a:lnTo>
                  <a:pt x="5889793" y="6512794"/>
                </a:lnTo>
                <a:lnTo>
                  <a:pt x="6226163" y="6512794"/>
                </a:lnTo>
                <a:lnTo>
                  <a:pt x="6226163" y="6357302"/>
                </a:lnTo>
                <a:close/>
                <a:moveTo>
                  <a:pt x="6226163" y="5822257"/>
                </a:moveTo>
                <a:lnTo>
                  <a:pt x="5889794" y="5822257"/>
                </a:lnTo>
                <a:lnTo>
                  <a:pt x="5889794" y="6172803"/>
                </a:lnTo>
                <a:lnTo>
                  <a:pt x="6226163" y="6172803"/>
                </a:lnTo>
                <a:close/>
                <a:moveTo>
                  <a:pt x="6226163" y="5457129"/>
                </a:moveTo>
                <a:lnTo>
                  <a:pt x="5889794" y="5457129"/>
                </a:lnTo>
                <a:lnTo>
                  <a:pt x="5889794" y="5807676"/>
                </a:lnTo>
                <a:lnTo>
                  <a:pt x="6226163" y="5807676"/>
                </a:lnTo>
                <a:close/>
                <a:moveTo>
                  <a:pt x="6226163" y="5092001"/>
                </a:moveTo>
                <a:lnTo>
                  <a:pt x="5889794" y="5092001"/>
                </a:lnTo>
                <a:lnTo>
                  <a:pt x="5889794" y="5442548"/>
                </a:lnTo>
                <a:lnTo>
                  <a:pt x="6226163" y="5442548"/>
                </a:lnTo>
                <a:close/>
                <a:moveTo>
                  <a:pt x="6226163" y="4726873"/>
                </a:moveTo>
                <a:lnTo>
                  <a:pt x="5889794" y="4726874"/>
                </a:lnTo>
                <a:lnTo>
                  <a:pt x="5889794" y="5077421"/>
                </a:lnTo>
                <a:lnTo>
                  <a:pt x="6226163" y="5077421"/>
                </a:lnTo>
                <a:close/>
                <a:moveTo>
                  <a:pt x="6226163" y="4361746"/>
                </a:moveTo>
                <a:lnTo>
                  <a:pt x="5889794" y="4361746"/>
                </a:lnTo>
                <a:lnTo>
                  <a:pt x="5889794" y="4712293"/>
                </a:lnTo>
                <a:lnTo>
                  <a:pt x="6226163" y="4712293"/>
                </a:lnTo>
                <a:close/>
                <a:moveTo>
                  <a:pt x="6226163" y="3996618"/>
                </a:moveTo>
                <a:lnTo>
                  <a:pt x="5889794" y="3996618"/>
                </a:lnTo>
                <a:lnTo>
                  <a:pt x="5889794" y="4347165"/>
                </a:lnTo>
                <a:lnTo>
                  <a:pt x="6226163" y="4347165"/>
                </a:lnTo>
                <a:close/>
                <a:moveTo>
                  <a:pt x="6226163" y="3631491"/>
                </a:moveTo>
                <a:lnTo>
                  <a:pt x="5889794" y="3631491"/>
                </a:lnTo>
                <a:lnTo>
                  <a:pt x="5889794" y="3982038"/>
                </a:lnTo>
                <a:lnTo>
                  <a:pt x="6226163" y="3982038"/>
                </a:lnTo>
                <a:close/>
                <a:moveTo>
                  <a:pt x="6226163" y="3266363"/>
                </a:moveTo>
                <a:lnTo>
                  <a:pt x="5889794" y="3266363"/>
                </a:lnTo>
                <a:lnTo>
                  <a:pt x="5889794" y="3616911"/>
                </a:lnTo>
                <a:lnTo>
                  <a:pt x="6226163" y="3616911"/>
                </a:lnTo>
                <a:close/>
                <a:moveTo>
                  <a:pt x="6226163" y="2901235"/>
                </a:moveTo>
                <a:lnTo>
                  <a:pt x="5889794" y="2901235"/>
                </a:lnTo>
                <a:lnTo>
                  <a:pt x="5889794" y="3251783"/>
                </a:lnTo>
                <a:lnTo>
                  <a:pt x="6226163" y="3251783"/>
                </a:lnTo>
                <a:close/>
                <a:moveTo>
                  <a:pt x="6226163" y="2536108"/>
                </a:moveTo>
                <a:lnTo>
                  <a:pt x="5889794" y="2536108"/>
                </a:lnTo>
                <a:lnTo>
                  <a:pt x="5889794" y="2886655"/>
                </a:lnTo>
                <a:lnTo>
                  <a:pt x="6226163" y="2886655"/>
                </a:lnTo>
                <a:close/>
                <a:moveTo>
                  <a:pt x="6226163" y="2170981"/>
                </a:moveTo>
                <a:lnTo>
                  <a:pt x="5889794" y="2170981"/>
                </a:lnTo>
                <a:lnTo>
                  <a:pt x="5889794" y="2521528"/>
                </a:lnTo>
                <a:lnTo>
                  <a:pt x="6226163" y="2521528"/>
                </a:lnTo>
                <a:close/>
                <a:moveTo>
                  <a:pt x="6226163" y="1805854"/>
                </a:moveTo>
                <a:lnTo>
                  <a:pt x="5889794" y="1805854"/>
                </a:lnTo>
                <a:lnTo>
                  <a:pt x="5889794" y="2156401"/>
                </a:lnTo>
                <a:lnTo>
                  <a:pt x="6226163" y="2156401"/>
                </a:lnTo>
                <a:close/>
                <a:moveTo>
                  <a:pt x="6226163" y="1440727"/>
                </a:moveTo>
                <a:lnTo>
                  <a:pt x="5889794" y="1440727"/>
                </a:lnTo>
                <a:lnTo>
                  <a:pt x="5889794" y="1791274"/>
                </a:lnTo>
                <a:lnTo>
                  <a:pt x="6226163" y="1791274"/>
                </a:lnTo>
                <a:close/>
                <a:moveTo>
                  <a:pt x="6226163" y="1075598"/>
                </a:moveTo>
                <a:lnTo>
                  <a:pt x="5889794" y="1075598"/>
                </a:lnTo>
                <a:lnTo>
                  <a:pt x="5889794" y="1426147"/>
                </a:lnTo>
                <a:lnTo>
                  <a:pt x="6226163" y="1426147"/>
                </a:lnTo>
                <a:close/>
                <a:moveTo>
                  <a:pt x="6226163" y="710474"/>
                </a:moveTo>
                <a:lnTo>
                  <a:pt x="5889794" y="710474"/>
                </a:lnTo>
                <a:lnTo>
                  <a:pt x="5889794" y="1061017"/>
                </a:lnTo>
                <a:lnTo>
                  <a:pt x="6226163" y="1061017"/>
                </a:lnTo>
                <a:close/>
                <a:moveTo>
                  <a:pt x="6226164" y="345347"/>
                </a:moveTo>
                <a:lnTo>
                  <a:pt x="5889794" y="345347"/>
                </a:lnTo>
                <a:lnTo>
                  <a:pt x="5889794" y="695893"/>
                </a:lnTo>
                <a:lnTo>
                  <a:pt x="6226163" y="695894"/>
                </a:lnTo>
                <a:close/>
                <a:moveTo>
                  <a:pt x="6577751" y="12004284"/>
                </a:moveTo>
                <a:lnTo>
                  <a:pt x="6241382" y="12004284"/>
                </a:lnTo>
                <a:lnTo>
                  <a:pt x="6241382" y="12354830"/>
                </a:lnTo>
                <a:lnTo>
                  <a:pt x="6577751" y="12354830"/>
                </a:lnTo>
                <a:close/>
                <a:moveTo>
                  <a:pt x="6577751" y="11639156"/>
                </a:moveTo>
                <a:lnTo>
                  <a:pt x="6241382" y="11639156"/>
                </a:lnTo>
                <a:lnTo>
                  <a:pt x="6241382" y="11989703"/>
                </a:lnTo>
                <a:lnTo>
                  <a:pt x="6577751" y="11989703"/>
                </a:lnTo>
                <a:close/>
                <a:moveTo>
                  <a:pt x="6577751" y="11274028"/>
                </a:moveTo>
                <a:lnTo>
                  <a:pt x="6241382" y="11274028"/>
                </a:lnTo>
                <a:lnTo>
                  <a:pt x="6241382" y="11624575"/>
                </a:lnTo>
                <a:lnTo>
                  <a:pt x="6577751" y="11624575"/>
                </a:lnTo>
                <a:close/>
                <a:moveTo>
                  <a:pt x="6577751" y="10908900"/>
                </a:moveTo>
                <a:lnTo>
                  <a:pt x="6241382" y="10908900"/>
                </a:lnTo>
                <a:lnTo>
                  <a:pt x="6241382" y="11259448"/>
                </a:lnTo>
                <a:lnTo>
                  <a:pt x="6577751" y="11259448"/>
                </a:lnTo>
                <a:close/>
                <a:moveTo>
                  <a:pt x="6577751" y="10543773"/>
                </a:moveTo>
                <a:lnTo>
                  <a:pt x="6241382" y="10543773"/>
                </a:lnTo>
                <a:lnTo>
                  <a:pt x="6241382" y="10894320"/>
                </a:lnTo>
                <a:lnTo>
                  <a:pt x="6577751" y="10894320"/>
                </a:lnTo>
                <a:close/>
                <a:moveTo>
                  <a:pt x="6577751" y="10178645"/>
                </a:moveTo>
                <a:lnTo>
                  <a:pt x="6241382" y="10178645"/>
                </a:lnTo>
                <a:lnTo>
                  <a:pt x="6241382" y="10529192"/>
                </a:lnTo>
                <a:lnTo>
                  <a:pt x="6577751" y="10529192"/>
                </a:lnTo>
                <a:close/>
                <a:moveTo>
                  <a:pt x="6577751" y="9813518"/>
                </a:moveTo>
                <a:lnTo>
                  <a:pt x="6241382" y="9813518"/>
                </a:lnTo>
                <a:lnTo>
                  <a:pt x="6241382" y="10164065"/>
                </a:lnTo>
                <a:lnTo>
                  <a:pt x="6577751" y="10164065"/>
                </a:lnTo>
                <a:close/>
                <a:moveTo>
                  <a:pt x="6577751" y="9448390"/>
                </a:moveTo>
                <a:lnTo>
                  <a:pt x="6241382" y="9448390"/>
                </a:lnTo>
                <a:lnTo>
                  <a:pt x="6241382" y="9798938"/>
                </a:lnTo>
                <a:lnTo>
                  <a:pt x="6577751" y="9798938"/>
                </a:lnTo>
                <a:close/>
                <a:moveTo>
                  <a:pt x="6577751" y="9083262"/>
                </a:moveTo>
                <a:lnTo>
                  <a:pt x="6241382" y="9083262"/>
                </a:lnTo>
                <a:lnTo>
                  <a:pt x="6241382" y="9433810"/>
                </a:lnTo>
                <a:lnTo>
                  <a:pt x="6577751" y="9433810"/>
                </a:lnTo>
                <a:close/>
                <a:moveTo>
                  <a:pt x="6577751" y="8718135"/>
                </a:moveTo>
                <a:lnTo>
                  <a:pt x="6241382" y="8718135"/>
                </a:lnTo>
                <a:lnTo>
                  <a:pt x="6241382" y="9068682"/>
                </a:lnTo>
                <a:lnTo>
                  <a:pt x="6577751" y="9068682"/>
                </a:lnTo>
                <a:close/>
                <a:moveTo>
                  <a:pt x="6577751" y="8353008"/>
                </a:moveTo>
                <a:lnTo>
                  <a:pt x="6241382" y="8353008"/>
                </a:lnTo>
                <a:lnTo>
                  <a:pt x="6241382" y="8703555"/>
                </a:lnTo>
                <a:lnTo>
                  <a:pt x="6577751" y="8703555"/>
                </a:lnTo>
                <a:close/>
                <a:moveTo>
                  <a:pt x="6577751" y="7987881"/>
                </a:moveTo>
                <a:lnTo>
                  <a:pt x="6241382" y="7987881"/>
                </a:lnTo>
                <a:lnTo>
                  <a:pt x="6241382" y="8338428"/>
                </a:lnTo>
                <a:lnTo>
                  <a:pt x="6577751" y="8338428"/>
                </a:lnTo>
                <a:close/>
                <a:moveTo>
                  <a:pt x="6577751" y="7622754"/>
                </a:moveTo>
                <a:lnTo>
                  <a:pt x="6241382" y="7622754"/>
                </a:lnTo>
                <a:lnTo>
                  <a:pt x="6241382" y="7973301"/>
                </a:lnTo>
                <a:lnTo>
                  <a:pt x="6577751" y="7973301"/>
                </a:lnTo>
                <a:close/>
                <a:moveTo>
                  <a:pt x="6577751" y="7257625"/>
                </a:moveTo>
                <a:lnTo>
                  <a:pt x="6241382" y="7257625"/>
                </a:lnTo>
                <a:lnTo>
                  <a:pt x="6241382" y="7608174"/>
                </a:lnTo>
                <a:lnTo>
                  <a:pt x="6577751" y="7608174"/>
                </a:lnTo>
                <a:close/>
                <a:moveTo>
                  <a:pt x="6577751" y="6892501"/>
                </a:moveTo>
                <a:lnTo>
                  <a:pt x="6241382" y="6892501"/>
                </a:lnTo>
                <a:lnTo>
                  <a:pt x="6241382" y="7243044"/>
                </a:lnTo>
                <a:lnTo>
                  <a:pt x="6577751" y="7243044"/>
                </a:lnTo>
                <a:close/>
                <a:moveTo>
                  <a:pt x="6577752" y="6527374"/>
                </a:moveTo>
                <a:lnTo>
                  <a:pt x="6241383" y="6527374"/>
                </a:lnTo>
                <a:lnTo>
                  <a:pt x="6241382" y="6877921"/>
                </a:lnTo>
                <a:lnTo>
                  <a:pt x="6577751" y="6877921"/>
                </a:lnTo>
                <a:close/>
                <a:moveTo>
                  <a:pt x="6577752" y="6187384"/>
                </a:moveTo>
                <a:lnTo>
                  <a:pt x="6241383" y="6187384"/>
                </a:lnTo>
                <a:lnTo>
                  <a:pt x="6241383" y="6357302"/>
                </a:lnTo>
                <a:lnTo>
                  <a:pt x="6241383" y="6512794"/>
                </a:lnTo>
                <a:lnTo>
                  <a:pt x="6577752" y="6512794"/>
                </a:lnTo>
                <a:lnTo>
                  <a:pt x="6577752" y="6357302"/>
                </a:lnTo>
                <a:close/>
                <a:moveTo>
                  <a:pt x="6577752" y="5822257"/>
                </a:moveTo>
                <a:lnTo>
                  <a:pt x="6241383" y="5822257"/>
                </a:lnTo>
                <a:lnTo>
                  <a:pt x="6241383" y="6172803"/>
                </a:lnTo>
                <a:lnTo>
                  <a:pt x="6577752" y="6172803"/>
                </a:lnTo>
                <a:close/>
                <a:moveTo>
                  <a:pt x="6577752" y="5457129"/>
                </a:moveTo>
                <a:lnTo>
                  <a:pt x="6241383" y="5457129"/>
                </a:lnTo>
                <a:lnTo>
                  <a:pt x="6241383" y="5807676"/>
                </a:lnTo>
                <a:lnTo>
                  <a:pt x="6577752" y="5807676"/>
                </a:lnTo>
                <a:close/>
                <a:moveTo>
                  <a:pt x="6577752" y="5092001"/>
                </a:moveTo>
                <a:lnTo>
                  <a:pt x="6241383" y="5092001"/>
                </a:lnTo>
                <a:lnTo>
                  <a:pt x="6241383" y="5442548"/>
                </a:lnTo>
                <a:lnTo>
                  <a:pt x="6577752" y="5442548"/>
                </a:lnTo>
                <a:close/>
                <a:moveTo>
                  <a:pt x="6577752" y="4726873"/>
                </a:moveTo>
                <a:lnTo>
                  <a:pt x="6241383" y="4726873"/>
                </a:lnTo>
                <a:lnTo>
                  <a:pt x="6241383" y="5077421"/>
                </a:lnTo>
                <a:lnTo>
                  <a:pt x="6577752" y="5077421"/>
                </a:lnTo>
                <a:close/>
                <a:moveTo>
                  <a:pt x="6577752" y="4361746"/>
                </a:moveTo>
                <a:lnTo>
                  <a:pt x="6241383" y="4361746"/>
                </a:lnTo>
                <a:lnTo>
                  <a:pt x="6241383" y="4712293"/>
                </a:lnTo>
                <a:lnTo>
                  <a:pt x="6577752" y="4712293"/>
                </a:lnTo>
                <a:close/>
                <a:moveTo>
                  <a:pt x="6577752" y="3996618"/>
                </a:moveTo>
                <a:lnTo>
                  <a:pt x="6241383" y="3996618"/>
                </a:lnTo>
                <a:lnTo>
                  <a:pt x="6241383" y="4347165"/>
                </a:lnTo>
                <a:lnTo>
                  <a:pt x="6577752" y="4347165"/>
                </a:lnTo>
                <a:close/>
                <a:moveTo>
                  <a:pt x="6577752" y="3631491"/>
                </a:moveTo>
                <a:lnTo>
                  <a:pt x="6241383" y="3631491"/>
                </a:lnTo>
                <a:lnTo>
                  <a:pt x="6241383" y="3982038"/>
                </a:lnTo>
                <a:lnTo>
                  <a:pt x="6577752" y="3982038"/>
                </a:lnTo>
                <a:close/>
                <a:moveTo>
                  <a:pt x="6577752" y="3266363"/>
                </a:moveTo>
                <a:lnTo>
                  <a:pt x="6241383" y="3266363"/>
                </a:lnTo>
                <a:lnTo>
                  <a:pt x="6241383" y="3616911"/>
                </a:lnTo>
                <a:lnTo>
                  <a:pt x="6577752" y="3616911"/>
                </a:lnTo>
                <a:close/>
                <a:moveTo>
                  <a:pt x="6577752" y="2901235"/>
                </a:moveTo>
                <a:lnTo>
                  <a:pt x="6241383" y="2901235"/>
                </a:lnTo>
                <a:lnTo>
                  <a:pt x="6241383" y="3251783"/>
                </a:lnTo>
                <a:lnTo>
                  <a:pt x="6577752" y="3251783"/>
                </a:lnTo>
                <a:close/>
                <a:moveTo>
                  <a:pt x="6577752" y="2536108"/>
                </a:moveTo>
                <a:lnTo>
                  <a:pt x="6241383" y="2536108"/>
                </a:lnTo>
                <a:lnTo>
                  <a:pt x="6241383" y="2886655"/>
                </a:lnTo>
                <a:lnTo>
                  <a:pt x="6577752" y="2886655"/>
                </a:lnTo>
                <a:close/>
                <a:moveTo>
                  <a:pt x="6577752" y="2170981"/>
                </a:moveTo>
                <a:lnTo>
                  <a:pt x="6241383" y="2170981"/>
                </a:lnTo>
                <a:lnTo>
                  <a:pt x="6241383" y="2521528"/>
                </a:lnTo>
                <a:lnTo>
                  <a:pt x="6577752" y="2521528"/>
                </a:lnTo>
                <a:close/>
                <a:moveTo>
                  <a:pt x="6577752" y="1805854"/>
                </a:moveTo>
                <a:lnTo>
                  <a:pt x="6241383" y="1805854"/>
                </a:lnTo>
                <a:lnTo>
                  <a:pt x="6241383" y="2156401"/>
                </a:lnTo>
                <a:lnTo>
                  <a:pt x="6577752" y="2156401"/>
                </a:lnTo>
                <a:close/>
                <a:moveTo>
                  <a:pt x="6577752" y="1440727"/>
                </a:moveTo>
                <a:lnTo>
                  <a:pt x="6241383" y="1440727"/>
                </a:lnTo>
                <a:lnTo>
                  <a:pt x="6241383" y="1791274"/>
                </a:lnTo>
                <a:lnTo>
                  <a:pt x="6577752" y="1791274"/>
                </a:lnTo>
                <a:close/>
                <a:moveTo>
                  <a:pt x="6577752" y="1075598"/>
                </a:moveTo>
                <a:lnTo>
                  <a:pt x="6241383" y="1075598"/>
                </a:lnTo>
                <a:lnTo>
                  <a:pt x="6241383" y="1426147"/>
                </a:lnTo>
                <a:lnTo>
                  <a:pt x="6577752" y="1426147"/>
                </a:lnTo>
                <a:close/>
                <a:moveTo>
                  <a:pt x="6577752" y="710474"/>
                </a:moveTo>
                <a:lnTo>
                  <a:pt x="6241383" y="710474"/>
                </a:lnTo>
                <a:lnTo>
                  <a:pt x="6241383" y="1061017"/>
                </a:lnTo>
                <a:lnTo>
                  <a:pt x="6577752" y="1061017"/>
                </a:lnTo>
                <a:close/>
                <a:moveTo>
                  <a:pt x="6577753" y="345347"/>
                </a:moveTo>
                <a:lnTo>
                  <a:pt x="6241384" y="345347"/>
                </a:lnTo>
                <a:lnTo>
                  <a:pt x="6241383" y="695894"/>
                </a:lnTo>
                <a:lnTo>
                  <a:pt x="6577752" y="695894"/>
                </a:lnTo>
                <a:close/>
                <a:moveTo>
                  <a:pt x="6929342" y="12004284"/>
                </a:moveTo>
                <a:lnTo>
                  <a:pt x="6592971" y="12004284"/>
                </a:lnTo>
                <a:lnTo>
                  <a:pt x="6592971" y="12354830"/>
                </a:lnTo>
                <a:lnTo>
                  <a:pt x="6929342" y="12354830"/>
                </a:lnTo>
                <a:close/>
                <a:moveTo>
                  <a:pt x="6929342" y="11639156"/>
                </a:moveTo>
                <a:lnTo>
                  <a:pt x="6592971" y="11639156"/>
                </a:lnTo>
                <a:lnTo>
                  <a:pt x="6592971" y="11989703"/>
                </a:lnTo>
                <a:lnTo>
                  <a:pt x="6929342" y="11989703"/>
                </a:lnTo>
                <a:close/>
                <a:moveTo>
                  <a:pt x="6929342" y="11274028"/>
                </a:moveTo>
                <a:lnTo>
                  <a:pt x="6592971" y="11274028"/>
                </a:lnTo>
                <a:lnTo>
                  <a:pt x="6592971" y="11624575"/>
                </a:lnTo>
                <a:lnTo>
                  <a:pt x="6929342" y="11624575"/>
                </a:lnTo>
                <a:close/>
                <a:moveTo>
                  <a:pt x="6929342" y="10908900"/>
                </a:moveTo>
                <a:lnTo>
                  <a:pt x="6592971" y="10908900"/>
                </a:lnTo>
                <a:lnTo>
                  <a:pt x="6592971" y="11259448"/>
                </a:lnTo>
                <a:lnTo>
                  <a:pt x="6929342" y="11259448"/>
                </a:lnTo>
                <a:close/>
                <a:moveTo>
                  <a:pt x="6929342" y="10543773"/>
                </a:moveTo>
                <a:lnTo>
                  <a:pt x="6592971" y="10543773"/>
                </a:lnTo>
                <a:lnTo>
                  <a:pt x="6592971" y="10894320"/>
                </a:lnTo>
                <a:lnTo>
                  <a:pt x="6929342" y="10894320"/>
                </a:lnTo>
                <a:close/>
                <a:moveTo>
                  <a:pt x="6929342" y="10178645"/>
                </a:moveTo>
                <a:lnTo>
                  <a:pt x="6592971" y="10178645"/>
                </a:lnTo>
                <a:lnTo>
                  <a:pt x="6592971" y="10529192"/>
                </a:lnTo>
                <a:lnTo>
                  <a:pt x="6929342" y="10529192"/>
                </a:lnTo>
                <a:close/>
                <a:moveTo>
                  <a:pt x="6929342" y="9813518"/>
                </a:moveTo>
                <a:lnTo>
                  <a:pt x="6592971" y="9813518"/>
                </a:lnTo>
                <a:lnTo>
                  <a:pt x="6592971" y="10164065"/>
                </a:lnTo>
                <a:lnTo>
                  <a:pt x="6929342" y="10164065"/>
                </a:lnTo>
                <a:close/>
                <a:moveTo>
                  <a:pt x="6929342" y="9448390"/>
                </a:moveTo>
                <a:lnTo>
                  <a:pt x="6592971" y="9448390"/>
                </a:lnTo>
                <a:lnTo>
                  <a:pt x="6592971" y="9798938"/>
                </a:lnTo>
                <a:lnTo>
                  <a:pt x="6929342" y="9798938"/>
                </a:lnTo>
                <a:close/>
                <a:moveTo>
                  <a:pt x="6929342" y="9083262"/>
                </a:moveTo>
                <a:lnTo>
                  <a:pt x="6592971" y="9083262"/>
                </a:lnTo>
                <a:lnTo>
                  <a:pt x="6592971" y="9433810"/>
                </a:lnTo>
                <a:lnTo>
                  <a:pt x="6929342" y="9433810"/>
                </a:lnTo>
                <a:close/>
                <a:moveTo>
                  <a:pt x="6929342" y="8718135"/>
                </a:moveTo>
                <a:lnTo>
                  <a:pt x="6592971" y="8718135"/>
                </a:lnTo>
                <a:lnTo>
                  <a:pt x="6592971" y="9068682"/>
                </a:lnTo>
                <a:lnTo>
                  <a:pt x="6929342" y="9068682"/>
                </a:lnTo>
                <a:close/>
                <a:moveTo>
                  <a:pt x="6929342" y="8353008"/>
                </a:moveTo>
                <a:lnTo>
                  <a:pt x="6592971" y="8353008"/>
                </a:lnTo>
                <a:lnTo>
                  <a:pt x="6592971" y="8703555"/>
                </a:lnTo>
                <a:lnTo>
                  <a:pt x="6929342" y="8703555"/>
                </a:lnTo>
                <a:close/>
                <a:moveTo>
                  <a:pt x="6929342" y="7987881"/>
                </a:moveTo>
                <a:lnTo>
                  <a:pt x="6592971" y="7987881"/>
                </a:lnTo>
                <a:lnTo>
                  <a:pt x="6592971" y="8338428"/>
                </a:lnTo>
                <a:lnTo>
                  <a:pt x="6929342" y="8338428"/>
                </a:lnTo>
                <a:close/>
                <a:moveTo>
                  <a:pt x="6929342" y="7622754"/>
                </a:moveTo>
                <a:lnTo>
                  <a:pt x="6592971" y="7622754"/>
                </a:lnTo>
                <a:lnTo>
                  <a:pt x="6592971" y="7973301"/>
                </a:lnTo>
                <a:lnTo>
                  <a:pt x="6929342" y="7973301"/>
                </a:lnTo>
                <a:close/>
                <a:moveTo>
                  <a:pt x="6929342" y="7257625"/>
                </a:moveTo>
                <a:lnTo>
                  <a:pt x="6592971" y="7257625"/>
                </a:lnTo>
                <a:lnTo>
                  <a:pt x="6592971" y="7608174"/>
                </a:lnTo>
                <a:lnTo>
                  <a:pt x="6929342" y="7608174"/>
                </a:lnTo>
                <a:close/>
                <a:moveTo>
                  <a:pt x="6929342" y="6892501"/>
                </a:moveTo>
                <a:lnTo>
                  <a:pt x="6592971" y="6892501"/>
                </a:lnTo>
                <a:lnTo>
                  <a:pt x="6592971" y="7243044"/>
                </a:lnTo>
                <a:lnTo>
                  <a:pt x="6929342" y="7243044"/>
                </a:lnTo>
                <a:close/>
                <a:moveTo>
                  <a:pt x="6929342" y="6527374"/>
                </a:moveTo>
                <a:lnTo>
                  <a:pt x="6592973" y="6527374"/>
                </a:lnTo>
                <a:lnTo>
                  <a:pt x="6592971" y="6877921"/>
                </a:lnTo>
                <a:lnTo>
                  <a:pt x="6929342" y="6877921"/>
                </a:lnTo>
                <a:close/>
                <a:moveTo>
                  <a:pt x="6929342" y="6187384"/>
                </a:moveTo>
                <a:lnTo>
                  <a:pt x="6592973" y="6187384"/>
                </a:lnTo>
                <a:lnTo>
                  <a:pt x="6592973" y="6512794"/>
                </a:lnTo>
                <a:lnTo>
                  <a:pt x="6929342" y="6512794"/>
                </a:lnTo>
                <a:close/>
                <a:moveTo>
                  <a:pt x="6929343" y="5822257"/>
                </a:moveTo>
                <a:lnTo>
                  <a:pt x="6592972" y="5822257"/>
                </a:lnTo>
                <a:lnTo>
                  <a:pt x="6592972" y="6172803"/>
                </a:lnTo>
                <a:lnTo>
                  <a:pt x="6929343" y="6172803"/>
                </a:lnTo>
                <a:close/>
                <a:moveTo>
                  <a:pt x="6929343" y="5457129"/>
                </a:moveTo>
                <a:lnTo>
                  <a:pt x="6592972" y="5457129"/>
                </a:lnTo>
                <a:lnTo>
                  <a:pt x="6592972" y="5807676"/>
                </a:lnTo>
                <a:lnTo>
                  <a:pt x="6929343" y="5807676"/>
                </a:lnTo>
                <a:close/>
                <a:moveTo>
                  <a:pt x="6929343" y="5092001"/>
                </a:moveTo>
                <a:lnTo>
                  <a:pt x="6592972" y="5092001"/>
                </a:lnTo>
                <a:lnTo>
                  <a:pt x="6592972" y="5442548"/>
                </a:lnTo>
                <a:lnTo>
                  <a:pt x="6929343" y="5442548"/>
                </a:lnTo>
                <a:close/>
                <a:moveTo>
                  <a:pt x="6929343" y="4726873"/>
                </a:moveTo>
                <a:lnTo>
                  <a:pt x="6592972" y="4726873"/>
                </a:lnTo>
                <a:lnTo>
                  <a:pt x="6592972" y="5077421"/>
                </a:lnTo>
                <a:lnTo>
                  <a:pt x="6929343" y="5077421"/>
                </a:lnTo>
                <a:close/>
                <a:moveTo>
                  <a:pt x="6929343" y="4361746"/>
                </a:moveTo>
                <a:lnTo>
                  <a:pt x="6592972" y="4361746"/>
                </a:lnTo>
                <a:lnTo>
                  <a:pt x="6592972" y="4712293"/>
                </a:lnTo>
                <a:lnTo>
                  <a:pt x="6929343" y="4712293"/>
                </a:lnTo>
                <a:close/>
                <a:moveTo>
                  <a:pt x="6929343" y="3996618"/>
                </a:moveTo>
                <a:lnTo>
                  <a:pt x="6592972" y="3996618"/>
                </a:lnTo>
                <a:lnTo>
                  <a:pt x="6592972" y="4347165"/>
                </a:lnTo>
                <a:lnTo>
                  <a:pt x="6929343" y="4347165"/>
                </a:lnTo>
                <a:close/>
                <a:moveTo>
                  <a:pt x="6929343" y="3631491"/>
                </a:moveTo>
                <a:lnTo>
                  <a:pt x="6592972" y="3631491"/>
                </a:lnTo>
                <a:lnTo>
                  <a:pt x="6592972" y="3982038"/>
                </a:lnTo>
                <a:lnTo>
                  <a:pt x="6929343" y="3982038"/>
                </a:lnTo>
                <a:close/>
                <a:moveTo>
                  <a:pt x="6929343" y="3266363"/>
                </a:moveTo>
                <a:lnTo>
                  <a:pt x="6592972" y="3266363"/>
                </a:lnTo>
                <a:lnTo>
                  <a:pt x="6592972" y="3616911"/>
                </a:lnTo>
                <a:lnTo>
                  <a:pt x="6929343" y="3616911"/>
                </a:lnTo>
                <a:close/>
                <a:moveTo>
                  <a:pt x="6929343" y="2901235"/>
                </a:moveTo>
                <a:lnTo>
                  <a:pt x="6592972" y="2901235"/>
                </a:lnTo>
                <a:lnTo>
                  <a:pt x="6592972" y="3251783"/>
                </a:lnTo>
                <a:lnTo>
                  <a:pt x="6929343" y="3251783"/>
                </a:lnTo>
                <a:close/>
                <a:moveTo>
                  <a:pt x="6929343" y="2536108"/>
                </a:moveTo>
                <a:lnTo>
                  <a:pt x="6592972" y="2536108"/>
                </a:lnTo>
                <a:lnTo>
                  <a:pt x="6592972" y="2886655"/>
                </a:lnTo>
                <a:lnTo>
                  <a:pt x="6929343" y="2886655"/>
                </a:lnTo>
                <a:close/>
                <a:moveTo>
                  <a:pt x="6929343" y="2170981"/>
                </a:moveTo>
                <a:lnTo>
                  <a:pt x="6592972" y="2170981"/>
                </a:lnTo>
                <a:lnTo>
                  <a:pt x="6592972" y="2521528"/>
                </a:lnTo>
                <a:lnTo>
                  <a:pt x="6929343" y="2521528"/>
                </a:lnTo>
                <a:close/>
                <a:moveTo>
                  <a:pt x="6929343" y="1805854"/>
                </a:moveTo>
                <a:lnTo>
                  <a:pt x="6592972" y="1805854"/>
                </a:lnTo>
                <a:lnTo>
                  <a:pt x="6592972" y="2156401"/>
                </a:lnTo>
                <a:lnTo>
                  <a:pt x="6929343" y="2156401"/>
                </a:lnTo>
                <a:close/>
                <a:moveTo>
                  <a:pt x="6929343" y="1440727"/>
                </a:moveTo>
                <a:lnTo>
                  <a:pt x="6592972" y="1440727"/>
                </a:lnTo>
                <a:lnTo>
                  <a:pt x="6592972" y="1791274"/>
                </a:lnTo>
                <a:lnTo>
                  <a:pt x="6929343" y="1791274"/>
                </a:lnTo>
                <a:close/>
                <a:moveTo>
                  <a:pt x="6929343" y="1075598"/>
                </a:moveTo>
                <a:lnTo>
                  <a:pt x="6592972" y="1075598"/>
                </a:lnTo>
                <a:lnTo>
                  <a:pt x="6592972" y="1426147"/>
                </a:lnTo>
                <a:lnTo>
                  <a:pt x="6929343" y="1426147"/>
                </a:lnTo>
                <a:close/>
                <a:moveTo>
                  <a:pt x="6929343" y="710474"/>
                </a:moveTo>
                <a:lnTo>
                  <a:pt x="6592972" y="710474"/>
                </a:lnTo>
                <a:lnTo>
                  <a:pt x="6592972" y="1061017"/>
                </a:lnTo>
                <a:lnTo>
                  <a:pt x="6929343" y="1061017"/>
                </a:lnTo>
                <a:close/>
                <a:moveTo>
                  <a:pt x="6929343" y="345347"/>
                </a:moveTo>
                <a:lnTo>
                  <a:pt x="6592974" y="345347"/>
                </a:lnTo>
                <a:lnTo>
                  <a:pt x="6592972" y="695894"/>
                </a:lnTo>
                <a:lnTo>
                  <a:pt x="6929343" y="695894"/>
                </a:lnTo>
                <a:close/>
                <a:moveTo>
                  <a:pt x="7119717" y="330767"/>
                </a:moveTo>
                <a:lnTo>
                  <a:pt x="7119717" y="345347"/>
                </a:lnTo>
                <a:lnTo>
                  <a:pt x="6944563" y="345347"/>
                </a:lnTo>
                <a:lnTo>
                  <a:pt x="6944563" y="695894"/>
                </a:lnTo>
                <a:lnTo>
                  <a:pt x="7119717" y="695894"/>
                </a:lnTo>
                <a:lnTo>
                  <a:pt x="7119717" y="710474"/>
                </a:lnTo>
                <a:lnTo>
                  <a:pt x="6944563" y="710474"/>
                </a:lnTo>
                <a:lnTo>
                  <a:pt x="6944563" y="1061017"/>
                </a:lnTo>
                <a:lnTo>
                  <a:pt x="7119717" y="1061017"/>
                </a:lnTo>
                <a:lnTo>
                  <a:pt x="7119717" y="1075598"/>
                </a:lnTo>
                <a:lnTo>
                  <a:pt x="6944563" y="1075598"/>
                </a:lnTo>
                <a:lnTo>
                  <a:pt x="6944563" y="1426147"/>
                </a:lnTo>
                <a:lnTo>
                  <a:pt x="7119717" y="1426147"/>
                </a:lnTo>
                <a:lnTo>
                  <a:pt x="7119717" y="1440727"/>
                </a:lnTo>
                <a:lnTo>
                  <a:pt x="6944563" y="1440727"/>
                </a:lnTo>
                <a:lnTo>
                  <a:pt x="6944563" y="1791274"/>
                </a:lnTo>
                <a:lnTo>
                  <a:pt x="7119717" y="1791274"/>
                </a:lnTo>
                <a:lnTo>
                  <a:pt x="7119717" y="1805854"/>
                </a:lnTo>
                <a:lnTo>
                  <a:pt x="6944563" y="1805854"/>
                </a:lnTo>
                <a:lnTo>
                  <a:pt x="6944563" y="2156401"/>
                </a:lnTo>
                <a:lnTo>
                  <a:pt x="7119717" y="2156401"/>
                </a:lnTo>
                <a:lnTo>
                  <a:pt x="7119717" y="2170981"/>
                </a:lnTo>
                <a:lnTo>
                  <a:pt x="6944563" y="2170981"/>
                </a:lnTo>
                <a:lnTo>
                  <a:pt x="6944563" y="2521528"/>
                </a:lnTo>
                <a:lnTo>
                  <a:pt x="7119717" y="2521528"/>
                </a:lnTo>
                <a:lnTo>
                  <a:pt x="7119717" y="2536108"/>
                </a:lnTo>
                <a:lnTo>
                  <a:pt x="6944563" y="2536108"/>
                </a:lnTo>
                <a:lnTo>
                  <a:pt x="6944563" y="2886655"/>
                </a:lnTo>
                <a:lnTo>
                  <a:pt x="7119717" y="2886655"/>
                </a:lnTo>
                <a:lnTo>
                  <a:pt x="7119717" y="2901235"/>
                </a:lnTo>
                <a:lnTo>
                  <a:pt x="6944563" y="2901235"/>
                </a:lnTo>
                <a:lnTo>
                  <a:pt x="6944563" y="3251783"/>
                </a:lnTo>
                <a:lnTo>
                  <a:pt x="7119717" y="3251783"/>
                </a:lnTo>
                <a:lnTo>
                  <a:pt x="7119717" y="3266363"/>
                </a:lnTo>
                <a:lnTo>
                  <a:pt x="6944563" y="3266363"/>
                </a:lnTo>
                <a:lnTo>
                  <a:pt x="6944563" y="3616911"/>
                </a:lnTo>
                <a:lnTo>
                  <a:pt x="7119717" y="3616911"/>
                </a:lnTo>
                <a:lnTo>
                  <a:pt x="7119717" y="3631491"/>
                </a:lnTo>
                <a:lnTo>
                  <a:pt x="6944563" y="3631491"/>
                </a:lnTo>
                <a:lnTo>
                  <a:pt x="6944563" y="3982038"/>
                </a:lnTo>
                <a:lnTo>
                  <a:pt x="7119717" y="3982038"/>
                </a:lnTo>
                <a:lnTo>
                  <a:pt x="7119717" y="3996618"/>
                </a:lnTo>
                <a:lnTo>
                  <a:pt x="6944563" y="3996618"/>
                </a:lnTo>
                <a:lnTo>
                  <a:pt x="6944563" y="4347165"/>
                </a:lnTo>
                <a:lnTo>
                  <a:pt x="7119717" y="4347165"/>
                </a:lnTo>
                <a:lnTo>
                  <a:pt x="7119717" y="4361746"/>
                </a:lnTo>
                <a:lnTo>
                  <a:pt x="6944563" y="4361746"/>
                </a:lnTo>
                <a:lnTo>
                  <a:pt x="6944563" y="4712293"/>
                </a:lnTo>
                <a:lnTo>
                  <a:pt x="7119717" y="4712293"/>
                </a:lnTo>
                <a:lnTo>
                  <a:pt x="7119717" y="4726873"/>
                </a:lnTo>
                <a:lnTo>
                  <a:pt x="6944563" y="4726873"/>
                </a:lnTo>
                <a:lnTo>
                  <a:pt x="6944563" y="5077421"/>
                </a:lnTo>
                <a:lnTo>
                  <a:pt x="7119717" y="5077421"/>
                </a:lnTo>
                <a:lnTo>
                  <a:pt x="7119717" y="5092001"/>
                </a:lnTo>
                <a:lnTo>
                  <a:pt x="6944563" y="5092001"/>
                </a:lnTo>
                <a:lnTo>
                  <a:pt x="6944563" y="5442548"/>
                </a:lnTo>
                <a:lnTo>
                  <a:pt x="7119717" y="5442548"/>
                </a:lnTo>
                <a:lnTo>
                  <a:pt x="7119717" y="5457129"/>
                </a:lnTo>
                <a:lnTo>
                  <a:pt x="6944563" y="5457129"/>
                </a:lnTo>
                <a:lnTo>
                  <a:pt x="6944563" y="5807676"/>
                </a:lnTo>
                <a:lnTo>
                  <a:pt x="7119717" y="5807676"/>
                </a:lnTo>
                <a:lnTo>
                  <a:pt x="7119717" y="5822257"/>
                </a:lnTo>
                <a:lnTo>
                  <a:pt x="6944563" y="5822257"/>
                </a:lnTo>
                <a:lnTo>
                  <a:pt x="6944563" y="6172803"/>
                </a:lnTo>
                <a:lnTo>
                  <a:pt x="7119717" y="6172803"/>
                </a:lnTo>
                <a:lnTo>
                  <a:pt x="7119717" y="6187384"/>
                </a:lnTo>
                <a:lnTo>
                  <a:pt x="6944563" y="6187384"/>
                </a:lnTo>
                <a:lnTo>
                  <a:pt x="6944563" y="6357302"/>
                </a:lnTo>
                <a:lnTo>
                  <a:pt x="6944562" y="6357302"/>
                </a:lnTo>
                <a:lnTo>
                  <a:pt x="6944562" y="6512794"/>
                </a:lnTo>
                <a:lnTo>
                  <a:pt x="7119716" y="6512794"/>
                </a:lnTo>
                <a:lnTo>
                  <a:pt x="7119716" y="6527374"/>
                </a:lnTo>
                <a:lnTo>
                  <a:pt x="6944562" y="6527374"/>
                </a:lnTo>
                <a:lnTo>
                  <a:pt x="6944562" y="6877921"/>
                </a:lnTo>
                <a:lnTo>
                  <a:pt x="7119716" y="6877921"/>
                </a:lnTo>
                <a:lnTo>
                  <a:pt x="7119716" y="6892501"/>
                </a:lnTo>
                <a:lnTo>
                  <a:pt x="6944562" y="6892501"/>
                </a:lnTo>
                <a:lnTo>
                  <a:pt x="6944562" y="7243044"/>
                </a:lnTo>
                <a:lnTo>
                  <a:pt x="7119716" y="7243044"/>
                </a:lnTo>
                <a:lnTo>
                  <a:pt x="7119716" y="7257625"/>
                </a:lnTo>
                <a:lnTo>
                  <a:pt x="6944562" y="7257625"/>
                </a:lnTo>
                <a:lnTo>
                  <a:pt x="6944562" y="7608174"/>
                </a:lnTo>
                <a:lnTo>
                  <a:pt x="7119716" y="7608174"/>
                </a:lnTo>
                <a:lnTo>
                  <a:pt x="7119716" y="7622754"/>
                </a:lnTo>
                <a:lnTo>
                  <a:pt x="6944562" y="7622754"/>
                </a:lnTo>
                <a:lnTo>
                  <a:pt x="6944562" y="7973301"/>
                </a:lnTo>
                <a:lnTo>
                  <a:pt x="7119716" y="7973301"/>
                </a:lnTo>
                <a:lnTo>
                  <a:pt x="7119716" y="7987881"/>
                </a:lnTo>
                <a:lnTo>
                  <a:pt x="6944562" y="7987881"/>
                </a:lnTo>
                <a:lnTo>
                  <a:pt x="6944562" y="8338428"/>
                </a:lnTo>
                <a:lnTo>
                  <a:pt x="7119716" y="8338428"/>
                </a:lnTo>
                <a:lnTo>
                  <a:pt x="7119716" y="8353008"/>
                </a:lnTo>
                <a:lnTo>
                  <a:pt x="6944562" y="8353008"/>
                </a:lnTo>
                <a:lnTo>
                  <a:pt x="6944562" y="8703555"/>
                </a:lnTo>
                <a:lnTo>
                  <a:pt x="7119716" y="8703555"/>
                </a:lnTo>
                <a:lnTo>
                  <a:pt x="7119716" y="8718135"/>
                </a:lnTo>
                <a:lnTo>
                  <a:pt x="6944562" y="8718135"/>
                </a:lnTo>
                <a:lnTo>
                  <a:pt x="6944562" y="9068682"/>
                </a:lnTo>
                <a:lnTo>
                  <a:pt x="7119716" y="9068682"/>
                </a:lnTo>
                <a:lnTo>
                  <a:pt x="7119716" y="9083262"/>
                </a:lnTo>
                <a:lnTo>
                  <a:pt x="6944562" y="9083262"/>
                </a:lnTo>
                <a:lnTo>
                  <a:pt x="6944562" y="9433810"/>
                </a:lnTo>
                <a:lnTo>
                  <a:pt x="7119716" y="9433810"/>
                </a:lnTo>
                <a:lnTo>
                  <a:pt x="7119716" y="9448390"/>
                </a:lnTo>
                <a:lnTo>
                  <a:pt x="6944562" y="9448390"/>
                </a:lnTo>
                <a:lnTo>
                  <a:pt x="6944562" y="9798938"/>
                </a:lnTo>
                <a:lnTo>
                  <a:pt x="7119716" y="9798938"/>
                </a:lnTo>
                <a:lnTo>
                  <a:pt x="7119716" y="9813518"/>
                </a:lnTo>
                <a:lnTo>
                  <a:pt x="6944562" y="9813518"/>
                </a:lnTo>
                <a:lnTo>
                  <a:pt x="6944562" y="10164065"/>
                </a:lnTo>
                <a:lnTo>
                  <a:pt x="7119716" y="10164065"/>
                </a:lnTo>
                <a:lnTo>
                  <a:pt x="7119716" y="10178645"/>
                </a:lnTo>
                <a:lnTo>
                  <a:pt x="6944562" y="10178645"/>
                </a:lnTo>
                <a:lnTo>
                  <a:pt x="6944562" y="10529192"/>
                </a:lnTo>
                <a:lnTo>
                  <a:pt x="7119716" y="10529192"/>
                </a:lnTo>
                <a:lnTo>
                  <a:pt x="7119716" y="10543773"/>
                </a:lnTo>
                <a:lnTo>
                  <a:pt x="6944562" y="10543773"/>
                </a:lnTo>
                <a:lnTo>
                  <a:pt x="6944562" y="10894320"/>
                </a:lnTo>
                <a:lnTo>
                  <a:pt x="7119716" y="10894320"/>
                </a:lnTo>
                <a:lnTo>
                  <a:pt x="7119716" y="10908900"/>
                </a:lnTo>
                <a:lnTo>
                  <a:pt x="6944562" y="10908900"/>
                </a:lnTo>
                <a:lnTo>
                  <a:pt x="6944562" y="11259448"/>
                </a:lnTo>
                <a:lnTo>
                  <a:pt x="7119716" y="11259448"/>
                </a:lnTo>
                <a:lnTo>
                  <a:pt x="7119716" y="11274028"/>
                </a:lnTo>
                <a:lnTo>
                  <a:pt x="6944562" y="11274028"/>
                </a:lnTo>
                <a:lnTo>
                  <a:pt x="6944562" y="11624575"/>
                </a:lnTo>
                <a:lnTo>
                  <a:pt x="7119716" y="11624575"/>
                </a:lnTo>
                <a:lnTo>
                  <a:pt x="7119716" y="11639156"/>
                </a:lnTo>
                <a:lnTo>
                  <a:pt x="6944562" y="11639156"/>
                </a:lnTo>
                <a:lnTo>
                  <a:pt x="6944562" y="11989703"/>
                </a:lnTo>
                <a:lnTo>
                  <a:pt x="7119716" y="11989703"/>
                </a:lnTo>
                <a:lnTo>
                  <a:pt x="7119716" y="12004284"/>
                </a:lnTo>
                <a:lnTo>
                  <a:pt x="6944562" y="12004284"/>
                </a:lnTo>
                <a:lnTo>
                  <a:pt x="6944562" y="12354830"/>
                </a:lnTo>
                <a:lnTo>
                  <a:pt x="7119716" y="12354830"/>
                </a:lnTo>
                <a:lnTo>
                  <a:pt x="7119716" y="12369411"/>
                </a:lnTo>
                <a:lnTo>
                  <a:pt x="6944562" y="12369411"/>
                </a:lnTo>
                <a:lnTo>
                  <a:pt x="6944562" y="12539329"/>
                </a:lnTo>
                <a:lnTo>
                  <a:pt x="6929342" y="12539329"/>
                </a:lnTo>
                <a:lnTo>
                  <a:pt x="6929342" y="12369411"/>
                </a:lnTo>
                <a:lnTo>
                  <a:pt x="6592971" y="12369411"/>
                </a:lnTo>
                <a:lnTo>
                  <a:pt x="6592971" y="12539329"/>
                </a:lnTo>
                <a:lnTo>
                  <a:pt x="6577751" y="12539329"/>
                </a:lnTo>
                <a:lnTo>
                  <a:pt x="6577751" y="12369411"/>
                </a:lnTo>
                <a:lnTo>
                  <a:pt x="6241382" y="12369411"/>
                </a:lnTo>
                <a:lnTo>
                  <a:pt x="6241382" y="12539329"/>
                </a:lnTo>
                <a:lnTo>
                  <a:pt x="6226162" y="12539329"/>
                </a:lnTo>
                <a:lnTo>
                  <a:pt x="6226162" y="12369411"/>
                </a:lnTo>
                <a:lnTo>
                  <a:pt x="5889793" y="12369412"/>
                </a:lnTo>
                <a:lnTo>
                  <a:pt x="5889793" y="12539329"/>
                </a:lnTo>
                <a:lnTo>
                  <a:pt x="5874573" y="12539329"/>
                </a:lnTo>
                <a:lnTo>
                  <a:pt x="5874573" y="12369412"/>
                </a:lnTo>
                <a:lnTo>
                  <a:pt x="5538203" y="12369412"/>
                </a:lnTo>
                <a:lnTo>
                  <a:pt x="5538203" y="12539329"/>
                </a:lnTo>
                <a:lnTo>
                  <a:pt x="5522983" y="12539329"/>
                </a:lnTo>
                <a:lnTo>
                  <a:pt x="5522983" y="12369412"/>
                </a:lnTo>
                <a:lnTo>
                  <a:pt x="5186613" y="12369412"/>
                </a:lnTo>
                <a:lnTo>
                  <a:pt x="5186613" y="12539329"/>
                </a:lnTo>
                <a:lnTo>
                  <a:pt x="5171393" y="12539329"/>
                </a:lnTo>
                <a:lnTo>
                  <a:pt x="5171393" y="12369412"/>
                </a:lnTo>
                <a:lnTo>
                  <a:pt x="4835023" y="12369410"/>
                </a:lnTo>
                <a:lnTo>
                  <a:pt x="4835023" y="12539329"/>
                </a:lnTo>
                <a:lnTo>
                  <a:pt x="4819803" y="12539329"/>
                </a:lnTo>
                <a:lnTo>
                  <a:pt x="4819803" y="12369410"/>
                </a:lnTo>
                <a:lnTo>
                  <a:pt x="4483433" y="12369410"/>
                </a:lnTo>
                <a:lnTo>
                  <a:pt x="4483433" y="12539329"/>
                </a:lnTo>
                <a:lnTo>
                  <a:pt x="4468213" y="12539329"/>
                </a:lnTo>
                <a:lnTo>
                  <a:pt x="4468213" y="12369410"/>
                </a:lnTo>
                <a:lnTo>
                  <a:pt x="4131843" y="12369410"/>
                </a:lnTo>
                <a:lnTo>
                  <a:pt x="4131843" y="12539329"/>
                </a:lnTo>
                <a:lnTo>
                  <a:pt x="4116623" y="12539329"/>
                </a:lnTo>
                <a:lnTo>
                  <a:pt x="4116623" y="12369410"/>
                </a:lnTo>
                <a:lnTo>
                  <a:pt x="3780250" y="12369410"/>
                </a:lnTo>
                <a:lnTo>
                  <a:pt x="3780250" y="12539329"/>
                </a:lnTo>
                <a:lnTo>
                  <a:pt x="3765030" y="12539329"/>
                </a:lnTo>
                <a:lnTo>
                  <a:pt x="3765030" y="12369410"/>
                </a:lnTo>
                <a:lnTo>
                  <a:pt x="3586162" y="12369410"/>
                </a:lnTo>
                <a:lnTo>
                  <a:pt x="3586162" y="12369411"/>
                </a:lnTo>
                <a:lnTo>
                  <a:pt x="3411008" y="12369411"/>
                </a:lnTo>
                <a:lnTo>
                  <a:pt x="3411008" y="12539329"/>
                </a:lnTo>
                <a:lnTo>
                  <a:pt x="3395788" y="12539329"/>
                </a:lnTo>
                <a:lnTo>
                  <a:pt x="3395788" y="12369411"/>
                </a:lnTo>
                <a:lnTo>
                  <a:pt x="3059418" y="12369411"/>
                </a:lnTo>
                <a:lnTo>
                  <a:pt x="3059418" y="12539329"/>
                </a:lnTo>
                <a:lnTo>
                  <a:pt x="3044198" y="12539329"/>
                </a:lnTo>
                <a:lnTo>
                  <a:pt x="3044198" y="12369411"/>
                </a:lnTo>
                <a:lnTo>
                  <a:pt x="2707828" y="12369411"/>
                </a:lnTo>
                <a:lnTo>
                  <a:pt x="2707828" y="12539329"/>
                </a:lnTo>
                <a:lnTo>
                  <a:pt x="2692608" y="12539329"/>
                </a:lnTo>
                <a:lnTo>
                  <a:pt x="2692608" y="12369411"/>
                </a:lnTo>
                <a:lnTo>
                  <a:pt x="2356239" y="12369412"/>
                </a:lnTo>
                <a:lnTo>
                  <a:pt x="2356239" y="12539329"/>
                </a:lnTo>
                <a:lnTo>
                  <a:pt x="2341019" y="12539329"/>
                </a:lnTo>
                <a:lnTo>
                  <a:pt x="2341019" y="12369412"/>
                </a:lnTo>
                <a:lnTo>
                  <a:pt x="2004649" y="12369412"/>
                </a:lnTo>
                <a:lnTo>
                  <a:pt x="2004649" y="12539329"/>
                </a:lnTo>
                <a:lnTo>
                  <a:pt x="1989429" y="12539329"/>
                </a:lnTo>
                <a:lnTo>
                  <a:pt x="1989429" y="12369412"/>
                </a:lnTo>
                <a:lnTo>
                  <a:pt x="1653059" y="12369412"/>
                </a:lnTo>
                <a:lnTo>
                  <a:pt x="1653059" y="12539329"/>
                </a:lnTo>
                <a:lnTo>
                  <a:pt x="1637839" y="12539329"/>
                </a:lnTo>
                <a:lnTo>
                  <a:pt x="1637839" y="12369412"/>
                </a:lnTo>
                <a:lnTo>
                  <a:pt x="1301469" y="12369410"/>
                </a:lnTo>
                <a:lnTo>
                  <a:pt x="1301469" y="12539329"/>
                </a:lnTo>
                <a:lnTo>
                  <a:pt x="1286249" y="12539329"/>
                </a:lnTo>
                <a:lnTo>
                  <a:pt x="1286249" y="12369410"/>
                </a:lnTo>
                <a:lnTo>
                  <a:pt x="949879" y="12369410"/>
                </a:lnTo>
                <a:lnTo>
                  <a:pt x="949879" y="12539329"/>
                </a:lnTo>
                <a:lnTo>
                  <a:pt x="934659" y="12539329"/>
                </a:lnTo>
                <a:lnTo>
                  <a:pt x="934659" y="12369410"/>
                </a:lnTo>
                <a:lnTo>
                  <a:pt x="598290" y="12369410"/>
                </a:lnTo>
                <a:lnTo>
                  <a:pt x="598290" y="12539329"/>
                </a:lnTo>
                <a:lnTo>
                  <a:pt x="583070" y="12539329"/>
                </a:lnTo>
                <a:lnTo>
                  <a:pt x="583070" y="12369410"/>
                </a:lnTo>
                <a:lnTo>
                  <a:pt x="246697" y="12369410"/>
                </a:lnTo>
                <a:lnTo>
                  <a:pt x="246697" y="12539329"/>
                </a:lnTo>
                <a:lnTo>
                  <a:pt x="231477" y="12539329"/>
                </a:lnTo>
                <a:lnTo>
                  <a:pt x="231477" y="12369410"/>
                </a:lnTo>
                <a:lnTo>
                  <a:pt x="0" y="12369410"/>
                </a:lnTo>
                <a:lnTo>
                  <a:pt x="0" y="12354830"/>
                </a:lnTo>
                <a:lnTo>
                  <a:pt x="231477" y="12354830"/>
                </a:lnTo>
                <a:lnTo>
                  <a:pt x="231477" y="12004282"/>
                </a:lnTo>
                <a:lnTo>
                  <a:pt x="0" y="12004282"/>
                </a:lnTo>
                <a:lnTo>
                  <a:pt x="0" y="11989703"/>
                </a:lnTo>
                <a:lnTo>
                  <a:pt x="231477" y="11989703"/>
                </a:lnTo>
                <a:lnTo>
                  <a:pt x="231477" y="11639155"/>
                </a:lnTo>
                <a:lnTo>
                  <a:pt x="0" y="11639155"/>
                </a:lnTo>
                <a:lnTo>
                  <a:pt x="0" y="11624575"/>
                </a:lnTo>
                <a:lnTo>
                  <a:pt x="231477" y="11624575"/>
                </a:lnTo>
                <a:lnTo>
                  <a:pt x="231477" y="11274028"/>
                </a:lnTo>
                <a:lnTo>
                  <a:pt x="0" y="11274028"/>
                </a:lnTo>
                <a:lnTo>
                  <a:pt x="0" y="11259448"/>
                </a:lnTo>
                <a:lnTo>
                  <a:pt x="231477" y="11259448"/>
                </a:lnTo>
                <a:lnTo>
                  <a:pt x="231477" y="10908900"/>
                </a:lnTo>
                <a:lnTo>
                  <a:pt x="0" y="10908900"/>
                </a:lnTo>
                <a:lnTo>
                  <a:pt x="0" y="10894320"/>
                </a:lnTo>
                <a:lnTo>
                  <a:pt x="231477" y="10894320"/>
                </a:lnTo>
                <a:lnTo>
                  <a:pt x="231477" y="10543772"/>
                </a:lnTo>
                <a:lnTo>
                  <a:pt x="0" y="10543772"/>
                </a:lnTo>
                <a:lnTo>
                  <a:pt x="0" y="10529192"/>
                </a:lnTo>
                <a:lnTo>
                  <a:pt x="231477" y="10529192"/>
                </a:lnTo>
                <a:lnTo>
                  <a:pt x="231477" y="10178645"/>
                </a:lnTo>
                <a:lnTo>
                  <a:pt x="0" y="10178645"/>
                </a:lnTo>
                <a:lnTo>
                  <a:pt x="0" y="10164065"/>
                </a:lnTo>
                <a:lnTo>
                  <a:pt x="231477" y="10164065"/>
                </a:lnTo>
                <a:lnTo>
                  <a:pt x="231477" y="9813518"/>
                </a:lnTo>
                <a:lnTo>
                  <a:pt x="0" y="9813518"/>
                </a:lnTo>
                <a:lnTo>
                  <a:pt x="0" y="9798938"/>
                </a:lnTo>
                <a:lnTo>
                  <a:pt x="231477" y="9798938"/>
                </a:lnTo>
                <a:lnTo>
                  <a:pt x="231477" y="9448390"/>
                </a:lnTo>
                <a:lnTo>
                  <a:pt x="0" y="9448390"/>
                </a:lnTo>
                <a:lnTo>
                  <a:pt x="0" y="9433810"/>
                </a:lnTo>
                <a:lnTo>
                  <a:pt x="231477" y="9433810"/>
                </a:lnTo>
                <a:lnTo>
                  <a:pt x="231477" y="9083262"/>
                </a:lnTo>
                <a:lnTo>
                  <a:pt x="0" y="9083262"/>
                </a:lnTo>
                <a:lnTo>
                  <a:pt x="0" y="9068682"/>
                </a:lnTo>
                <a:lnTo>
                  <a:pt x="231477" y="9068682"/>
                </a:lnTo>
                <a:lnTo>
                  <a:pt x="231477" y="8718135"/>
                </a:lnTo>
                <a:lnTo>
                  <a:pt x="0" y="8718135"/>
                </a:lnTo>
                <a:lnTo>
                  <a:pt x="0" y="8703555"/>
                </a:lnTo>
                <a:lnTo>
                  <a:pt x="231477" y="8703555"/>
                </a:lnTo>
                <a:lnTo>
                  <a:pt x="231477" y="8353008"/>
                </a:lnTo>
                <a:lnTo>
                  <a:pt x="0" y="8353008"/>
                </a:lnTo>
                <a:lnTo>
                  <a:pt x="0" y="8338428"/>
                </a:lnTo>
                <a:lnTo>
                  <a:pt x="231477" y="8338428"/>
                </a:lnTo>
                <a:lnTo>
                  <a:pt x="231477" y="7987881"/>
                </a:lnTo>
                <a:lnTo>
                  <a:pt x="0" y="7987881"/>
                </a:lnTo>
                <a:lnTo>
                  <a:pt x="0" y="7973301"/>
                </a:lnTo>
                <a:lnTo>
                  <a:pt x="231477" y="7973301"/>
                </a:lnTo>
                <a:lnTo>
                  <a:pt x="231477" y="7622754"/>
                </a:lnTo>
                <a:lnTo>
                  <a:pt x="0" y="7622754"/>
                </a:lnTo>
                <a:lnTo>
                  <a:pt x="0" y="7608174"/>
                </a:lnTo>
                <a:lnTo>
                  <a:pt x="231477" y="7608174"/>
                </a:lnTo>
                <a:lnTo>
                  <a:pt x="231477" y="7257625"/>
                </a:lnTo>
                <a:lnTo>
                  <a:pt x="0" y="7257625"/>
                </a:lnTo>
                <a:lnTo>
                  <a:pt x="0" y="7243044"/>
                </a:lnTo>
                <a:lnTo>
                  <a:pt x="231477" y="7243044"/>
                </a:lnTo>
                <a:lnTo>
                  <a:pt x="231477" y="6892501"/>
                </a:lnTo>
                <a:lnTo>
                  <a:pt x="0" y="6892501"/>
                </a:lnTo>
                <a:lnTo>
                  <a:pt x="0" y="6877920"/>
                </a:lnTo>
                <a:lnTo>
                  <a:pt x="231477" y="6877920"/>
                </a:lnTo>
                <a:lnTo>
                  <a:pt x="231477" y="6527374"/>
                </a:lnTo>
                <a:lnTo>
                  <a:pt x="0" y="6527374"/>
                </a:lnTo>
                <a:lnTo>
                  <a:pt x="0" y="6512794"/>
                </a:lnTo>
                <a:lnTo>
                  <a:pt x="231477" y="6512794"/>
                </a:lnTo>
                <a:lnTo>
                  <a:pt x="231477" y="6187383"/>
                </a:lnTo>
                <a:lnTo>
                  <a:pt x="1" y="6187383"/>
                </a:lnTo>
                <a:lnTo>
                  <a:pt x="1" y="6172803"/>
                </a:lnTo>
                <a:lnTo>
                  <a:pt x="231478" y="6172803"/>
                </a:lnTo>
                <a:lnTo>
                  <a:pt x="231478" y="5822255"/>
                </a:lnTo>
                <a:lnTo>
                  <a:pt x="1" y="5822255"/>
                </a:lnTo>
                <a:lnTo>
                  <a:pt x="1" y="5807676"/>
                </a:lnTo>
                <a:lnTo>
                  <a:pt x="231478" y="5807676"/>
                </a:lnTo>
                <a:lnTo>
                  <a:pt x="231478" y="5457129"/>
                </a:lnTo>
                <a:lnTo>
                  <a:pt x="1" y="5457129"/>
                </a:lnTo>
                <a:lnTo>
                  <a:pt x="1" y="5442548"/>
                </a:lnTo>
                <a:lnTo>
                  <a:pt x="231478" y="5442548"/>
                </a:lnTo>
                <a:lnTo>
                  <a:pt x="231478" y="5092001"/>
                </a:lnTo>
                <a:lnTo>
                  <a:pt x="1" y="5092001"/>
                </a:lnTo>
                <a:lnTo>
                  <a:pt x="1" y="5077421"/>
                </a:lnTo>
                <a:lnTo>
                  <a:pt x="231478" y="5077421"/>
                </a:lnTo>
                <a:lnTo>
                  <a:pt x="231478" y="4726873"/>
                </a:lnTo>
                <a:lnTo>
                  <a:pt x="1" y="4726873"/>
                </a:lnTo>
                <a:lnTo>
                  <a:pt x="1" y="4712293"/>
                </a:lnTo>
                <a:lnTo>
                  <a:pt x="231478" y="4712293"/>
                </a:lnTo>
                <a:lnTo>
                  <a:pt x="231478" y="4361745"/>
                </a:lnTo>
                <a:lnTo>
                  <a:pt x="1" y="4361745"/>
                </a:lnTo>
                <a:lnTo>
                  <a:pt x="1" y="4347165"/>
                </a:lnTo>
                <a:lnTo>
                  <a:pt x="231478" y="4347165"/>
                </a:lnTo>
                <a:lnTo>
                  <a:pt x="231478" y="3996618"/>
                </a:lnTo>
                <a:lnTo>
                  <a:pt x="1" y="3996618"/>
                </a:lnTo>
                <a:lnTo>
                  <a:pt x="1" y="3982038"/>
                </a:lnTo>
                <a:lnTo>
                  <a:pt x="231478" y="3982038"/>
                </a:lnTo>
                <a:lnTo>
                  <a:pt x="231478" y="3631491"/>
                </a:lnTo>
                <a:lnTo>
                  <a:pt x="1" y="3631491"/>
                </a:lnTo>
                <a:lnTo>
                  <a:pt x="1" y="3616911"/>
                </a:lnTo>
                <a:lnTo>
                  <a:pt x="231478" y="3616911"/>
                </a:lnTo>
                <a:lnTo>
                  <a:pt x="231478" y="3266363"/>
                </a:lnTo>
                <a:lnTo>
                  <a:pt x="1" y="3266363"/>
                </a:lnTo>
                <a:lnTo>
                  <a:pt x="1" y="3251783"/>
                </a:lnTo>
                <a:lnTo>
                  <a:pt x="231478" y="3251783"/>
                </a:lnTo>
                <a:lnTo>
                  <a:pt x="231478" y="2901235"/>
                </a:lnTo>
                <a:lnTo>
                  <a:pt x="1" y="2901235"/>
                </a:lnTo>
                <a:lnTo>
                  <a:pt x="1" y="2886655"/>
                </a:lnTo>
                <a:lnTo>
                  <a:pt x="231478" y="2886655"/>
                </a:lnTo>
                <a:lnTo>
                  <a:pt x="231478" y="2536108"/>
                </a:lnTo>
                <a:lnTo>
                  <a:pt x="1" y="2536108"/>
                </a:lnTo>
                <a:lnTo>
                  <a:pt x="1" y="2521528"/>
                </a:lnTo>
                <a:lnTo>
                  <a:pt x="231478" y="2521528"/>
                </a:lnTo>
                <a:lnTo>
                  <a:pt x="231478" y="2170981"/>
                </a:lnTo>
                <a:lnTo>
                  <a:pt x="1" y="2170981"/>
                </a:lnTo>
                <a:lnTo>
                  <a:pt x="1" y="2156401"/>
                </a:lnTo>
                <a:lnTo>
                  <a:pt x="231478" y="2156401"/>
                </a:lnTo>
                <a:lnTo>
                  <a:pt x="231478" y="1805854"/>
                </a:lnTo>
                <a:lnTo>
                  <a:pt x="1" y="1805854"/>
                </a:lnTo>
                <a:lnTo>
                  <a:pt x="1" y="1791274"/>
                </a:lnTo>
                <a:lnTo>
                  <a:pt x="231478" y="1791274"/>
                </a:lnTo>
                <a:lnTo>
                  <a:pt x="231478" y="1440727"/>
                </a:lnTo>
                <a:lnTo>
                  <a:pt x="1" y="1440727"/>
                </a:lnTo>
                <a:lnTo>
                  <a:pt x="1" y="1426147"/>
                </a:lnTo>
                <a:lnTo>
                  <a:pt x="231478" y="1426147"/>
                </a:lnTo>
                <a:lnTo>
                  <a:pt x="231478" y="1075598"/>
                </a:lnTo>
                <a:lnTo>
                  <a:pt x="1" y="1075598"/>
                </a:lnTo>
                <a:lnTo>
                  <a:pt x="1" y="1061017"/>
                </a:lnTo>
                <a:lnTo>
                  <a:pt x="231478" y="1061017"/>
                </a:lnTo>
                <a:lnTo>
                  <a:pt x="231478" y="710474"/>
                </a:lnTo>
                <a:lnTo>
                  <a:pt x="1" y="710474"/>
                </a:lnTo>
                <a:lnTo>
                  <a:pt x="1" y="695893"/>
                </a:lnTo>
                <a:lnTo>
                  <a:pt x="231478" y="695893"/>
                </a:lnTo>
                <a:lnTo>
                  <a:pt x="231478" y="345347"/>
                </a:lnTo>
                <a:lnTo>
                  <a:pt x="1" y="345347"/>
                </a:lnTo>
                <a:lnTo>
                  <a:pt x="1" y="330767"/>
                </a:lnTo>
                <a:lnTo>
                  <a:pt x="231478" y="330767"/>
                </a:lnTo>
                <a:lnTo>
                  <a:pt x="231478" y="0"/>
                </a:lnTo>
                <a:lnTo>
                  <a:pt x="246698" y="0"/>
                </a:lnTo>
                <a:lnTo>
                  <a:pt x="246698" y="330767"/>
                </a:lnTo>
                <a:lnTo>
                  <a:pt x="583071" y="330767"/>
                </a:lnTo>
                <a:lnTo>
                  <a:pt x="583071" y="0"/>
                </a:lnTo>
                <a:lnTo>
                  <a:pt x="598291" y="0"/>
                </a:lnTo>
                <a:lnTo>
                  <a:pt x="598291" y="330767"/>
                </a:lnTo>
                <a:lnTo>
                  <a:pt x="934660" y="330767"/>
                </a:lnTo>
                <a:lnTo>
                  <a:pt x="934660" y="0"/>
                </a:lnTo>
                <a:lnTo>
                  <a:pt x="949880" y="0"/>
                </a:lnTo>
                <a:lnTo>
                  <a:pt x="949880" y="330767"/>
                </a:lnTo>
                <a:lnTo>
                  <a:pt x="1286250" y="330767"/>
                </a:lnTo>
                <a:lnTo>
                  <a:pt x="1286250" y="0"/>
                </a:lnTo>
                <a:lnTo>
                  <a:pt x="1301470" y="0"/>
                </a:lnTo>
                <a:lnTo>
                  <a:pt x="1301470" y="330767"/>
                </a:lnTo>
                <a:lnTo>
                  <a:pt x="1637840" y="330767"/>
                </a:lnTo>
                <a:lnTo>
                  <a:pt x="1637840" y="0"/>
                </a:lnTo>
                <a:lnTo>
                  <a:pt x="1653060" y="0"/>
                </a:lnTo>
                <a:lnTo>
                  <a:pt x="1653060" y="330767"/>
                </a:lnTo>
                <a:lnTo>
                  <a:pt x="1989430" y="330767"/>
                </a:lnTo>
                <a:lnTo>
                  <a:pt x="1989430" y="0"/>
                </a:lnTo>
                <a:lnTo>
                  <a:pt x="2004650" y="0"/>
                </a:lnTo>
                <a:lnTo>
                  <a:pt x="2004650" y="330767"/>
                </a:lnTo>
                <a:lnTo>
                  <a:pt x="2341021" y="330767"/>
                </a:lnTo>
                <a:lnTo>
                  <a:pt x="2341021" y="0"/>
                </a:lnTo>
                <a:lnTo>
                  <a:pt x="2356240" y="0"/>
                </a:lnTo>
                <a:lnTo>
                  <a:pt x="2356240" y="330767"/>
                </a:lnTo>
                <a:lnTo>
                  <a:pt x="2692610" y="330767"/>
                </a:lnTo>
                <a:lnTo>
                  <a:pt x="2692610" y="0"/>
                </a:lnTo>
                <a:lnTo>
                  <a:pt x="2707830" y="0"/>
                </a:lnTo>
                <a:lnTo>
                  <a:pt x="2707830" y="330767"/>
                </a:lnTo>
                <a:lnTo>
                  <a:pt x="3044200" y="330767"/>
                </a:lnTo>
                <a:lnTo>
                  <a:pt x="3044200" y="0"/>
                </a:lnTo>
                <a:lnTo>
                  <a:pt x="3059420" y="0"/>
                </a:lnTo>
                <a:lnTo>
                  <a:pt x="3059420" y="330767"/>
                </a:lnTo>
                <a:lnTo>
                  <a:pt x="3395790" y="330767"/>
                </a:lnTo>
                <a:lnTo>
                  <a:pt x="3395790" y="0"/>
                </a:lnTo>
                <a:lnTo>
                  <a:pt x="3411010" y="0"/>
                </a:lnTo>
                <a:lnTo>
                  <a:pt x="3411010" y="330767"/>
                </a:lnTo>
                <a:lnTo>
                  <a:pt x="3586163" y="330767"/>
                </a:lnTo>
                <a:lnTo>
                  <a:pt x="3765031" y="330767"/>
                </a:lnTo>
                <a:lnTo>
                  <a:pt x="3765031" y="0"/>
                </a:lnTo>
                <a:lnTo>
                  <a:pt x="3780252" y="0"/>
                </a:lnTo>
                <a:lnTo>
                  <a:pt x="3780252" y="330767"/>
                </a:lnTo>
                <a:lnTo>
                  <a:pt x="4116624" y="330767"/>
                </a:lnTo>
                <a:lnTo>
                  <a:pt x="4116624" y="0"/>
                </a:lnTo>
                <a:lnTo>
                  <a:pt x="4131845" y="0"/>
                </a:lnTo>
                <a:lnTo>
                  <a:pt x="4131845" y="330767"/>
                </a:lnTo>
                <a:lnTo>
                  <a:pt x="4468214" y="330767"/>
                </a:lnTo>
                <a:lnTo>
                  <a:pt x="4468214" y="0"/>
                </a:lnTo>
                <a:lnTo>
                  <a:pt x="4483434" y="0"/>
                </a:lnTo>
                <a:lnTo>
                  <a:pt x="4483434" y="330767"/>
                </a:lnTo>
                <a:lnTo>
                  <a:pt x="4819804" y="330767"/>
                </a:lnTo>
                <a:lnTo>
                  <a:pt x="4819804" y="0"/>
                </a:lnTo>
                <a:lnTo>
                  <a:pt x="4835024" y="0"/>
                </a:lnTo>
                <a:lnTo>
                  <a:pt x="4835024" y="330767"/>
                </a:lnTo>
                <a:lnTo>
                  <a:pt x="5171394" y="330767"/>
                </a:lnTo>
                <a:lnTo>
                  <a:pt x="5171394" y="0"/>
                </a:lnTo>
                <a:lnTo>
                  <a:pt x="5186614" y="0"/>
                </a:lnTo>
                <a:lnTo>
                  <a:pt x="5186614" y="330767"/>
                </a:lnTo>
                <a:lnTo>
                  <a:pt x="5522984" y="330767"/>
                </a:lnTo>
                <a:lnTo>
                  <a:pt x="5522984" y="0"/>
                </a:lnTo>
                <a:lnTo>
                  <a:pt x="5538204" y="0"/>
                </a:lnTo>
                <a:lnTo>
                  <a:pt x="5538204" y="330767"/>
                </a:lnTo>
                <a:lnTo>
                  <a:pt x="5874574" y="330767"/>
                </a:lnTo>
                <a:lnTo>
                  <a:pt x="5874574" y="0"/>
                </a:lnTo>
                <a:lnTo>
                  <a:pt x="5889794" y="0"/>
                </a:lnTo>
                <a:lnTo>
                  <a:pt x="5889794" y="330767"/>
                </a:lnTo>
                <a:lnTo>
                  <a:pt x="6226164" y="330767"/>
                </a:lnTo>
                <a:lnTo>
                  <a:pt x="6226164" y="0"/>
                </a:lnTo>
                <a:lnTo>
                  <a:pt x="6241384" y="0"/>
                </a:lnTo>
                <a:lnTo>
                  <a:pt x="6241384" y="330767"/>
                </a:lnTo>
                <a:lnTo>
                  <a:pt x="6577753" y="330767"/>
                </a:lnTo>
                <a:lnTo>
                  <a:pt x="6577753" y="0"/>
                </a:lnTo>
                <a:lnTo>
                  <a:pt x="6592974" y="0"/>
                </a:lnTo>
                <a:lnTo>
                  <a:pt x="6592974" y="330767"/>
                </a:lnTo>
                <a:lnTo>
                  <a:pt x="6929343" y="330767"/>
                </a:lnTo>
                <a:lnTo>
                  <a:pt x="6929343" y="0"/>
                </a:lnTo>
                <a:lnTo>
                  <a:pt x="6944563" y="0"/>
                </a:lnTo>
                <a:lnTo>
                  <a:pt x="6944563" y="33076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2700"/>
              <a:buFont typeface="Arial"/>
              <a:buNone/>
            </a:pPr>
            <a:endParaRPr sz="18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19"/>
          <p:cNvSpPr/>
          <p:nvPr/>
        </p:nvSpPr>
        <p:spPr>
          <a:xfrm flipH="1">
            <a:off x="294650" y="835550"/>
            <a:ext cx="11602600" cy="5778400"/>
          </a:xfrm>
          <a:prstGeom prst="roundRect">
            <a:avLst>
              <a:gd name="adj" fmla="val 4889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533" b="1" kern="0">
              <a:solidFill>
                <a:srgbClr val="000000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cxnSp>
        <p:nvCxnSpPr>
          <p:cNvPr id="253" name="Google Shape;253;p19"/>
          <p:cNvCxnSpPr/>
          <p:nvPr/>
        </p:nvCxnSpPr>
        <p:spPr>
          <a:xfrm>
            <a:off x="6063833" y="2755900"/>
            <a:ext cx="0" cy="1867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254" name="Google Shape;254;p19"/>
          <p:cNvGrpSpPr/>
          <p:nvPr/>
        </p:nvGrpSpPr>
        <p:grpSpPr>
          <a:xfrm>
            <a:off x="508000" y="1257300"/>
            <a:ext cx="5572430" cy="4921042"/>
            <a:chOff x="838200" y="1885950"/>
            <a:chExt cx="8358645" cy="7381563"/>
          </a:xfrm>
        </p:grpSpPr>
        <p:sp>
          <p:nvSpPr>
            <p:cNvPr id="255" name="Google Shape;255;p19"/>
            <p:cNvSpPr/>
            <p:nvPr/>
          </p:nvSpPr>
          <p:spPr>
            <a:xfrm>
              <a:off x="838200" y="1885950"/>
              <a:ext cx="2038350" cy="857250"/>
            </a:xfrm>
            <a:custGeom>
              <a:avLst/>
              <a:gdLst/>
              <a:ahLst/>
              <a:cxnLst/>
              <a:rect l="l" t="t" r="r" b="b"/>
              <a:pathLst>
                <a:path w="81534" h="34290" extrusionOk="0">
                  <a:moveTo>
                    <a:pt x="0" y="0"/>
                  </a:moveTo>
                  <a:lnTo>
                    <a:pt x="81534" y="0"/>
                  </a:lnTo>
                  <a:lnTo>
                    <a:pt x="81534" y="34290"/>
                  </a:lnTo>
                  <a:lnTo>
                    <a:pt x="0" y="34290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sp>
          <p:nvSpPr>
            <p:cNvPr id="256" name="Google Shape;256;p19"/>
            <p:cNvSpPr/>
            <p:nvPr/>
          </p:nvSpPr>
          <p:spPr>
            <a:xfrm>
              <a:off x="838200" y="4083025"/>
              <a:ext cx="2038350" cy="857250"/>
            </a:xfrm>
            <a:custGeom>
              <a:avLst/>
              <a:gdLst/>
              <a:ahLst/>
              <a:cxnLst/>
              <a:rect l="l" t="t" r="r" b="b"/>
              <a:pathLst>
                <a:path w="81534" h="34290" extrusionOk="0">
                  <a:moveTo>
                    <a:pt x="0" y="0"/>
                  </a:moveTo>
                  <a:lnTo>
                    <a:pt x="81534" y="0"/>
                  </a:lnTo>
                  <a:lnTo>
                    <a:pt x="81534" y="34290"/>
                  </a:lnTo>
                  <a:lnTo>
                    <a:pt x="0" y="34290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sp>
          <p:nvSpPr>
            <p:cNvPr id="257" name="Google Shape;257;p19"/>
            <p:cNvSpPr/>
            <p:nvPr/>
          </p:nvSpPr>
          <p:spPr>
            <a:xfrm>
              <a:off x="838200" y="6246638"/>
              <a:ext cx="2038350" cy="857250"/>
            </a:xfrm>
            <a:custGeom>
              <a:avLst/>
              <a:gdLst/>
              <a:ahLst/>
              <a:cxnLst/>
              <a:rect l="l" t="t" r="r" b="b"/>
              <a:pathLst>
                <a:path w="81534" h="34290" extrusionOk="0">
                  <a:moveTo>
                    <a:pt x="0" y="0"/>
                  </a:moveTo>
                  <a:lnTo>
                    <a:pt x="81534" y="0"/>
                  </a:lnTo>
                  <a:lnTo>
                    <a:pt x="81534" y="34290"/>
                  </a:lnTo>
                  <a:lnTo>
                    <a:pt x="0" y="34290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sp>
          <p:nvSpPr>
            <p:cNvPr id="258" name="Google Shape;258;p19"/>
            <p:cNvSpPr/>
            <p:nvPr/>
          </p:nvSpPr>
          <p:spPr>
            <a:xfrm>
              <a:off x="838200" y="8410263"/>
              <a:ext cx="2038350" cy="857250"/>
            </a:xfrm>
            <a:custGeom>
              <a:avLst/>
              <a:gdLst/>
              <a:ahLst/>
              <a:cxnLst/>
              <a:rect l="l" t="t" r="r" b="b"/>
              <a:pathLst>
                <a:path w="81534" h="34290" extrusionOk="0">
                  <a:moveTo>
                    <a:pt x="0" y="0"/>
                  </a:moveTo>
                  <a:lnTo>
                    <a:pt x="81534" y="0"/>
                  </a:lnTo>
                  <a:lnTo>
                    <a:pt x="81534" y="34290"/>
                  </a:lnTo>
                  <a:lnTo>
                    <a:pt x="0" y="34290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sp>
          <p:nvSpPr>
            <p:cNvPr id="259" name="Google Shape;259;p19"/>
            <p:cNvSpPr/>
            <p:nvPr/>
          </p:nvSpPr>
          <p:spPr>
            <a:xfrm>
              <a:off x="2876550" y="2345650"/>
              <a:ext cx="2311897" cy="2070945"/>
            </a:xfrm>
            <a:custGeom>
              <a:avLst/>
              <a:gdLst/>
              <a:ahLst/>
              <a:cxnLst/>
              <a:rect l="l" t="t" r="r" b="b"/>
              <a:pathLst>
                <a:path w="81534" h="34290" extrusionOk="0">
                  <a:moveTo>
                    <a:pt x="0" y="0"/>
                  </a:moveTo>
                  <a:lnTo>
                    <a:pt x="81534" y="0"/>
                  </a:lnTo>
                  <a:lnTo>
                    <a:pt x="81534" y="34290"/>
                  </a:lnTo>
                  <a:lnTo>
                    <a:pt x="0" y="34290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sp>
          <p:nvSpPr>
            <p:cNvPr id="260" name="Google Shape;260;p19"/>
            <p:cNvSpPr/>
            <p:nvPr/>
          </p:nvSpPr>
          <p:spPr>
            <a:xfrm>
              <a:off x="2870500" y="6579600"/>
              <a:ext cx="2311897" cy="2189588"/>
            </a:xfrm>
            <a:custGeom>
              <a:avLst/>
              <a:gdLst/>
              <a:ahLst/>
              <a:cxnLst/>
              <a:rect l="l" t="t" r="r" b="b"/>
              <a:pathLst>
                <a:path w="81534" h="34290" extrusionOk="0">
                  <a:moveTo>
                    <a:pt x="0" y="0"/>
                  </a:moveTo>
                  <a:lnTo>
                    <a:pt x="81534" y="0"/>
                  </a:lnTo>
                  <a:lnTo>
                    <a:pt x="81534" y="34290"/>
                  </a:lnTo>
                  <a:lnTo>
                    <a:pt x="0" y="34290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sp>
          <p:nvSpPr>
            <p:cNvPr id="261" name="Google Shape;261;p19"/>
            <p:cNvSpPr/>
            <p:nvPr/>
          </p:nvSpPr>
          <p:spPr>
            <a:xfrm>
              <a:off x="5170150" y="3476175"/>
              <a:ext cx="2311897" cy="4162892"/>
            </a:xfrm>
            <a:custGeom>
              <a:avLst/>
              <a:gdLst/>
              <a:ahLst/>
              <a:cxnLst/>
              <a:rect l="l" t="t" r="r" b="b"/>
              <a:pathLst>
                <a:path w="81534" h="34290" extrusionOk="0">
                  <a:moveTo>
                    <a:pt x="0" y="0"/>
                  </a:moveTo>
                  <a:lnTo>
                    <a:pt x="81534" y="0"/>
                  </a:lnTo>
                  <a:lnTo>
                    <a:pt x="81534" y="34290"/>
                  </a:lnTo>
                  <a:lnTo>
                    <a:pt x="0" y="34290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cxnSp>
          <p:nvCxnSpPr>
            <p:cNvPr id="262" name="Google Shape;262;p19"/>
            <p:cNvCxnSpPr/>
            <p:nvPr/>
          </p:nvCxnSpPr>
          <p:spPr>
            <a:xfrm>
              <a:off x="7482045" y="4139325"/>
              <a:ext cx="1714800" cy="0"/>
            </a:xfrm>
            <a:prstGeom prst="straightConnector1">
              <a:avLst/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63" name="Google Shape;263;p19"/>
          <p:cNvGrpSpPr/>
          <p:nvPr/>
        </p:nvGrpSpPr>
        <p:grpSpPr>
          <a:xfrm flipH="1">
            <a:off x="6067758" y="1257300"/>
            <a:ext cx="5635430" cy="4921042"/>
            <a:chOff x="838200" y="1885950"/>
            <a:chExt cx="8453145" cy="7381563"/>
          </a:xfrm>
        </p:grpSpPr>
        <p:sp>
          <p:nvSpPr>
            <p:cNvPr id="264" name="Google Shape;264;p19"/>
            <p:cNvSpPr/>
            <p:nvPr/>
          </p:nvSpPr>
          <p:spPr>
            <a:xfrm>
              <a:off x="838200" y="1885950"/>
              <a:ext cx="2038350" cy="857250"/>
            </a:xfrm>
            <a:custGeom>
              <a:avLst/>
              <a:gdLst/>
              <a:ahLst/>
              <a:cxnLst/>
              <a:rect l="l" t="t" r="r" b="b"/>
              <a:pathLst>
                <a:path w="81534" h="34290" extrusionOk="0">
                  <a:moveTo>
                    <a:pt x="0" y="0"/>
                  </a:moveTo>
                  <a:lnTo>
                    <a:pt x="81534" y="0"/>
                  </a:lnTo>
                  <a:lnTo>
                    <a:pt x="81534" y="34290"/>
                  </a:lnTo>
                  <a:lnTo>
                    <a:pt x="0" y="34290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sp>
          <p:nvSpPr>
            <p:cNvPr id="265" name="Google Shape;265;p19"/>
            <p:cNvSpPr/>
            <p:nvPr/>
          </p:nvSpPr>
          <p:spPr>
            <a:xfrm>
              <a:off x="838200" y="4083025"/>
              <a:ext cx="2038350" cy="857250"/>
            </a:xfrm>
            <a:custGeom>
              <a:avLst/>
              <a:gdLst/>
              <a:ahLst/>
              <a:cxnLst/>
              <a:rect l="l" t="t" r="r" b="b"/>
              <a:pathLst>
                <a:path w="81534" h="34290" extrusionOk="0">
                  <a:moveTo>
                    <a:pt x="0" y="0"/>
                  </a:moveTo>
                  <a:lnTo>
                    <a:pt x="81534" y="0"/>
                  </a:lnTo>
                  <a:lnTo>
                    <a:pt x="81534" y="34290"/>
                  </a:lnTo>
                  <a:lnTo>
                    <a:pt x="0" y="34290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sp>
          <p:nvSpPr>
            <p:cNvPr id="266" name="Google Shape;266;p19"/>
            <p:cNvSpPr/>
            <p:nvPr/>
          </p:nvSpPr>
          <p:spPr>
            <a:xfrm>
              <a:off x="838200" y="6246638"/>
              <a:ext cx="2038350" cy="857250"/>
            </a:xfrm>
            <a:custGeom>
              <a:avLst/>
              <a:gdLst/>
              <a:ahLst/>
              <a:cxnLst/>
              <a:rect l="l" t="t" r="r" b="b"/>
              <a:pathLst>
                <a:path w="81534" h="34290" extrusionOk="0">
                  <a:moveTo>
                    <a:pt x="0" y="0"/>
                  </a:moveTo>
                  <a:lnTo>
                    <a:pt x="81534" y="0"/>
                  </a:lnTo>
                  <a:lnTo>
                    <a:pt x="81534" y="34290"/>
                  </a:lnTo>
                  <a:lnTo>
                    <a:pt x="0" y="34290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sp>
          <p:nvSpPr>
            <p:cNvPr id="267" name="Google Shape;267;p19"/>
            <p:cNvSpPr/>
            <p:nvPr/>
          </p:nvSpPr>
          <p:spPr>
            <a:xfrm>
              <a:off x="838200" y="8410263"/>
              <a:ext cx="2038350" cy="857250"/>
            </a:xfrm>
            <a:custGeom>
              <a:avLst/>
              <a:gdLst/>
              <a:ahLst/>
              <a:cxnLst/>
              <a:rect l="l" t="t" r="r" b="b"/>
              <a:pathLst>
                <a:path w="81534" h="34290" extrusionOk="0">
                  <a:moveTo>
                    <a:pt x="0" y="0"/>
                  </a:moveTo>
                  <a:lnTo>
                    <a:pt x="81534" y="0"/>
                  </a:lnTo>
                  <a:lnTo>
                    <a:pt x="81534" y="34290"/>
                  </a:lnTo>
                  <a:lnTo>
                    <a:pt x="0" y="34290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sp>
          <p:nvSpPr>
            <p:cNvPr id="268" name="Google Shape;268;p19"/>
            <p:cNvSpPr/>
            <p:nvPr/>
          </p:nvSpPr>
          <p:spPr>
            <a:xfrm>
              <a:off x="2876550" y="2345650"/>
              <a:ext cx="2311897" cy="2070945"/>
            </a:xfrm>
            <a:custGeom>
              <a:avLst/>
              <a:gdLst/>
              <a:ahLst/>
              <a:cxnLst/>
              <a:rect l="l" t="t" r="r" b="b"/>
              <a:pathLst>
                <a:path w="81534" h="34290" extrusionOk="0">
                  <a:moveTo>
                    <a:pt x="0" y="0"/>
                  </a:moveTo>
                  <a:lnTo>
                    <a:pt x="81534" y="0"/>
                  </a:lnTo>
                  <a:lnTo>
                    <a:pt x="81534" y="34290"/>
                  </a:lnTo>
                  <a:lnTo>
                    <a:pt x="0" y="34290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sp>
          <p:nvSpPr>
            <p:cNvPr id="269" name="Google Shape;269;p19"/>
            <p:cNvSpPr/>
            <p:nvPr/>
          </p:nvSpPr>
          <p:spPr>
            <a:xfrm>
              <a:off x="2870500" y="6579600"/>
              <a:ext cx="2311897" cy="2189588"/>
            </a:xfrm>
            <a:custGeom>
              <a:avLst/>
              <a:gdLst/>
              <a:ahLst/>
              <a:cxnLst/>
              <a:rect l="l" t="t" r="r" b="b"/>
              <a:pathLst>
                <a:path w="81534" h="34290" extrusionOk="0">
                  <a:moveTo>
                    <a:pt x="0" y="0"/>
                  </a:moveTo>
                  <a:lnTo>
                    <a:pt x="81534" y="0"/>
                  </a:lnTo>
                  <a:lnTo>
                    <a:pt x="81534" y="34290"/>
                  </a:lnTo>
                  <a:lnTo>
                    <a:pt x="0" y="34290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sp>
          <p:nvSpPr>
            <p:cNvPr id="270" name="Google Shape;270;p19"/>
            <p:cNvSpPr/>
            <p:nvPr/>
          </p:nvSpPr>
          <p:spPr>
            <a:xfrm>
              <a:off x="5170150" y="3476175"/>
              <a:ext cx="2311897" cy="4162892"/>
            </a:xfrm>
            <a:custGeom>
              <a:avLst/>
              <a:gdLst/>
              <a:ahLst/>
              <a:cxnLst/>
              <a:rect l="l" t="t" r="r" b="b"/>
              <a:pathLst>
                <a:path w="81534" h="34290" extrusionOk="0">
                  <a:moveTo>
                    <a:pt x="0" y="0"/>
                  </a:moveTo>
                  <a:lnTo>
                    <a:pt x="81534" y="0"/>
                  </a:lnTo>
                  <a:lnTo>
                    <a:pt x="81534" y="34290"/>
                  </a:lnTo>
                  <a:lnTo>
                    <a:pt x="0" y="34290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cxnSp>
          <p:nvCxnSpPr>
            <p:cNvPr id="271" name="Google Shape;271;p19"/>
            <p:cNvCxnSpPr/>
            <p:nvPr/>
          </p:nvCxnSpPr>
          <p:spPr>
            <a:xfrm>
              <a:off x="7482045" y="6958725"/>
              <a:ext cx="1809300" cy="0"/>
            </a:xfrm>
            <a:prstGeom prst="straightConnector1">
              <a:avLst/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272" name="Google Shape;272;p19"/>
          <p:cNvSpPr/>
          <p:nvPr/>
        </p:nvSpPr>
        <p:spPr>
          <a:xfrm>
            <a:off x="5135542" y="3335259"/>
            <a:ext cx="1920800" cy="6934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000" b="1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73" name="Google Shape;273;p19"/>
          <p:cNvSpPr/>
          <p:nvPr/>
        </p:nvSpPr>
        <p:spPr>
          <a:xfrm>
            <a:off x="423484" y="984159"/>
            <a:ext cx="1273200" cy="4586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333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74" name="Google Shape;274;p19"/>
          <p:cNvSpPr/>
          <p:nvPr/>
        </p:nvSpPr>
        <p:spPr>
          <a:xfrm>
            <a:off x="423484" y="1569409"/>
            <a:ext cx="1273200" cy="4586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000" b="1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75" name="Google Shape;275;p19"/>
          <p:cNvSpPr/>
          <p:nvPr/>
        </p:nvSpPr>
        <p:spPr>
          <a:xfrm>
            <a:off x="423484" y="2434998"/>
            <a:ext cx="1273200" cy="4586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000" b="1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76" name="Google Shape;276;p19"/>
          <p:cNvSpPr/>
          <p:nvPr/>
        </p:nvSpPr>
        <p:spPr>
          <a:xfrm>
            <a:off x="423484" y="3003400"/>
            <a:ext cx="1273200" cy="4586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000" b="1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77" name="Google Shape;277;p19"/>
          <p:cNvSpPr/>
          <p:nvPr/>
        </p:nvSpPr>
        <p:spPr>
          <a:xfrm>
            <a:off x="423484" y="4471151"/>
            <a:ext cx="1273200" cy="4586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000" b="1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78" name="Google Shape;278;p19"/>
          <p:cNvSpPr/>
          <p:nvPr/>
        </p:nvSpPr>
        <p:spPr>
          <a:xfrm>
            <a:off x="423484" y="3885900"/>
            <a:ext cx="1273200" cy="4586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333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79" name="Google Shape;279;p19"/>
          <p:cNvSpPr/>
          <p:nvPr/>
        </p:nvSpPr>
        <p:spPr>
          <a:xfrm>
            <a:off x="423484" y="5905142"/>
            <a:ext cx="1273200" cy="4586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333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80" name="Google Shape;280;p19"/>
          <p:cNvSpPr/>
          <p:nvPr/>
        </p:nvSpPr>
        <p:spPr>
          <a:xfrm>
            <a:off x="423484" y="5336739"/>
            <a:ext cx="1273200" cy="4586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000" b="1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81" name="Google Shape;281;p19"/>
          <p:cNvSpPr/>
          <p:nvPr/>
        </p:nvSpPr>
        <p:spPr>
          <a:xfrm>
            <a:off x="10495217" y="984175"/>
            <a:ext cx="1273200" cy="4586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333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82" name="Google Shape;282;p19"/>
          <p:cNvSpPr/>
          <p:nvPr/>
        </p:nvSpPr>
        <p:spPr>
          <a:xfrm>
            <a:off x="10495217" y="1569425"/>
            <a:ext cx="1273200" cy="4586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000" b="1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83" name="Google Shape;283;p19"/>
          <p:cNvSpPr/>
          <p:nvPr/>
        </p:nvSpPr>
        <p:spPr>
          <a:xfrm>
            <a:off x="10495217" y="2435015"/>
            <a:ext cx="1273200" cy="4586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000" b="1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84" name="Google Shape;284;p19"/>
          <p:cNvSpPr/>
          <p:nvPr/>
        </p:nvSpPr>
        <p:spPr>
          <a:xfrm>
            <a:off x="10495217" y="3003417"/>
            <a:ext cx="1273200" cy="4586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000" b="1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85" name="Google Shape;285;p19"/>
          <p:cNvSpPr/>
          <p:nvPr/>
        </p:nvSpPr>
        <p:spPr>
          <a:xfrm>
            <a:off x="10495217" y="4471167"/>
            <a:ext cx="1273200" cy="4586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000" b="1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86" name="Google Shape;286;p19"/>
          <p:cNvSpPr/>
          <p:nvPr/>
        </p:nvSpPr>
        <p:spPr>
          <a:xfrm>
            <a:off x="10495217" y="3885917"/>
            <a:ext cx="1273200" cy="4586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333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87" name="Google Shape;287;p19"/>
          <p:cNvSpPr/>
          <p:nvPr/>
        </p:nvSpPr>
        <p:spPr>
          <a:xfrm>
            <a:off x="10495217" y="5905159"/>
            <a:ext cx="1273200" cy="4586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333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88" name="Google Shape;288;p19"/>
          <p:cNvSpPr/>
          <p:nvPr/>
        </p:nvSpPr>
        <p:spPr>
          <a:xfrm>
            <a:off x="10495217" y="5336756"/>
            <a:ext cx="1273200" cy="4586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000" b="1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89" name="Google Shape;289;p19"/>
          <p:cNvSpPr/>
          <p:nvPr/>
        </p:nvSpPr>
        <p:spPr>
          <a:xfrm>
            <a:off x="1998284" y="1327059"/>
            <a:ext cx="1273200" cy="4586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333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90" name="Google Shape;290;p19"/>
          <p:cNvSpPr/>
          <p:nvPr/>
        </p:nvSpPr>
        <p:spPr>
          <a:xfrm>
            <a:off x="1998284" y="2685959"/>
            <a:ext cx="1273200" cy="4586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333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91" name="Google Shape;291;p19"/>
          <p:cNvSpPr/>
          <p:nvPr/>
        </p:nvSpPr>
        <p:spPr>
          <a:xfrm>
            <a:off x="1998284" y="4209959"/>
            <a:ext cx="1273200" cy="4586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333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92" name="Google Shape;292;p19"/>
          <p:cNvSpPr/>
          <p:nvPr/>
        </p:nvSpPr>
        <p:spPr>
          <a:xfrm>
            <a:off x="1998284" y="5568859"/>
            <a:ext cx="1273200" cy="4586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333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93" name="Google Shape;293;p19"/>
          <p:cNvSpPr/>
          <p:nvPr/>
        </p:nvSpPr>
        <p:spPr>
          <a:xfrm>
            <a:off x="8945184" y="1323767"/>
            <a:ext cx="1273200" cy="4586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333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94" name="Google Shape;294;p19"/>
          <p:cNvSpPr/>
          <p:nvPr/>
        </p:nvSpPr>
        <p:spPr>
          <a:xfrm>
            <a:off x="8945184" y="2682667"/>
            <a:ext cx="1273200" cy="4586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333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95" name="Google Shape;295;p19"/>
          <p:cNvSpPr/>
          <p:nvPr/>
        </p:nvSpPr>
        <p:spPr>
          <a:xfrm>
            <a:off x="8945184" y="4206667"/>
            <a:ext cx="1273200" cy="4586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333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96" name="Google Shape;296;p19"/>
          <p:cNvSpPr/>
          <p:nvPr/>
        </p:nvSpPr>
        <p:spPr>
          <a:xfrm>
            <a:off x="8945184" y="5565567"/>
            <a:ext cx="1273200" cy="4586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333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97" name="Google Shape;297;p19"/>
          <p:cNvSpPr/>
          <p:nvPr/>
        </p:nvSpPr>
        <p:spPr>
          <a:xfrm>
            <a:off x="3560384" y="2101759"/>
            <a:ext cx="1273200" cy="4586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333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98" name="Google Shape;298;p19"/>
          <p:cNvSpPr/>
          <p:nvPr/>
        </p:nvSpPr>
        <p:spPr>
          <a:xfrm>
            <a:off x="3560384" y="4819559"/>
            <a:ext cx="1273200" cy="4586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333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99" name="Google Shape;299;p19"/>
          <p:cNvSpPr/>
          <p:nvPr/>
        </p:nvSpPr>
        <p:spPr>
          <a:xfrm>
            <a:off x="7414967" y="2085759"/>
            <a:ext cx="1273200" cy="4586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333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00" name="Google Shape;300;p19"/>
          <p:cNvSpPr/>
          <p:nvPr/>
        </p:nvSpPr>
        <p:spPr>
          <a:xfrm>
            <a:off x="7414967" y="4803559"/>
            <a:ext cx="1273200" cy="4586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333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01" name="Google Shape;301;p19"/>
          <p:cNvSpPr/>
          <p:nvPr/>
        </p:nvSpPr>
        <p:spPr>
          <a:xfrm>
            <a:off x="5459342" y="2544359"/>
            <a:ext cx="1273200" cy="4586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333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02" name="Google Shape;302;p19"/>
          <p:cNvSpPr/>
          <p:nvPr/>
        </p:nvSpPr>
        <p:spPr>
          <a:xfrm>
            <a:off x="5459342" y="4360959"/>
            <a:ext cx="1273200" cy="4586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333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9773933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0 DO NOT REMOVE · SlidesMania">
  <p:cSld name="100 DO NOT REMOVE · SlidesMania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2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05" name="Google Shape;305;p2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37150" tIns="137150" rIns="137150" bIns="1371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9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20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68550" rIns="137150" bIns="6855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" sz="3600" b="1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3600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n" sz="3600" b="1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3600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n" sz="3600" b="1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 kern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buClr>
                  <a:srgbClr val="000000"/>
                </a:buClr>
                <a:buFont typeface="Arial"/>
                <a:buNone/>
              </a:pPr>
              <a:endParaRPr sz="3600" b="1" kern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buClr>
                  <a:srgbClr val="000000"/>
                </a:buClr>
                <a:buFont typeface="Arial"/>
                <a:buNone/>
              </a:pPr>
              <a:endParaRPr sz="3600" b="1" kern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" sz="3000" b="1" kern="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 kern="0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" sz="2733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733" u="sng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2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FAQ</a:t>
              </a:r>
              <a:r>
                <a:rPr lang="en" sz="4400" b="1" kern="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733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33" kern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" sz="2000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Do not remove the slidesmania.com text on the sides.</a:t>
              </a:r>
              <a:endParaRPr sz="2000" kern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307" name="Google Shape;307;p20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308" name="Google Shape;308;p20">
              <a:hlinkClick r:id="rId3"/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" name="Google Shape;309;p20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0" name="Google Shape;310;p20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1" name="Google Shape;311;p20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2" name="Google Shape;312;p20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137150" rIns="137150" bIns="137150" anchor="t" anchorCtr="0">
              <a:noAutofit/>
            </a:bodyPr>
            <a:lstStyle/>
            <a:p>
              <a:pPr algn="r">
                <a:buClr>
                  <a:srgbClr val="000000"/>
                </a:buClr>
                <a:buFont typeface="Arial"/>
                <a:buNone/>
              </a:pPr>
              <a:r>
                <a:rPr lang="en" sz="2400" b="1" kern="0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 kern="0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  <p:pic>
        <p:nvPicPr>
          <p:cNvPr id="313" name="Google Shape;313;p20"/>
          <p:cNvPicPr preferRelativeResize="0"/>
          <p:nvPr/>
        </p:nvPicPr>
        <p:blipFill rotWithShape="1">
          <a:blip r:embed="rId11">
            <a:alphaModFix/>
          </a:blip>
          <a:srcRect t="16256" b="20906"/>
          <a:stretch/>
        </p:blipFill>
        <p:spPr>
          <a:xfrm>
            <a:off x="125075" y="493725"/>
            <a:ext cx="8239800" cy="207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4732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27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63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iming>
    <p:tnLst>
      <p:par>
        <p:cTn id="1" dur="indefinite" restart="never" nodeType="tmRoot"/>
      </p:par>
    </p:tnLst>
  </p:timing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74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40" r:id="rId3"/>
    <p:sldLayoutId id="2147483741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 rot="-5400000">
            <a:off x="2696875" y="-2696524"/>
            <a:ext cx="6811196" cy="12204947"/>
          </a:xfrm>
          <a:custGeom>
            <a:avLst/>
            <a:gdLst/>
            <a:ahLst/>
            <a:cxnLst/>
            <a:rect l="l" t="t" r="r" b="b"/>
            <a:pathLst>
              <a:path w="7119717" h="12539329" extrusionOk="0">
                <a:moveTo>
                  <a:pt x="583070" y="12004282"/>
                </a:moveTo>
                <a:lnTo>
                  <a:pt x="246697" y="12004282"/>
                </a:lnTo>
                <a:lnTo>
                  <a:pt x="246697" y="12354830"/>
                </a:lnTo>
                <a:lnTo>
                  <a:pt x="583070" y="12354830"/>
                </a:lnTo>
                <a:close/>
                <a:moveTo>
                  <a:pt x="583070" y="11639155"/>
                </a:moveTo>
                <a:lnTo>
                  <a:pt x="246697" y="11639155"/>
                </a:lnTo>
                <a:lnTo>
                  <a:pt x="246697" y="11989703"/>
                </a:lnTo>
                <a:lnTo>
                  <a:pt x="583070" y="11989703"/>
                </a:lnTo>
                <a:close/>
                <a:moveTo>
                  <a:pt x="583070" y="11274028"/>
                </a:moveTo>
                <a:lnTo>
                  <a:pt x="246697" y="11274028"/>
                </a:lnTo>
                <a:lnTo>
                  <a:pt x="246697" y="11624575"/>
                </a:lnTo>
                <a:lnTo>
                  <a:pt x="583070" y="11624575"/>
                </a:lnTo>
                <a:close/>
                <a:moveTo>
                  <a:pt x="583070" y="10908900"/>
                </a:moveTo>
                <a:lnTo>
                  <a:pt x="246697" y="10908900"/>
                </a:lnTo>
                <a:lnTo>
                  <a:pt x="246697" y="11259448"/>
                </a:lnTo>
                <a:lnTo>
                  <a:pt x="583070" y="11259448"/>
                </a:lnTo>
                <a:close/>
                <a:moveTo>
                  <a:pt x="583070" y="10543772"/>
                </a:moveTo>
                <a:lnTo>
                  <a:pt x="246697" y="10543772"/>
                </a:lnTo>
                <a:lnTo>
                  <a:pt x="246697" y="10894320"/>
                </a:lnTo>
                <a:lnTo>
                  <a:pt x="583070" y="10894320"/>
                </a:lnTo>
                <a:close/>
                <a:moveTo>
                  <a:pt x="583070" y="10178645"/>
                </a:moveTo>
                <a:lnTo>
                  <a:pt x="246697" y="10178645"/>
                </a:lnTo>
                <a:lnTo>
                  <a:pt x="246697" y="10529192"/>
                </a:lnTo>
                <a:lnTo>
                  <a:pt x="583070" y="10529192"/>
                </a:lnTo>
                <a:close/>
                <a:moveTo>
                  <a:pt x="583070" y="9813518"/>
                </a:moveTo>
                <a:lnTo>
                  <a:pt x="246697" y="9813518"/>
                </a:lnTo>
                <a:lnTo>
                  <a:pt x="246697" y="10164065"/>
                </a:lnTo>
                <a:lnTo>
                  <a:pt x="583070" y="10164065"/>
                </a:lnTo>
                <a:close/>
                <a:moveTo>
                  <a:pt x="583070" y="9448390"/>
                </a:moveTo>
                <a:lnTo>
                  <a:pt x="246697" y="9448390"/>
                </a:lnTo>
                <a:lnTo>
                  <a:pt x="246697" y="9798938"/>
                </a:lnTo>
                <a:lnTo>
                  <a:pt x="583070" y="9798938"/>
                </a:lnTo>
                <a:close/>
                <a:moveTo>
                  <a:pt x="583070" y="9083262"/>
                </a:moveTo>
                <a:lnTo>
                  <a:pt x="246697" y="9083262"/>
                </a:lnTo>
                <a:lnTo>
                  <a:pt x="246697" y="9433810"/>
                </a:lnTo>
                <a:lnTo>
                  <a:pt x="583070" y="9433810"/>
                </a:lnTo>
                <a:close/>
                <a:moveTo>
                  <a:pt x="583070" y="8718135"/>
                </a:moveTo>
                <a:lnTo>
                  <a:pt x="246697" y="8718135"/>
                </a:lnTo>
                <a:lnTo>
                  <a:pt x="246697" y="9068682"/>
                </a:lnTo>
                <a:lnTo>
                  <a:pt x="583070" y="9068682"/>
                </a:lnTo>
                <a:close/>
                <a:moveTo>
                  <a:pt x="583070" y="8353008"/>
                </a:moveTo>
                <a:lnTo>
                  <a:pt x="246697" y="8353008"/>
                </a:lnTo>
                <a:lnTo>
                  <a:pt x="246697" y="8703555"/>
                </a:lnTo>
                <a:lnTo>
                  <a:pt x="583070" y="8703555"/>
                </a:lnTo>
                <a:close/>
                <a:moveTo>
                  <a:pt x="583070" y="7987881"/>
                </a:moveTo>
                <a:lnTo>
                  <a:pt x="246697" y="7987881"/>
                </a:lnTo>
                <a:lnTo>
                  <a:pt x="246697" y="8338428"/>
                </a:lnTo>
                <a:lnTo>
                  <a:pt x="583070" y="8338428"/>
                </a:lnTo>
                <a:close/>
                <a:moveTo>
                  <a:pt x="583070" y="7622754"/>
                </a:moveTo>
                <a:lnTo>
                  <a:pt x="246697" y="7622754"/>
                </a:lnTo>
                <a:lnTo>
                  <a:pt x="246697" y="7973301"/>
                </a:lnTo>
                <a:lnTo>
                  <a:pt x="583070" y="7973301"/>
                </a:lnTo>
                <a:close/>
                <a:moveTo>
                  <a:pt x="583070" y="7257625"/>
                </a:moveTo>
                <a:lnTo>
                  <a:pt x="246697" y="7257625"/>
                </a:lnTo>
                <a:lnTo>
                  <a:pt x="246697" y="7608174"/>
                </a:lnTo>
                <a:lnTo>
                  <a:pt x="583070" y="7608174"/>
                </a:lnTo>
                <a:close/>
                <a:moveTo>
                  <a:pt x="583070" y="6892501"/>
                </a:moveTo>
                <a:lnTo>
                  <a:pt x="246697" y="6892501"/>
                </a:lnTo>
                <a:lnTo>
                  <a:pt x="246697" y="7243044"/>
                </a:lnTo>
                <a:lnTo>
                  <a:pt x="583070" y="7243044"/>
                </a:lnTo>
                <a:close/>
                <a:moveTo>
                  <a:pt x="583070" y="6527374"/>
                </a:moveTo>
                <a:lnTo>
                  <a:pt x="246697" y="6527374"/>
                </a:lnTo>
                <a:lnTo>
                  <a:pt x="246697" y="6877920"/>
                </a:lnTo>
                <a:lnTo>
                  <a:pt x="583070" y="6877920"/>
                </a:lnTo>
                <a:close/>
                <a:moveTo>
                  <a:pt x="583070" y="6187383"/>
                </a:moveTo>
                <a:lnTo>
                  <a:pt x="246698" y="6187383"/>
                </a:lnTo>
                <a:lnTo>
                  <a:pt x="246698" y="6357302"/>
                </a:lnTo>
                <a:lnTo>
                  <a:pt x="246697" y="6357302"/>
                </a:lnTo>
                <a:lnTo>
                  <a:pt x="246697" y="6512794"/>
                </a:lnTo>
                <a:lnTo>
                  <a:pt x="583070" y="6512794"/>
                </a:lnTo>
                <a:close/>
                <a:moveTo>
                  <a:pt x="583071" y="5822255"/>
                </a:moveTo>
                <a:lnTo>
                  <a:pt x="246698" y="5822255"/>
                </a:lnTo>
                <a:lnTo>
                  <a:pt x="246698" y="6172803"/>
                </a:lnTo>
                <a:lnTo>
                  <a:pt x="583071" y="6172803"/>
                </a:lnTo>
                <a:close/>
                <a:moveTo>
                  <a:pt x="583071" y="5457129"/>
                </a:moveTo>
                <a:lnTo>
                  <a:pt x="246698" y="5457129"/>
                </a:lnTo>
                <a:lnTo>
                  <a:pt x="246698" y="5807676"/>
                </a:lnTo>
                <a:lnTo>
                  <a:pt x="583071" y="5807676"/>
                </a:lnTo>
                <a:close/>
                <a:moveTo>
                  <a:pt x="583071" y="5092001"/>
                </a:moveTo>
                <a:lnTo>
                  <a:pt x="246698" y="5092001"/>
                </a:lnTo>
                <a:lnTo>
                  <a:pt x="246698" y="5442548"/>
                </a:lnTo>
                <a:lnTo>
                  <a:pt x="583071" y="5442548"/>
                </a:lnTo>
                <a:close/>
                <a:moveTo>
                  <a:pt x="583071" y="4726873"/>
                </a:moveTo>
                <a:lnTo>
                  <a:pt x="246698" y="4726873"/>
                </a:lnTo>
                <a:lnTo>
                  <a:pt x="246698" y="5077421"/>
                </a:lnTo>
                <a:lnTo>
                  <a:pt x="583071" y="5077421"/>
                </a:lnTo>
                <a:close/>
                <a:moveTo>
                  <a:pt x="583071" y="4361745"/>
                </a:moveTo>
                <a:lnTo>
                  <a:pt x="246698" y="4361745"/>
                </a:lnTo>
                <a:lnTo>
                  <a:pt x="246698" y="4712293"/>
                </a:lnTo>
                <a:lnTo>
                  <a:pt x="583071" y="4712293"/>
                </a:lnTo>
                <a:close/>
                <a:moveTo>
                  <a:pt x="583071" y="3996618"/>
                </a:moveTo>
                <a:lnTo>
                  <a:pt x="246698" y="3996618"/>
                </a:lnTo>
                <a:lnTo>
                  <a:pt x="246698" y="4347165"/>
                </a:lnTo>
                <a:lnTo>
                  <a:pt x="583071" y="4347165"/>
                </a:lnTo>
                <a:close/>
                <a:moveTo>
                  <a:pt x="583071" y="3631491"/>
                </a:moveTo>
                <a:lnTo>
                  <a:pt x="246698" y="3631491"/>
                </a:lnTo>
                <a:lnTo>
                  <a:pt x="246698" y="3982038"/>
                </a:lnTo>
                <a:lnTo>
                  <a:pt x="583071" y="3982038"/>
                </a:lnTo>
                <a:close/>
                <a:moveTo>
                  <a:pt x="583071" y="3266363"/>
                </a:moveTo>
                <a:lnTo>
                  <a:pt x="246698" y="3266363"/>
                </a:lnTo>
                <a:lnTo>
                  <a:pt x="246698" y="3616911"/>
                </a:lnTo>
                <a:lnTo>
                  <a:pt x="583071" y="3616911"/>
                </a:lnTo>
                <a:close/>
                <a:moveTo>
                  <a:pt x="583071" y="2901235"/>
                </a:moveTo>
                <a:lnTo>
                  <a:pt x="246698" y="2901235"/>
                </a:lnTo>
                <a:lnTo>
                  <a:pt x="246698" y="3251783"/>
                </a:lnTo>
                <a:lnTo>
                  <a:pt x="583071" y="3251783"/>
                </a:lnTo>
                <a:close/>
                <a:moveTo>
                  <a:pt x="583071" y="2536108"/>
                </a:moveTo>
                <a:lnTo>
                  <a:pt x="246698" y="2536108"/>
                </a:lnTo>
                <a:lnTo>
                  <a:pt x="246698" y="2886655"/>
                </a:lnTo>
                <a:lnTo>
                  <a:pt x="583071" y="2886655"/>
                </a:lnTo>
                <a:close/>
                <a:moveTo>
                  <a:pt x="583071" y="2170981"/>
                </a:moveTo>
                <a:lnTo>
                  <a:pt x="246698" y="2170981"/>
                </a:lnTo>
                <a:lnTo>
                  <a:pt x="246698" y="2521528"/>
                </a:lnTo>
                <a:lnTo>
                  <a:pt x="583071" y="2521528"/>
                </a:lnTo>
                <a:close/>
                <a:moveTo>
                  <a:pt x="583071" y="1805854"/>
                </a:moveTo>
                <a:lnTo>
                  <a:pt x="246698" y="1805854"/>
                </a:lnTo>
                <a:lnTo>
                  <a:pt x="246698" y="2156401"/>
                </a:lnTo>
                <a:lnTo>
                  <a:pt x="583071" y="2156401"/>
                </a:lnTo>
                <a:close/>
                <a:moveTo>
                  <a:pt x="583071" y="1440727"/>
                </a:moveTo>
                <a:lnTo>
                  <a:pt x="246698" y="1440727"/>
                </a:lnTo>
                <a:lnTo>
                  <a:pt x="246698" y="1791274"/>
                </a:lnTo>
                <a:lnTo>
                  <a:pt x="583071" y="1791274"/>
                </a:lnTo>
                <a:close/>
                <a:moveTo>
                  <a:pt x="583071" y="1075598"/>
                </a:moveTo>
                <a:lnTo>
                  <a:pt x="246698" y="1075598"/>
                </a:lnTo>
                <a:lnTo>
                  <a:pt x="246698" y="1426147"/>
                </a:lnTo>
                <a:lnTo>
                  <a:pt x="583071" y="1426147"/>
                </a:lnTo>
                <a:close/>
                <a:moveTo>
                  <a:pt x="583071" y="710474"/>
                </a:moveTo>
                <a:lnTo>
                  <a:pt x="246698" y="710474"/>
                </a:lnTo>
                <a:lnTo>
                  <a:pt x="246698" y="1061017"/>
                </a:lnTo>
                <a:lnTo>
                  <a:pt x="583071" y="1061017"/>
                </a:lnTo>
                <a:close/>
                <a:moveTo>
                  <a:pt x="583071" y="345347"/>
                </a:moveTo>
                <a:lnTo>
                  <a:pt x="246698" y="345347"/>
                </a:lnTo>
                <a:lnTo>
                  <a:pt x="246698" y="695893"/>
                </a:lnTo>
                <a:lnTo>
                  <a:pt x="583071" y="695893"/>
                </a:lnTo>
                <a:close/>
                <a:moveTo>
                  <a:pt x="934659" y="12004282"/>
                </a:moveTo>
                <a:lnTo>
                  <a:pt x="598290" y="12004282"/>
                </a:lnTo>
                <a:lnTo>
                  <a:pt x="598290" y="12354830"/>
                </a:lnTo>
                <a:lnTo>
                  <a:pt x="934659" y="12354830"/>
                </a:lnTo>
                <a:close/>
                <a:moveTo>
                  <a:pt x="934659" y="11639155"/>
                </a:moveTo>
                <a:lnTo>
                  <a:pt x="598290" y="11639155"/>
                </a:lnTo>
                <a:lnTo>
                  <a:pt x="598290" y="11989703"/>
                </a:lnTo>
                <a:lnTo>
                  <a:pt x="934659" y="11989703"/>
                </a:lnTo>
                <a:close/>
                <a:moveTo>
                  <a:pt x="934659" y="11274028"/>
                </a:moveTo>
                <a:lnTo>
                  <a:pt x="598290" y="11274028"/>
                </a:lnTo>
                <a:lnTo>
                  <a:pt x="598290" y="11624575"/>
                </a:lnTo>
                <a:lnTo>
                  <a:pt x="934659" y="11624575"/>
                </a:lnTo>
                <a:close/>
                <a:moveTo>
                  <a:pt x="934659" y="10908900"/>
                </a:moveTo>
                <a:lnTo>
                  <a:pt x="598290" y="10908900"/>
                </a:lnTo>
                <a:lnTo>
                  <a:pt x="598290" y="11259448"/>
                </a:lnTo>
                <a:lnTo>
                  <a:pt x="934659" y="11259448"/>
                </a:lnTo>
                <a:close/>
                <a:moveTo>
                  <a:pt x="934659" y="10543772"/>
                </a:moveTo>
                <a:lnTo>
                  <a:pt x="598290" y="10543772"/>
                </a:lnTo>
                <a:lnTo>
                  <a:pt x="598290" y="10894320"/>
                </a:lnTo>
                <a:lnTo>
                  <a:pt x="934659" y="10894320"/>
                </a:lnTo>
                <a:close/>
                <a:moveTo>
                  <a:pt x="934659" y="10178645"/>
                </a:moveTo>
                <a:lnTo>
                  <a:pt x="598290" y="10178645"/>
                </a:lnTo>
                <a:lnTo>
                  <a:pt x="598290" y="10529192"/>
                </a:lnTo>
                <a:lnTo>
                  <a:pt x="934659" y="10529192"/>
                </a:lnTo>
                <a:close/>
                <a:moveTo>
                  <a:pt x="934659" y="9813518"/>
                </a:moveTo>
                <a:lnTo>
                  <a:pt x="598290" y="9813518"/>
                </a:lnTo>
                <a:lnTo>
                  <a:pt x="598290" y="10164065"/>
                </a:lnTo>
                <a:lnTo>
                  <a:pt x="934659" y="10164065"/>
                </a:lnTo>
                <a:close/>
                <a:moveTo>
                  <a:pt x="934659" y="9448390"/>
                </a:moveTo>
                <a:lnTo>
                  <a:pt x="598290" y="9448390"/>
                </a:lnTo>
                <a:lnTo>
                  <a:pt x="598290" y="9798938"/>
                </a:lnTo>
                <a:lnTo>
                  <a:pt x="934659" y="9798938"/>
                </a:lnTo>
                <a:close/>
                <a:moveTo>
                  <a:pt x="934659" y="9083262"/>
                </a:moveTo>
                <a:lnTo>
                  <a:pt x="598290" y="9083262"/>
                </a:lnTo>
                <a:lnTo>
                  <a:pt x="598290" y="9433810"/>
                </a:lnTo>
                <a:lnTo>
                  <a:pt x="934659" y="9433810"/>
                </a:lnTo>
                <a:close/>
                <a:moveTo>
                  <a:pt x="934659" y="8718135"/>
                </a:moveTo>
                <a:lnTo>
                  <a:pt x="598290" y="8718135"/>
                </a:lnTo>
                <a:lnTo>
                  <a:pt x="598290" y="9068682"/>
                </a:lnTo>
                <a:lnTo>
                  <a:pt x="934659" y="9068682"/>
                </a:lnTo>
                <a:close/>
                <a:moveTo>
                  <a:pt x="934659" y="8353008"/>
                </a:moveTo>
                <a:lnTo>
                  <a:pt x="598290" y="8353008"/>
                </a:lnTo>
                <a:lnTo>
                  <a:pt x="598290" y="8703555"/>
                </a:lnTo>
                <a:lnTo>
                  <a:pt x="934659" y="8703555"/>
                </a:lnTo>
                <a:close/>
                <a:moveTo>
                  <a:pt x="934659" y="7987881"/>
                </a:moveTo>
                <a:lnTo>
                  <a:pt x="598290" y="7987881"/>
                </a:lnTo>
                <a:lnTo>
                  <a:pt x="598290" y="8338428"/>
                </a:lnTo>
                <a:lnTo>
                  <a:pt x="934659" y="8338428"/>
                </a:lnTo>
                <a:close/>
                <a:moveTo>
                  <a:pt x="934659" y="7622754"/>
                </a:moveTo>
                <a:lnTo>
                  <a:pt x="598290" y="7622754"/>
                </a:lnTo>
                <a:lnTo>
                  <a:pt x="598290" y="7973301"/>
                </a:lnTo>
                <a:lnTo>
                  <a:pt x="934659" y="7973301"/>
                </a:lnTo>
                <a:close/>
                <a:moveTo>
                  <a:pt x="934659" y="7257625"/>
                </a:moveTo>
                <a:lnTo>
                  <a:pt x="598290" y="7257625"/>
                </a:lnTo>
                <a:lnTo>
                  <a:pt x="598290" y="7608174"/>
                </a:lnTo>
                <a:lnTo>
                  <a:pt x="934659" y="7608174"/>
                </a:lnTo>
                <a:close/>
                <a:moveTo>
                  <a:pt x="934659" y="6892501"/>
                </a:moveTo>
                <a:lnTo>
                  <a:pt x="598290" y="6892501"/>
                </a:lnTo>
                <a:lnTo>
                  <a:pt x="598290" y="7243044"/>
                </a:lnTo>
                <a:lnTo>
                  <a:pt x="934659" y="7243044"/>
                </a:lnTo>
                <a:close/>
                <a:moveTo>
                  <a:pt x="934659" y="6527374"/>
                </a:moveTo>
                <a:lnTo>
                  <a:pt x="598290" y="6527374"/>
                </a:lnTo>
                <a:lnTo>
                  <a:pt x="598290" y="6877920"/>
                </a:lnTo>
                <a:lnTo>
                  <a:pt x="934659" y="6877920"/>
                </a:lnTo>
                <a:close/>
                <a:moveTo>
                  <a:pt x="934659" y="6187383"/>
                </a:moveTo>
                <a:lnTo>
                  <a:pt x="598291" y="6187383"/>
                </a:lnTo>
                <a:lnTo>
                  <a:pt x="598291" y="6357302"/>
                </a:lnTo>
                <a:lnTo>
                  <a:pt x="598290" y="6357302"/>
                </a:lnTo>
                <a:lnTo>
                  <a:pt x="598290" y="6512794"/>
                </a:lnTo>
                <a:lnTo>
                  <a:pt x="934659" y="6512794"/>
                </a:lnTo>
                <a:close/>
                <a:moveTo>
                  <a:pt x="934660" y="5822255"/>
                </a:moveTo>
                <a:lnTo>
                  <a:pt x="598291" y="5822255"/>
                </a:lnTo>
                <a:lnTo>
                  <a:pt x="598291" y="6172803"/>
                </a:lnTo>
                <a:lnTo>
                  <a:pt x="934660" y="6172803"/>
                </a:lnTo>
                <a:close/>
                <a:moveTo>
                  <a:pt x="934660" y="5457129"/>
                </a:moveTo>
                <a:lnTo>
                  <a:pt x="598291" y="5457129"/>
                </a:lnTo>
                <a:lnTo>
                  <a:pt x="598291" y="5807676"/>
                </a:lnTo>
                <a:lnTo>
                  <a:pt x="934660" y="5807676"/>
                </a:lnTo>
                <a:close/>
                <a:moveTo>
                  <a:pt x="934660" y="5092001"/>
                </a:moveTo>
                <a:lnTo>
                  <a:pt x="598291" y="5092001"/>
                </a:lnTo>
                <a:lnTo>
                  <a:pt x="598291" y="5442548"/>
                </a:lnTo>
                <a:lnTo>
                  <a:pt x="934660" y="5442548"/>
                </a:lnTo>
                <a:close/>
                <a:moveTo>
                  <a:pt x="934660" y="4726873"/>
                </a:moveTo>
                <a:lnTo>
                  <a:pt x="598291" y="4726873"/>
                </a:lnTo>
                <a:lnTo>
                  <a:pt x="598291" y="5077421"/>
                </a:lnTo>
                <a:lnTo>
                  <a:pt x="934660" y="5077421"/>
                </a:lnTo>
                <a:close/>
                <a:moveTo>
                  <a:pt x="934660" y="4361745"/>
                </a:moveTo>
                <a:lnTo>
                  <a:pt x="598291" y="4361745"/>
                </a:lnTo>
                <a:lnTo>
                  <a:pt x="598291" y="4712293"/>
                </a:lnTo>
                <a:lnTo>
                  <a:pt x="934660" y="4712293"/>
                </a:lnTo>
                <a:close/>
                <a:moveTo>
                  <a:pt x="934660" y="3996618"/>
                </a:moveTo>
                <a:lnTo>
                  <a:pt x="598291" y="3996618"/>
                </a:lnTo>
                <a:lnTo>
                  <a:pt x="598291" y="4347165"/>
                </a:lnTo>
                <a:lnTo>
                  <a:pt x="934660" y="4347165"/>
                </a:lnTo>
                <a:close/>
                <a:moveTo>
                  <a:pt x="934660" y="3631491"/>
                </a:moveTo>
                <a:lnTo>
                  <a:pt x="598291" y="3631491"/>
                </a:lnTo>
                <a:lnTo>
                  <a:pt x="598291" y="3982038"/>
                </a:lnTo>
                <a:lnTo>
                  <a:pt x="934660" y="3982038"/>
                </a:lnTo>
                <a:close/>
                <a:moveTo>
                  <a:pt x="934660" y="3266363"/>
                </a:moveTo>
                <a:lnTo>
                  <a:pt x="598291" y="3266363"/>
                </a:lnTo>
                <a:lnTo>
                  <a:pt x="598291" y="3616911"/>
                </a:lnTo>
                <a:lnTo>
                  <a:pt x="934660" y="3616911"/>
                </a:lnTo>
                <a:close/>
                <a:moveTo>
                  <a:pt x="934660" y="2901235"/>
                </a:moveTo>
                <a:lnTo>
                  <a:pt x="598291" y="2901235"/>
                </a:lnTo>
                <a:lnTo>
                  <a:pt x="598291" y="3251783"/>
                </a:lnTo>
                <a:lnTo>
                  <a:pt x="934660" y="3251783"/>
                </a:lnTo>
                <a:close/>
                <a:moveTo>
                  <a:pt x="934660" y="2536108"/>
                </a:moveTo>
                <a:lnTo>
                  <a:pt x="598291" y="2536108"/>
                </a:lnTo>
                <a:lnTo>
                  <a:pt x="598291" y="2886655"/>
                </a:lnTo>
                <a:lnTo>
                  <a:pt x="934660" y="2886655"/>
                </a:lnTo>
                <a:close/>
                <a:moveTo>
                  <a:pt x="934660" y="2170981"/>
                </a:moveTo>
                <a:lnTo>
                  <a:pt x="598291" y="2170981"/>
                </a:lnTo>
                <a:lnTo>
                  <a:pt x="598291" y="2521528"/>
                </a:lnTo>
                <a:lnTo>
                  <a:pt x="934660" y="2521528"/>
                </a:lnTo>
                <a:close/>
                <a:moveTo>
                  <a:pt x="934660" y="1805854"/>
                </a:moveTo>
                <a:lnTo>
                  <a:pt x="598291" y="1805854"/>
                </a:lnTo>
                <a:lnTo>
                  <a:pt x="598291" y="2156401"/>
                </a:lnTo>
                <a:lnTo>
                  <a:pt x="934660" y="2156401"/>
                </a:lnTo>
                <a:close/>
                <a:moveTo>
                  <a:pt x="934660" y="1440727"/>
                </a:moveTo>
                <a:lnTo>
                  <a:pt x="598291" y="1440727"/>
                </a:lnTo>
                <a:lnTo>
                  <a:pt x="598291" y="1791274"/>
                </a:lnTo>
                <a:lnTo>
                  <a:pt x="934660" y="1791274"/>
                </a:lnTo>
                <a:close/>
                <a:moveTo>
                  <a:pt x="934660" y="1075598"/>
                </a:moveTo>
                <a:lnTo>
                  <a:pt x="598291" y="1075598"/>
                </a:lnTo>
                <a:lnTo>
                  <a:pt x="598291" y="1426147"/>
                </a:lnTo>
                <a:lnTo>
                  <a:pt x="934660" y="1426147"/>
                </a:lnTo>
                <a:close/>
                <a:moveTo>
                  <a:pt x="934660" y="710474"/>
                </a:moveTo>
                <a:lnTo>
                  <a:pt x="598291" y="710474"/>
                </a:lnTo>
                <a:lnTo>
                  <a:pt x="598291" y="1061017"/>
                </a:lnTo>
                <a:lnTo>
                  <a:pt x="934660" y="1061017"/>
                </a:lnTo>
                <a:close/>
                <a:moveTo>
                  <a:pt x="934660" y="345347"/>
                </a:moveTo>
                <a:lnTo>
                  <a:pt x="598291" y="345347"/>
                </a:lnTo>
                <a:lnTo>
                  <a:pt x="598291" y="695893"/>
                </a:lnTo>
                <a:lnTo>
                  <a:pt x="934660" y="695893"/>
                </a:lnTo>
                <a:close/>
                <a:moveTo>
                  <a:pt x="1286249" y="12004282"/>
                </a:moveTo>
                <a:lnTo>
                  <a:pt x="949879" y="12004282"/>
                </a:lnTo>
                <a:lnTo>
                  <a:pt x="949879" y="12354830"/>
                </a:lnTo>
                <a:lnTo>
                  <a:pt x="1286249" y="12354830"/>
                </a:lnTo>
                <a:close/>
                <a:moveTo>
                  <a:pt x="1286249" y="11639155"/>
                </a:moveTo>
                <a:lnTo>
                  <a:pt x="949879" y="11639155"/>
                </a:lnTo>
                <a:lnTo>
                  <a:pt x="949879" y="11989703"/>
                </a:lnTo>
                <a:lnTo>
                  <a:pt x="1286249" y="11989703"/>
                </a:lnTo>
                <a:close/>
                <a:moveTo>
                  <a:pt x="1286249" y="11274028"/>
                </a:moveTo>
                <a:lnTo>
                  <a:pt x="949879" y="11274028"/>
                </a:lnTo>
                <a:lnTo>
                  <a:pt x="949879" y="11624575"/>
                </a:lnTo>
                <a:lnTo>
                  <a:pt x="1286249" y="11624575"/>
                </a:lnTo>
                <a:close/>
                <a:moveTo>
                  <a:pt x="1286249" y="10908900"/>
                </a:moveTo>
                <a:lnTo>
                  <a:pt x="949879" y="10908900"/>
                </a:lnTo>
                <a:lnTo>
                  <a:pt x="949879" y="11259448"/>
                </a:lnTo>
                <a:lnTo>
                  <a:pt x="1286249" y="11259448"/>
                </a:lnTo>
                <a:close/>
                <a:moveTo>
                  <a:pt x="1286249" y="10543772"/>
                </a:moveTo>
                <a:lnTo>
                  <a:pt x="949879" y="10543772"/>
                </a:lnTo>
                <a:lnTo>
                  <a:pt x="949879" y="10894320"/>
                </a:lnTo>
                <a:lnTo>
                  <a:pt x="1286249" y="10894320"/>
                </a:lnTo>
                <a:close/>
                <a:moveTo>
                  <a:pt x="1286249" y="10178645"/>
                </a:moveTo>
                <a:lnTo>
                  <a:pt x="949879" y="10178645"/>
                </a:lnTo>
                <a:lnTo>
                  <a:pt x="949879" y="10529192"/>
                </a:lnTo>
                <a:lnTo>
                  <a:pt x="1286249" y="10529192"/>
                </a:lnTo>
                <a:close/>
                <a:moveTo>
                  <a:pt x="1286249" y="9813518"/>
                </a:moveTo>
                <a:lnTo>
                  <a:pt x="949880" y="9813518"/>
                </a:lnTo>
                <a:lnTo>
                  <a:pt x="949879" y="10164065"/>
                </a:lnTo>
                <a:lnTo>
                  <a:pt x="1286249" y="10164065"/>
                </a:lnTo>
                <a:close/>
                <a:moveTo>
                  <a:pt x="1286249" y="9448390"/>
                </a:moveTo>
                <a:lnTo>
                  <a:pt x="949880" y="9448390"/>
                </a:lnTo>
                <a:lnTo>
                  <a:pt x="949880" y="9798938"/>
                </a:lnTo>
                <a:lnTo>
                  <a:pt x="1286249" y="9798938"/>
                </a:lnTo>
                <a:close/>
                <a:moveTo>
                  <a:pt x="1286249" y="9083262"/>
                </a:moveTo>
                <a:lnTo>
                  <a:pt x="949880" y="9083262"/>
                </a:lnTo>
                <a:lnTo>
                  <a:pt x="949880" y="9433810"/>
                </a:lnTo>
                <a:lnTo>
                  <a:pt x="1286249" y="9433810"/>
                </a:lnTo>
                <a:close/>
                <a:moveTo>
                  <a:pt x="1286249" y="8718135"/>
                </a:moveTo>
                <a:lnTo>
                  <a:pt x="949880" y="8718135"/>
                </a:lnTo>
                <a:lnTo>
                  <a:pt x="949880" y="9068682"/>
                </a:lnTo>
                <a:lnTo>
                  <a:pt x="1286249" y="9068682"/>
                </a:lnTo>
                <a:close/>
                <a:moveTo>
                  <a:pt x="1286249" y="8353008"/>
                </a:moveTo>
                <a:lnTo>
                  <a:pt x="949880" y="8353008"/>
                </a:lnTo>
                <a:lnTo>
                  <a:pt x="949880" y="8703555"/>
                </a:lnTo>
                <a:lnTo>
                  <a:pt x="1286249" y="8703555"/>
                </a:lnTo>
                <a:close/>
                <a:moveTo>
                  <a:pt x="1286249" y="7987881"/>
                </a:moveTo>
                <a:lnTo>
                  <a:pt x="949880" y="7987881"/>
                </a:lnTo>
                <a:lnTo>
                  <a:pt x="949880" y="8338428"/>
                </a:lnTo>
                <a:lnTo>
                  <a:pt x="1286249" y="8338428"/>
                </a:lnTo>
                <a:close/>
                <a:moveTo>
                  <a:pt x="1286249" y="7622754"/>
                </a:moveTo>
                <a:lnTo>
                  <a:pt x="949880" y="7622754"/>
                </a:lnTo>
                <a:lnTo>
                  <a:pt x="949880" y="7973301"/>
                </a:lnTo>
                <a:lnTo>
                  <a:pt x="1286249" y="7973301"/>
                </a:lnTo>
                <a:close/>
                <a:moveTo>
                  <a:pt x="1286249" y="7257625"/>
                </a:moveTo>
                <a:lnTo>
                  <a:pt x="949879" y="7257625"/>
                </a:lnTo>
                <a:lnTo>
                  <a:pt x="949880" y="7608174"/>
                </a:lnTo>
                <a:lnTo>
                  <a:pt x="1286249" y="7608174"/>
                </a:lnTo>
                <a:close/>
                <a:moveTo>
                  <a:pt x="1286249" y="6892501"/>
                </a:moveTo>
                <a:lnTo>
                  <a:pt x="949879" y="6892501"/>
                </a:lnTo>
                <a:lnTo>
                  <a:pt x="949879" y="7243044"/>
                </a:lnTo>
                <a:lnTo>
                  <a:pt x="1286249" y="7243044"/>
                </a:lnTo>
                <a:close/>
                <a:moveTo>
                  <a:pt x="1286249" y="6527374"/>
                </a:moveTo>
                <a:lnTo>
                  <a:pt x="949879" y="6527374"/>
                </a:lnTo>
                <a:lnTo>
                  <a:pt x="949879" y="6877920"/>
                </a:lnTo>
                <a:lnTo>
                  <a:pt x="1286249" y="6877920"/>
                </a:lnTo>
                <a:close/>
                <a:moveTo>
                  <a:pt x="1286249" y="6187383"/>
                </a:moveTo>
                <a:lnTo>
                  <a:pt x="949880" y="6187383"/>
                </a:lnTo>
                <a:lnTo>
                  <a:pt x="949880" y="6357302"/>
                </a:lnTo>
                <a:lnTo>
                  <a:pt x="949879" y="6357302"/>
                </a:lnTo>
                <a:lnTo>
                  <a:pt x="949879" y="6512794"/>
                </a:lnTo>
                <a:lnTo>
                  <a:pt x="1286249" y="6512794"/>
                </a:lnTo>
                <a:close/>
                <a:moveTo>
                  <a:pt x="1286250" y="5822255"/>
                </a:moveTo>
                <a:lnTo>
                  <a:pt x="949880" y="5822255"/>
                </a:lnTo>
                <a:lnTo>
                  <a:pt x="949880" y="6172803"/>
                </a:lnTo>
                <a:lnTo>
                  <a:pt x="1286250" y="6172803"/>
                </a:lnTo>
                <a:close/>
                <a:moveTo>
                  <a:pt x="1286250" y="5457129"/>
                </a:moveTo>
                <a:lnTo>
                  <a:pt x="949880" y="5457129"/>
                </a:lnTo>
                <a:lnTo>
                  <a:pt x="949880" y="5807676"/>
                </a:lnTo>
                <a:lnTo>
                  <a:pt x="1286250" y="5807676"/>
                </a:lnTo>
                <a:close/>
                <a:moveTo>
                  <a:pt x="1286250" y="5092001"/>
                </a:moveTo>
                <a:lnTo>
                  <a:pt x="949880" y="5092001"/>
                </a:lnTo>
                <a:lnTo>
                  <a:pt x="949880" y="5442548"/>
                </a:lnTo>
                <a:lnTo>
                  <a:pt x="1286250" y="5442548"/>
                </a:lnTo>
                <a:close/>
                <a:moveTo>
                  <a:pt x="1286250" y="4726873"/>
                </a:moveTo>
                <a:lnTo>
                  <a:pt x="949880" y="4726873"/>
                </a:lnTo>
                <a:lnTo>
                  <a:pt x="949880" y="5077421"/>
                </a:lnTo>
                <a:lnTo>
                  <a:pt x="1286250" y="5077421"/>
                </a:lnTo>
                <a:close/>
                <a:moveTo>
                  <a:pt x="1286250" y="4361745"/>
                </a:moveTo>
                <a:lnTo>
                  <a:pt x="949880" y="4361745"/>
                </a:lnTo>
                <a:lnTo>
                  <a:pt x="949880" y="4712293"/>
                </a:lnTo>
                <a:lnTo>
                  <a:pt x="1286250" y="4712293"/>
                </a:lnTo>
                <a:close/>
                <a:moveTo>
                  <a:pt x="1286250" y="3996618"/>
                </a:moveTo>
                <a:lnTo>
                  <a:pt x="949880" y="3996618"/>
                </a:lnTo>
                <a:lnTo>
                  <a:pt x="949880" y="4347165"/>
                </a:lnTo>
                <a:lnTo>
                  <a:pt x="1286250" y="4347165"/>
                </a:lnTo>
                <a:close/>
                <a:moveTo>
                  <a:pt x="1286250" y="3631491"/>
                </a:moveTo>
                <a:lnTo>
                  <a:pt x="949881" y="3631491"/>
                </a:lnTo>
                <a:lnTo>
                  <a:pt x="949880" y="3982038"/>
                </a:lnTo>
                <a:lnTo>
                  <a:pt x="1286250" y="3982038"/>
                </a:lnTo>
                <a:close/>
                <a:moveTo>
                  <a:pt x="1286250" y="3266363"/>
                </a:moveTo>
                <a:lnTo>
                  <a:pt x="949881" y="3266363"/>
                </a:lnTo>
                <a:lnTo>
                  <a:pt x="949881" y="3616911"/>
                </a:lnTo>
                <a:lnTo>
                  <a:pt x="1286250" y="3616911"/>
                </a:lnTo>
                <a:close/>
                <a:moveTo>
                  <a:pt x="1286250" y="2901235"/>
                </a:moveTo>
                <a:lnTo>
                  <a:pt x="949881" y="2901235"/>
                </a:lnTo>
                <a:lnTo>
                  <a:pt x="949881" y="3251783"/>
                </a:lnTo>
                <a:lnTo>
                  <a:pt x="1286250" y="3251783"/>
                </a:lnTo>
                <a:close/>
                <a:moveTo>
                  <a:pt x="1286250" y="2536108"/>
                </a:moveTo>
                <a:lnTo>
                  <a:pt x="949881" y="2536108"/>
                </a:lnTo>
                <a:lnTo>
                  <a:pt x="949881" y="2886655"/>
                </a:lnTo>
                <a:lnTo>
                  <a:pt x="1286250" y="2886655"/>
                </a:lnTo>
                <a:close/>
                <a:moveTo>
                  <a:pt x="1286250" y="2170981"/>
                </a:moveTo>
                <a:lnTo>
                  <a:pt x="949881" y="2170981"/>
                </a:lnTo>
                <a:lnTo>
                  <a:pt x="949881" y="2521528"/>
                </a:lnTo>
                <a:lnTo>
                  <a:pt x="1286250" y="2521528"/>
                </a:lnTo>
                <a:close/>
                <a:moveTo>
                  <a:pt x="1286250" y="1805854"/>
                </a:moveTo>
                <a:lnTo>
                  <a:pt x="949881" y="1805854"/>
                </a:lnTo>
                <a:lnTo>
                  <a:pt x="949881" y="2156401"/>
                </a:lnTo>
                <a:lnTo>
                  <a:pt x="1286250" y="2156401"/>
                </a:lnTo>
                <a:close/>
                <a:moveTo>
                  <a:pt x="1286250" y="1440727"/>
                </a:moveTo>
                <a:lnTo>
                  <a:pt x="949881" y="1440727"/>
                </a:lnTo>
                <a:lnTo>
                  <a:pt x="949881" y="1791274"/>
                </a:lnTo>
                <a:lnTo>
                  <a:pt x="1286250" y="1791274"/>
                </a:lnTo>
                <a:close/>
                <a:moveTo>
                  <a:pt x="1286250" y="1075598"/>
                </a:moveTo>
                <a:lnTo>
                  <a:pt x="949880" y="1075598"/>
                </a:lnTo>
                <a:lnTo>
                  <a:pt x="949881" y="1426147"/>
                </a:lnTo>
                <a:lnTo>
                  <a:pt x="1286250" y="1426147"/>
                </a:lnTo>
                <a:close/>
                <a:moveTo>
                  <a:pt x="1286250" y="710474"/>
                </a:moveTo>
                <a:lnTo>
                  <a:pt x="949880" y="710474"/>
                </a:lnTo>
                <a:lnTo>
                  <a:pt x="949880" y="1061017"/>
                </a:lnTo>
                <a:lnTo>
                  <a:pt x="1286250" y="1061017"/>
                </a:lnTo>
                <a:close/>
                <a:moveTo>
                  <a:pt x="1286250" y="345347"/>
                </a:moveTo>
                <a:lnTo>
                  <a:pt x="949880" y="345347"/>
                </a:lnTo>
                <a:lnTo>
                  <a:pt x="949880" y="695893"/>
                </a:lnTo>
                <a:lnTo>
                  <a:pt x="1286250" y="695893"/>
                </a:lnTo>
                <a:close/>
                <a:moveTo>
                  <a:pt x="1637839" y="12004284"/>
                </a:moveTo>
                <a:lnTo>
                  <a:pt x="1301469" y="12004282"/>
                </a:lnTo>
                <a:lnTo>
                  <a:pt x="1301469" y="12354830"/>
                </a:lnTo>
                <a:lnTo>
                  <a:pt x="1637839" y="12354830"/>
                </a:lnTo>
                <a:close/>
                <a:moveTo>
                  <a:pt x="1637839" y="11639156"/>
                </a:moveTo>
                <a:lnTo>
                  <a:pt x="1301469" y="11639155"/>
                </a:lnTo>
                <a:lnTo>
                  <a:pt x="1301469" y="11989703"/>
                </a:lnTo>
                <a:lnTo>
                  <a:pt x="1637839" y="11989703"/>
                </a:lnTo>
                <a:close/>
                <a:moveTo>
                  <a:pt x="1637839" y="11274028"/>
                </a:moveTo>
                <a:lnTo>
                  <a:pt x="1301469" y="11274028"/>
                </a:lnTo>
                <a:lnTo>
                  <a:pt x="1301469" y="11624575"/>
                </a:lnTo>
                <a:lnTo>
                  <a:pt x="1637839" y="11624575"/>
                </a:lnTo>
                <a:close/>
                <a:moveTo>
                  <a:pt x="1637839" y="10908901"/>
                </a:moveTo>
                <a:lnTo>
                  <a:pt x="1301469" y="10908900"/>
                </a:lnTo>
                <a:lnTo>
                  <a:pt x="1301469" y="11259448"/>
                </a:lnTo>
                <a:lnTo>
                  <a:pt x="1637839" y="11259448"/>
                </a:lnTo>
                <a:close/>
                <a:moveTo>
                  <a:pt x="1637839" y="10543773"/>
                </a:moveTo>
                <a:lnTo>
                  <a:pt x="1301469" y="10543772"/>
                </a:lnTo>
                <a:lnTo>
                  <a:pt x="1301469" y="10894320"/>
                </a:lnTo>
                <a:lnTo>
                  <a:pt x="1637839" y="10894320"/>
                </a:lnTo>
                <a:close/>
                <a:moveTo>
                  <a:pt x="1637839" y="10178645"/>
                </a:moveTo>
                <a:lnTo>
                  <a:pt x="1301469" y="10178645"/>
                </a:lnTo>
                <a:lnTo>
                  <a:pt x="1301469" y="10529192"/>
                </a:lnTo>
                <a:lnTo>
                  <a:pt x="1637839" y="10529192"/>
                </a:lnTo>
                <a:close/>
                <a:moveTo>
                  <a:pt x="1637839" y="9813518"/>
                </a:moveTo>
                <a:lnTo>
                  <a:pt x="1301470" y="9813518"/>
                </a:lnTo>
                <a:lnTo>
                  <a:pt x="1301469" y="10164065"/>
                </a:lnTo>
                <a:lnTo>
                  <a:pt x="1637839" y="10164065"/>
                </a:lnTo>
                <a:close/>
                <a:moveTo>
                  <a:pt x="1637839" y="9448390"/>
                </a:moveTo>
                <a:lnTo>
                  <a:pt x="1301470" y="9448390"/>
                </a:lnTo>
                <a:lnTo>
                  <a:pt x="1301470" y="9798938"/>
                </a:lnTo>
                <a:lnTo>
                  <a:pt x="1637839" y="9798938"/>
                </a:lnTo>
                <a:close/>
                <a:moveTo>
                  <a:pt x="1637839" y="9083262"/>
                </a:moveTo>
                <a:lnTo>
                  <a:pt x="1301470" y="9083262"/>
                </a:lnTo>
                <a:lnTo>
                  <a:pt x="1301470" y="9433810"/>
                </a:lnTo>
                <a:lnTo>
                  <a:pt x="1637839" y="9433810"/>
                </a:lnTo>
                <a:close/>
                <a:moveTo>
                  <a:pt x="1637839" y="8718135"/>
                </a:moveTo>
                <a:lnTo>
                  <a:pt x="1301470" y="8718135"/>
                </a:lnTo>
                <a:lnTo>
                  <a:pt x="1301470" y="9068682"/>
                </a:lnTo>
                <a:lnTo>
                  <a:pt x="1637839" y="9068682"/>
                </a:lnTo>
                <a:close/>
                <a:moveTo>
                  <a:pt x="1637839" y="8353008"/>
                </a:moveTo>
                <a:lnTo>
                  <a:pt x="1301470" y="8353008"/>
                </a:lnTo>
                <a:lnTo>
                  <a:pt x="1301470" y="8703555"/>
                </a:lnTo>
                <a:lnTo>
                  <a:pt x="1637839" y="8703555"/>
                </a:lnTo>
                <a:close/>
                <a:moveTo>
                  <a:pt x="1637839" y="7987881"/>
                </a:moveTo>
                <a:lnTo>
                  <a:pt x="1301470" y="7987881"/>
                </a:lnTo>
                <a:lnTo>
                  <a:pt x="1301470" y="8338428"/>
                </a:lnTo>
                <a:lnTo>
                  <a:pt x="1637839" y="8338428"/>
                </a:lnTo>
                <a:close/>
                <a:moveTo>
                  <a:pt x="1637839" y="7622754"/>
                </a:moveTo>
                <a:lnTo>
                  <a:pt x="1301470" y="7622754"/>
                </a:lnTo>
                <a:lnTo>
                  <a:pt x="1301470" y="7973301"/>
                </a:lnTo>
                <a:lnTo>
                  <a:pt x="1637839" y="7973301"/>
                </a:lnTo>
                <a:close/>
                <a:moveTo>
                  <a:pt x="1637839" y="7257625"/>
                </a:moveTo>
                <a:lnTo>
                  <a:pt x="1301470" y="7257625"/>
                </a:lnTo>
                <a:lnTo>
                  <a:pt x="1301470" y="7608174"/>
                </a:lnTo>
                <a:lnTo>
                  <a:pt x="1637839" y="7608174"/>
                </a:lnTo>
                <a:close/>
                <a:moveTo>
                  <a:pt x="1637839" y="6892501"/>
                </a:moveTo>
                <a:lnTo>
                  <a:pt x="1301469" y="6892501"/>
                </a:lnTo>
                <a:lnTo>
                  <a:pt x="1301470" y="7243044"/>
                </a:lnTo>
                <a:lnTo>
                  <a:pt x="1637839" y="7243044"/>
                </a:lnTo>
                <a:close/>
                <a:moveTo>
                  <a:pt x="1637839" y="6527374"/>
                </a:moveTo>
                <a:lnTo>
                  <a:pt x="1301469" y="6527374"/>
                </a:lnTo>
                <a:lnTo>
                  <a:pt x="1301469" y="6877920"/>
                </a:lnTo>
                <a:lnTo>
                  <a:pt x="1637839" y="6877920"/>
                </a:lnTo>
                <a:close/>
                <a:moveTo>
                  <a:pt x="1637839" y="6187385"/>
                </a:moveTo>
                <a:lnTo>
                  <a:pt x="1301470" y="6187383"/>
                </a:lnTo>
                <a:lnTo>
                  <a:pt x="1301470" y="6357302"/>
                </a:lnTo>
                <a:lnTo>
                  <a:pt x="1301469" y="6357302"/>
                </a:lnTo>
                <a:lnTo>
                  <a:pt x="1301469" y="6512794"/>
                </a:lnTo>
                <a:lnTo>
                  <a:pt x="1637839" y="6512794"/>
                </a:lnTo>
                <a:close/>
                <a:moveTo>
                  <a:pt x="1637840" y="5822257"/>
                </a:moveTo>
                <a:lnTo>
                  <a:pt x="1301470" y="5822255"/>
                </a:lnTo>
                <a:lnTo>
                  <a:pt x="1301470" y="6172803"/>
                </a:lnTo>
                <a:lnTo>
                  <a:pt x="1637840" y="6172803"/>
                </a:lnTo>
                <a:close/>
                <a:moveTo>
                  <a:pt x="1637840" y="5457129"/>
                </a:moveTo>
                <a:lnTo>
                  <a:pt x="1301470" y="5457129"/>
                </a:lnTo>
                <a:lnTo>
                  <a:pt x="1301470" y="5807676"/>
                </a:lnTo>
                <a:lnTo>
                  <a:pt x="1637840" y="5807676"/>
                </a:lnTo>
                <a:close/>
                <a:moveTo>
                  <a:pt x="1637840" y="5092001"/>
                </a:moveTo>
                <a:lnTo>
                  <a:pt x="1301470" y="5092001"/>
                </a:lnTo>
                <a:lnTo>
                  <a:pt x="1301470" y="5442548"/>
                </a:lnTo>
                <a:lnTo>
                  <a:pt x="1637840" y="5442548"/>
                </a:lnTo>
                <a:close/>
                <a:moveTo>
                  <a:pt x="1637840" y="4726874"/>
                </a:moveTo>
                <a:lnTo>
                  <a:pt x="1301470" y="4726873"/>
                </a:lnTo>
                <a:lnTo>
                  <a:pt x="1301470" y="5077421"/>
                </a:lnTo>
                <a:lnTo>
                  <a:pt x="1637840" y="5077421"/>
                </a:lnTo>
                <a:close/>
                <a:moveTo>
                  <a:pt x="1637840" y="4361746"/>
                </a:moveTo>
                <a:lnTo>
                  <a:pt x="1301470" y="4361745"/>
                </a:lnTo>
                <a:lnTo>
                  <a:pt x="1301470" y="4712293"/>
                </a:lnTo>
                <a:lnTo>
                  <a:pt x="1637840" y="4712293"/>
                </a:lnTo>
                <a:close/>
                <a:moveTo>
                  <a:pt x="1637840" y="3996618"/>
                </a:moveTo>
                <a:lnTo>
                  <a:pt x="1301470" y="3996618"/>
                </a:lnTo>
                <a:lnTo>
                  <a:pt x="1301470" y="4347165"/>
                </a:lnTo>
                <a:lnTo>
                  <a:pt x="1637840" y="4347165"/>
                </a:lnTo>
                <a:close/>
                <a:moveTo>
                  <a:pt x="1637840" y="3631491"/>
                </a:moveTo>
                <a:lnTo>
                  <a:pt x="1301471" y="3631491"/>
                </a:lnTo>
                <a:lnTo>
                  <a:pt x="1301470" y="3982038"/>
                </a:lnTo>
                <a:lnTo>
                  <a:pt x="1637840" y="3982038"/>
                </a:lnTo>
                <a:close/>
                <a:moveTo>
                  <a:pt x="1637840" y="3266363"/>
                </a:moveTo>
                <a:lnTo>
                  <a:pt x="1301471" y="3266363"/>
                </a:lnTo>
                <a:lnTo>
                  <a:pt x="1301471" y="3616911"/>
                </a:lnTo>
                <a:lnTo>
                  <a:pt x="1637840" y="3616911"/>
                </a:lnTo>
                <a:close/>
                <a:moveTo>
                  <a:pt x="1637840" y="2901235"/>
                </a:moveTo>
                <a:lnTo>
                  <a:pt x="1301471" y="2901235"/>
                </a:lnTo>
                <a:lnTo>
                  <a:pt x="1301471" y="3251783"/>
                </a:lnTo>
                <a:lnTo>
                  <a:pt x="1637840" y="3251783"/>
                </a:lnTo>
                <a:close/>
                <a:moveTo>
                  <a:pt x="1637840" y="2536108"/>
                </a:moveTo>
                <a:lnTo>
                  <a:pt x="1301471" y="2536108"/>
                </a:lnTo>
                <a:lnTo>
                  <a:pt x="1301471" y="2886655"/>
                </a:lnTo>
                <a:lnTo>
                  <a:pt x="1637840" y="2886655"/>
                </a:lnTo>
                <a:close/>
                <a:moveTo>
                  <a:pt x="1637840" y="2170981"/>
                </a:moveTo>
                <a:lnTo>
                  <a:pt x="1301471" y="2170981"/>
                </a:lnTo>
                <a:lnTo>
                  <a:pt x="1301471" y="2521528"/>
                </a:lnTo>
                <a:lnTo>
                  <a:pt x="1637840" y="2521528"/>
                </a:lnTo>
                <a:close/>
                <a:moveTo>
                  <a:pt x="1637840" y="1805854"/>
                </a:moveTo>
                <a:lnTo>
                  <a:pt x="1301471" y="1805854"/>
                </a:lnTo>
                <a:lnTo>
                  <a:pt x="1301471" y="2156401"/>
                </a:lnTo>
                <a:lnTo>
                  <a:pt x="1637840" y="2156401"/>
                </a:lnTo>
                <a:close/>
                <a:moveTo>
                  <a:pt x="1637840" y="1440727"/>
                </a:moveTo>
                <a:lnTo>
                  <a:pt x="1301471" y="1440727"/>
                </a:lnTo>
                <a:lnTo>
                  <a:pt x="1301471" y="1791274"/>
                </a:lnTo>
                <a:lnTo>
                  <a:pt x="1637840" y="1791274"/>
                </a:lnTo>
                <a:close/>
                <a:moveTo>
                  <a:pt x="1637840" y="1075598"/>
                </a:moveTo>
                <a:lnTo>
                  <a:pt x="1301471" y="1075598"/>
                </a:lnTo>
                <a:lnTo>
                  <a:pt x="1301471" y="1426147"/>
                </a:lnTo>
                <a:lnTo>
                  <a:pt x="1637840" y="1426147"/>
                </a:lnTo>
                <a:close/>
                <a:moveTo>
                  <a:pt x="1637840" y="710474"/>
                </a:moveTo>
                <a:lnTo>
                  <a:pt x="1301470" y="710474"/>
                </a:lnTo>
                <a:lnTo>
                  <a:pt x="1301471" y="1061017"/>
                </a:lnTo>
                <a:lnTo>
                  <a:pt x="1637840" y="1061017"/>
                </a:lnTo>
                <a:close/>
                <a:moveTo>
                  <a:pt x="1637840" y="345347"/>
                </a:moveTo>
                <a:lnTo>
                  <a:pt x="1301470" y="345347"/>
                </a:lnTo>
                <a:lnTo>
                  <a:pt x="1301470" y="695893"/>
                </a:lnTo>
                <a:lnTo>
                  <a:pt x="1637840" y="695893"/>
                </a:lnTo>
                <a:close/>
                <a:moveTo>
                  <a:pt x="1989429" y="12004284"/>
                </a:moveTo>
                <a:lnTo>
                  <a:pt x="1653059" y="12004284"/>
                </a:lnTo>
                <a:lnTo>
                  <a:pt x="1653059" y="12354830"/>
                </a:lnTo>
                <a:lnTo>
                  <a:pt x="1989429" y="12354830"/>
                </a:lnTo>
                <a:close/>
                <a:moveTo>
                  <a:pt x="1989429" y="11639156"/>
                </a:moveTo>
                <a:lnTo>
                  <a:pt x="1653059" y="11639156"/>
                </a:lnTo>
                <a:lnTo>
                  <a:pt x="1653059" y="11989703"/>
                </a:lnTo>
                <a:lnTo>
                  <a:pt x="1989429" y="11989703"/>
                </a:lnTo>
                <a:close/>
                <a:moveTo>
                  <a:pt x="1989429" y="11274028"/>
                </a:moveTo>
                <a:lnTo>
                  <a:pt x="1653059" y="11274028"/>
                </a:lnTo>
                <a:lnTo>
                  <a:pt x="1653059" y="11624575"/>
                </a:lnTo>
                <a:lnTo>
                  <a:pt x="1989429" y="11624575"/>
                </a:lnTo>
                <a:close/>
                <a:moveTo>
                  <a:pt x="1989429" y="10908901"/>
                </a:moveTo>
                <a:lnTo>
                  <a:pt x="1653059" y="10908901"/>
                </a:lnTo>
                <a:lnTo>
                  <a:pt x="1653059" y="11259448"/>
                </a:lnTo>
                <a:lnTo>
                  <a:pt x="1989429" y="11259448"/>
                </a:lnTo>
                <a:close/>
                <a:moveTo>
                  <a:pt x="1989429" y="10543773"/>
                </a:moveTo>
                <a:lnTo>
                  <a:pt x="1653059" y="10543773"/>
                </a:lnTo>
                <a:lnTo>
                  <a:pt x="1653059" y="10894320"/>
                </a:lnTo>
                <a:lnTo>
                  <a:pt x="1989429" y="10894320"/>
                </a:lnTo>
                <a:close/>
                <a:moveTo>
                  <a:pt x="1989429" y="10178645"/>
                </a:moveTo>
                <a:lnTo>
                  <a:pt x="1653059" y="10178645"/>
                </a:lnTo>
                <a:lnTo>
                  <a:pt x="1653059" y="10529192"/>
                </a:lnTo>
                <a:lnTo>
                  <a:pt x="1989429" y="10529192"/>
                </a:lnTo>
                <a:close/>
                <a:moveTo>
                  <a:pt x="1989429" y="9813518"/>
                </a:moveTo>
                <a:lnTo>
                  <a:pt x="1653059" y="9813518"/>
                </a:lnTo>
                <a:lnTo>
                  <a:pt x="1653059" y="10164065"/>
                </a:lnTo>
                <a:lnTo>
                  <a:pt x="1989429" y="10164065"/>
                </a:lnTo>
                <a:close/>
                <a:moveTo>
                  <a:pt x="1989429" y="9448390"/>
                </a:moveTo>
                <a:lnTo>
                  <a:pt x="1653059" y="9448390"/>
                </a:lnTo>
                <a:lnTo>
                  <a:pt x="1653059" y="9798938"/>
                </a:lnTo>
                <a:lnTo>
                  <a:pt x="1989429" y="9798938"/>
                </a:lnTo>
                <a:close/>
                <a:moveTo>
                  <a:pt x="1989429" y="9083262"/>
                </a:moveTo>
                <a:lnTo>
                  <a:pt x="1653059" y="9083262"/>
                </a:lnTo>
                <a:lnTo>
                  <a:pt x="1653059" y="9433810"/>
                </a:lnTo>
                <a:lnTo>
                  <a:pt x="1989429" y="9433810"/>
                </a:lnTo>
                <a:close/>
                <a:moveTo>
                  <a:pt x="1989429" y="8718135"/>
                </a:moveTo>
                <a:lnTo>
                  <a:pt x="1653059" y="8718135"/>
                </a:lnTo>
                <a:lnTo>
                  <a:pt x="1653059" y="9068682"/>
                </a:lnTo>
                <a:lnTo>
                  <a:pt x="1989429" y="9068682"/>
                </a:lnTo>
                <a:close/>
                <a:moveTo>
                  <a:pt x="1989429" y="8353008"/>
                </a:moveTo>
                <a:lnTo>
                  <a:pt x="1653059" y="8353008"/>
                </a:lnTo>
                <a:lnTo>
                  <a:pt x="1653059" y="8703555"/>
                </a:lnTo>
                <a:lnTo>
                  <a:pt x="1989429" y="8703555"/>
                </a:lnTo>
                <a:close/>
                <a:moveTo>
                  <a:pt x="1989429" y="7987881"/>
                </a:moveTo>
                <a:lnTo>
                  <a:pt x="1653059" y="7987881"/>
                </a:lnTo>
                <a:lnTo>
                  <a:pt x="1653059" y="8338428"/>
                </a:lnTo>
                <a:lnTo>
                  <a:pt x="1989429" y="8338428"/>
                </a:lnTo>
                <a:close/>
                <a:moveTo>
                  <a:pt x="1989429" y="7622754"/>
                </a:moveTo>
                <a:lnTo>
                  <a:pt x="1653059" y="7622754"/>
                </a:lnTo>
                <a:lnTo>
                  <a:pt x="1653059" y="7973301"/>
                </a:lnTo>
                <a:lnTo>
                  <a:pt x="1989429" y="7973301"/>
                </a:lnTo>
                <a:close/>
                <a:moveTo>
                  <a:pt x="1989429" y="7257625"/>
                </a:moveTo>
                <a:lnTo>
                  <a:pt x="1653059" y="7257625"/>
                </a:lnTo>
                <a:lnTo>
                  <a:pt x="1653059" y="7608174"/>
                </a:lnTo>
                <a:lnTo>
                  <a:pt x="1989429" y="7608174"/>
                </a:lnTo>
                <a:close/>
                <a:moveTo>
                  <a:pt x="1989429" y="6892501"/>
                </a:moveTo>
                <a:lnTo>
                  <a:pt x="1653059" y="6892501"/>
                </a:lnTo>
                <a:lnTo>
                  <a:pt x="1653059" y="7243044"/>
                </a:lnTo>
                <a:lnTo>
                  <a:pt x="1989429" y="7243044"/>
                </a:lnTo>
                <a:close/>
                <a:moveTo>
                  <a:pt x="1989429" y="6527374"/>
                </a:moveTo>
                <a:lnTo>
                  <a:pt x="1653059" y="6527374"/>
                </a:lnTo>
                <a:lnTo>
                  <a:pt x="1653059" y="6877920"/>
                </a:lnTo>
                <a:lnTo>
                  <a:pt x="1989429" y="6877920"/>
                </a:lnTo>
                <a:close/>
                <a:moveTo>
                  <a:pt x="1989429" y="6187385"/>
                </a:moveTo>
                <a:lnTo>
                  <a:pt x="1653060" y="6187385"/>
                </a:lnTo>
                <a:lnTo>
                  <a:pt x="1653060" y="6357302"/>
                </a:lnTo>
                <a:lnTo>
                  <a:pt x="1653059" y="6357302"/>
                </a:lnTo>
                <a:lnTo>
                  <a:pt x="1653059" y="6512794"/>
                </a:lnTo>
                <a:lnTo>
                  <a:pt x="1989429" y="6512794"/>
                </a:lnTo>
                <a:close/>
                <a:moveTo>
                  <a:pt x="1989430" y="5822257"/>
                </a:moveTo>
                <a:lnTo>
                  <a:pt x="1653060" y="5822257"/>
                </a:lnTo>
                <a:lnTo>
                  <a:pt x="1653060" y="6172803"/>
                </a:lnTo>
                <a:lnTo>
                  <a:pt x="1989430" y="6172803"/>
                </a:lnTo>
                <a:close/>
                <a:moveTo>
                  <a:pt x="1989430" y="5457129"/>
                </a:moveTo>
                <a:lnTo>
                  <a:pt x="1653060" y="5457129"/>
                </a:lnTo>
                <a:lnTo>
                  <a:pt x="1653060" y="5807676"/>
                </a:lnTo>
                <a:lnTo>
                  <a:pt x="1989430" y="5807676"/>
                </a:lnTo>
                <a:close/>
                <a:moveTo>
                  <a:pt x="1989430" y="5092001"/>
                </a:moveTo>
                <a:lnTo>
                  <a:pt x="1653060" y="5092001"/>
                </a:lnTo>
                <a:lnTo>
                  <a:pt x="1653060" y="5442548"/>
                </a:lnTo>
                <a:lnTo>
                  <a:pt x="1989430" y="5442548"/>
                </a:lnTo>
                <a:close/>
                <a:moveTo>
                  <a:pt x="1989430" y="4726874"/>
                </a:moveTo>
                <a:lnTo>
                  <a:pt x="1653060" y="4726874"/>
                </a:lnTo>
                <a:lnTo>
                  <a:pt x="1653060" y="5077421"/>
                </a:lnTo>
                <a:lnTo>
                  <a:pt x="1989430" y="5077421"/>
                </a:lnTo>
                <a:close/>
                <a:moveTo>
                  <a:pt x="1989430" y="4361746"/>
                </a:moveTo>
                <a:lnTo>
                  <a:pt x="1653060" y="4361746"/>
                </a:lnTo>
                <a:lnTo>
                  <a:pt x="1653060" y="4712293"/>
                </a:lnTo>
                <a:lnTo>
                  <a:pt x="1989430" y="4712293"/>
                </a:lnTo>
                <a:close/>
                <a:moveTo>
                  <a:pt x="1989430" y="3996618"/>
                </a:moveTo>
                <a:lnTo>
                  <a:pt x="1653060" y="3996618"/>
                </a:lnTo>
                <a:lnTo>
                  <a:pt x="1653060" y="4347165"/>
                </a:lnTo>
                <a:lnTo>
                  <a:pt x="1989430" y="4347165"/>
                </a:lnTo>
                <a:close/>
                <a:moveTo>
                  <a:pt x="1989430" y="3631491"/>
                </a:moveTo>
                <a:lnTo>
                  <a:pt x="1653060" y="3631491"/>
                </a:lnTo>
                <a:lnTo>
                  <a:pt x="1653060" y="3982038"/>
                </a:lnTo>
                <a:lnTo>
                  <a:pt x="1989430" y="3982038"/>
                </a:lnTo>
                <a:close/>
                <a:moveTo>
                  <a:pt x="1989430" y="3266363"/>
                </a:moveTo>
                <a:lnTo>
                  <a:pt x="1653060" y="3266363"/>
                </a:lnTo>
                <a:lnTo>
                  <a:pt x="1653060" y="3616911"/>
                </a:lnTo>
                <a:lnTo>
                  <a:pt x="1989430" y="3616911"/>
                </a:lnTo>
                <a:close/>
                <a:moveTo>
                  <a:pt x="1989430" y="2901235"/>
                </a:moveTo>
                <a:lnTo>
                  <a:pt x="1653060" y="2901235"/>
                </a:lnTo>
                <a:lnTo>
                  <a:pt x="1653060" y="3251783"/>
                </a:lnTo>
                <a:lnTo>
                  <a:pt x="1989430" y="3251783"/>
                </a:lnTo>
                <a:close/>
                <a:moveTo>
                  <a:pt x="1989430" y="2536108"/>
                </a:moveTo>
                <a:lnTo>
                  <a:pt x="1653060" y="2536108"/>
                </a:lnTo>
                <a:lnTo>
                  <a:pt x="1653060" y="2886655"/>
                </a:lnTo>
                <a:lnTo>
                  <a:pt x="1989430" y="2886655"/>
                </a:lnTo>
                <a:close/>
                <a:moveTo>
                  <a:pt x="1989430" y="2170981"/>
                </a:moveTo>
                <a:lnTo>
                  <a:pt x="1653060" y="2170981"/>
                </a:lnTo>
                <a:lnTo>
                  <a:pt x="1653060" y="2521528"/>
                </a:lnTo>
                <a:lnTo>
                  <a:pt x="1989430" y="2521528"/>
                </a:lnTo>
                <a:close/>
                <a:moveTo>
                  <a:pt x="1989430" y="1805854"/>
                </a:moveTo>
                <a:lnTo>
                  <a:pt x="1653060" y="1805854"/>
                </a:lnTo>
                <a:lnTo>
                  <a:pt x="1653060" y="2156401"/>
                </a:lnTo>
                <a:lnTo>
                  <a:pt x="1989430" y="2156401"/>
                </a:lnTo>
                <a:close/>
                <a:moveTo>
                  <a:pt x="1989430" y="1440727"/>
                </a:moveTo>
                <a:lnTo>
                  <a:pt x="1653060" y="1440727"/>
                </a:lnTo>
                <a:lnTo>
                  <a:pt x="1653060" y="1791274"/>
                </a:lnTo>
                <a:lnTo>
                  <a:pt x="1989430" y="1791274"/>
                </a:lnTo>
                <a:close/>
                <a:moveTo>
                  <a:pt x="1989430" y="1075598"/>
                </a:moveTo>
                <a:lnTo>
                  <a:pt x="1653060" y="1075598"/>
                </a:lnTo>
                <a:lnTo>
                  <a:pt x="1653060" y="1426147"/>
                </a:lnTo>
                <a:lnTo>
                  <a:pt x="1989430" y="1426147"/>
                </a:lnTo>
                <a:close/>
                <a:moveTo>
                  <a:pt x="1989430" y="710474"/>
                </a:moveTo>
                <a:lnTo>
                  <a:pt x="1653060" y="710474"/>
                </a:lnTo>
                <a:lnTo>
                  <a:pt x="1653060" y="1061017"/>
                </a:lnTo>
                <a:lnTo>
                  <a:pt x="1989430" y="1061017"/>
                </a:lnTo>
                <a:close/>
                <a:moveTo>
                  <a:pt x="1989430" y="345347"/>
                </a:moveTo>
                <a:lnTo>
                  <a:pt x="1653060" y="345347"/>
                </a:lnTo>
                <a:lnTo>
                  <a:pt x="1653060" y="695893"/>
                </a:lnTo>
                <a:lnTo>
                  <a:pt x="1989430" y="695893"/>
                </a:lnTo>
                <a:close/>
                <a:moveTo>
                  <a:pt x="2341019" y="12004284"/>
                </a:moveTo>
                <a:lnTo>
                  <a:pt x="2004649" y="12004284"/>
                </a:lnTo>
                <a:lnTo>
                  <a:pt x="2004649" y="12354830"/>
                </a:lnTo>
                <a:lnTo>
                  <a:pt x="2341019" y="12354830"/>
                </a:lnTo>
                <a:close/>
                <a:moveTo>
                  <a:pt x="2341019" y="11639156"/>
                </a:moveTo>
                <a:lnTo>
                  <a:pt x="2004649" y="11639156"/>
                </a:lnTo>
                <a:lnTo>
                  <a:pt x="2004649" y="11989703"/>
                </a:lnTo>
                <a:lnTo>
                  <a:pt x="2341019" y="11989703"/>
                </a:lnTo>
                <a:close/>
                <a:moveTo>
                  <a:pt x="2341019" y="11274028"/>
                </a:moveTo>
                <a:lnTo>
                  <a:pt x="2004649" y="11274028"/>
                </a:lnTo>
                <a:lnTo>
                  <a:pt x="2004649" y="11624575"/>
                </a:lnTo>
                <a:lnTo>
                  <a:pt x="2341019" y="11624575"/>
                </a:lnTo>
                <a:close/>
                <a:moveTo>
                  <a:pt x="2341019" y="10908901"/>
                </a:moveTo>
                <a:lnTo>
                  <a:pt x="2004649" y="10908901"/>
                </a:lnTo>
                <a:lnTo>
                  <a:pt x="2004649" y="11259448"/>
                </a:lnTo>
                <a:lnTo>
                  <a:pt x="2341019" y="11259448"/>
                </a:lnTo>
                <a:close/>
                <a:moveTo>
                  <a:pt x="2341020" y="10543773"/>
                </a:moveTo>
                <a:lnTo>
                  <a:pt x="2004649" y="10543773"/>
                </a:lnTo>
                <a:lnTo>
                  <a:pt x="2004649" y="10894320"/>
                </a:lnTo>
                <a:lnTo>
                  <a:pt x="2341019" y="10894320"/>
                </a:lnTo>
                <a:close/>
                <a:moveTo>
                  <a:pt x="2341020" y="10178645"/>
                </a:moveTo>
                <a:lnTo>
                  <a:pt x="2004649" y="10178645"/>
                </a:lnTo>
                <a:lnTo>
                  <a:pt x="2004649" y="10529192"/>
                </a:lnTo>
                <a:lnTo>
                  <a:pt x="2341020" y="10529192"/>
                </a:lnTo>
                <a:close/>
                <a:moveTo>
                  <a:pt x="2341020" y="9813518"/>
                </a:moveTo>
                <a:lnTo>
                  <a:pt x="2004649" y="9813518"/>
                </a:lnTo>
                <a:lnTo>
                  <a:pt x="2004649" y="10164065"/>
                </a:lnTo>
                <a:lnTo>
                  <a:pt x="2341020" y="10164065"/>
                </a:lnTo>
                <a:close/>
                <a:moveTo>
                  <a:pt x="2341020" y="9448390"/>
                </a:moveTo>
                <a:lnTo>
                  <a:pt x="2004649" y="9448390"/>
                </a:lnTo>
                <a:lnTo>
                  <a:pt x="2004649" y="9798938"/>
                </a:lnTo>
                <a:lnTo>
                  <a:pt x="2341020" y="9798938"/>
                </a:lnTo>
                <a:close/>
                <a:moveTo>
                  <a:pt x="2341020" y="9083262"/>
                </a:moveTo>
                <a:lnTo>
                  <a:pt x="2004649" y="9083262"/>
                </a:lnTo>
                <a:lnTo>
                  <a:pt x="2004649" y="9433810"/>
                </a:lnTo>
                <a:lnTo>
                  <a:pt x="2341020" y="9433810"/>
                </a:lnTo>
                <a:close/>
                <a:moveTo>
                  <a:pt x="2341020" y="8718135"/>
                </a:moveTo>
                <a:lnTo>
                  <a:pt x="2004649" y="8718135"/>
                </a:lnTo>
                <a:lnTo>
                  <a:pt x="2004649" y="9068682"/>
                </a:lnTo>
                <a:lnTo>
                  <a:pt x="2341020" y="9068682"/>
                </a:lnTo>
                <a:close/>
                <a:moveTo>
                  <a:pt x="2341020" y="8353008"/>
                </a:moveTo>
                <a:lnTo>
                  <a:pt x="2004649" y="8353008"/>
                </a:lnTo>
                <a:lnTo>
                  <a:pt x="2004649" y="8703555"/>
                </a:lnTo>
                <a:lnTo>
                  <a:pt x="2341020" y="8703555"/>
                </a:lnTo>
                <a:close/>
                <a:moveTo>
                  <a:pt x="2341020" y="7987881"/>
                </a:moveTo>
                <a:lnTo>
                  <a:pt x="2004649" y="7987881"/>
                </a:lnTo>
                <a:lnTo>
                  <a:pt x="2004649" y="8338428"/>
                </a:lnTo>
                <a:lnTo>
                  <a:pt x="2341020" y="8338428"/>
                </a:lnTo>
                <a:close/>
                <a:moveTo>
                  <a:pt x="2341020" y="7622754"/>
                </a:moveTo>
                <a:lnTo>
                  <a:pt x="2004649" y="7622754"/>
                </a:lnTo>
                <a:lnTo>
                  <a:pt x="2004649" y="7973301"/>
                </a:lnTo>
                <a:lnTo>
                  <a:pt x="2341020" y="7973301"/>
                </a:lnTo>
                <a:close/>
                <a:moveTo>
                  <a:pt x="2341020" y="7257625"/>
                </a:moveTo>
                <a:lnTo>
                  <a:pt x="2004649" y="7257625"/>
                </a:lnTo>
                <a:lnTo>
                  <a:pt x="2004649" y="7608174"/>
                </a:lnTo>
                <a:lnTo>
                  <a:pt x="2341020" y="7608174"/>
                </a:lnTo>
                <a:close/>
                <a:moveTo>
                  <a:pt x="2341020" y="6892501"/>
                </a:moveTo>
                <a:lnTo>
                  <a:pt x="2004649" y="6892501"/>
                </a:lnTo>
                <a:lnTo>
                  <a:pt x="2004649" y="7243044"/>
                </a:lnTo>
                <a:lnTo>
                  <a:pt x="2341020" y="7243044"/>
                </a:lnTo>
                <a:close/>
                <a:moveTo>
                  <a:pt x="2341020" y="6527374"/>
                </a:moveTo>
                <a:lnTo>
                  <a:pt x="2004649" y="6527374"/>
                </a:lnTo>
                <a:lnTo>
                  <a:pt x="2004649" y="6877920"/>
                </a:lnTo>
                <a:lnTo>
                  <a:pt x="2341020" y="6877920"/>
                </a:lnTo>
                <a:close/>
                <a:moveTo>
                  <a:pt x="2341020" y="6187385"/>
                </a:moveTo>
                <a:lnTo>
                  <a:pt x="2004650" y="6187385"/>
                </a:lnTo>
                <a:lnTo>
                  <a:pt x="2004650" y="6357302"/>
                </a:lnTo>
                <a:lnTo>
                  <a:pt x="2004649" y="6357302"/>
                </a:lnTo>
                <a:lnTo>
                  <a:pt x="2004649" y="6512794"/>
                </a:lnTo>
                <a:lnTo>
                  <a:pt x="2341020" y="6512794"/>
                </a:lnTo>
                <a:lnTo>
                  <a:pt x="2341020" y="6357302"/>
                </a:lnTo>
                <a:close/>
                <a:moveTo>
                  <a:pt x="2341020" y="5822257"/>
                </a:moveTo>
                <a:lnTo>
                  <a:pt x="2004650" y="5822257"/>
                </a:lnTo>
                <a:lnTo>
                  <a:pt x="2004650" y="6172803"/>
                </a:lnTo>
                <a:lnTo>
                  <a:pt x="2341020" y="6172803"/>
                </a:lnTo>
                <a:close/>
                <a:moveTo>
                  <a:pt x="2341020" y="5457129"/>
                </a:moveTo>
                <a:lnTo>
                  <a:pt x="2004650" y="5457129"/>
                </a:lnTo>
                <a:lnTo>
                  <a:pt x="2004650" y="5807676"/>
                </a:lnTo>
                <a:lnTo>
                  <a:pt x="2341020" y="5807676"/>
                </a:lnTo>
                <a:close/>
                <a:moveTo>
                  <a:pt x="2341020" y="5092001"/>
                </a:moveTo>
                <a:lnTo>
                  <a:pt x="2004650" y="5092001"/>
                </a:lnTo>
                <a:lnTo>
                  <a:pt x="2004650" y="5442548"/>
                </a:lnTo>
                <a:lnTo>
                  <a:pt x="2341020" y="5442548"/>
                </a:lnTo>
                <a:close/>
                <a:moveTo>
                  <a:pt x="2341020" y="4726874"/>
                </a:moveTo>
                <a:lnTo>
                  <a:pt x="2004650" y="4726874"/>
                </a:lnTo>
                <a:lnTo>
                  <a:pt x="2004650" y="5077421"/>
                </a:lnTo>
                <a:lnTo>
                  <a:pt x="2341020" y="5077421"/>
                </a:lnTo>
                <a:close/>
                <a:moveTo>
                  <a:pt x="2341021" y="4361746"/>
                </a:moveTo>
                <a:lnTo>
                  <a:pt x="2004650" y="4361746"/>
                </a:lnTo>
                <a:lnTo>
                  <a:pt x="2004650" y="4712293"/>
                </a:lnTo>
                <a:lnTo>
                  <a:pt x="2341020" y="4712293"/>
                </a:lnTo>
                <a:close/>
                <a:moveTo>
                  <a:pt x="2341021" y="3996618"/>
                </a:moveTo>
                <a:lnTo>
                  <a:pt x="2004650" y="3996618"/>
                </a:lnTo>
                <a:lnTo>
                  <a:pt x="2004650" y="4347165"/>
                </a:lnTo>
                <a:lnTo>
                  <a:pt x="2341021" y="4347165"/>
                </a:lnTo>
                <a:close/>
                <a:moveTo>
                  <a:pt x="2341021" y="3631491"/>
                </a:moveTo>
                <a:lnTo>
                  <a:pt x="2004650" y="3631491"/>
                </a:lnTo>
                <a:lnTo>
                  <a:pt x="2004650" y="3982038"/>
                </a:lnTo>
                <a:lnTo>
                  <a:pt x="2341021" y="3982038"/>
                </a:lnTo>
                <a:close/>
                <a:moveTo>
                  <a:pt x="2341021" y="3266363"/>
                </a:moveTo>
                <a:lnTo>
                  <a:pt x="2004650" y="3266363"/>
                </a:lnTo>
                <a:lnTo>
                  <a:pt x="2004650" y="3616911"/>
                </a:lnTo>
                <a:lnTo>
                  <a:pt x="2341021" y="3616911"/>
                </a:lnTo>
                <a:close/>
                <a:moveTo>
                  <a:pt x="2341021" y="2901235"/>
                </a:moveTo>
                <a:lnTo>
                  <a:pt x="2004650" y="2901235"/>
                </a:lnTo>
                <a:lnTo>
                  <a:pt x="2004650" y="3251783"/>
                </a:lnTo>
                <a:lnTo>
                  <a:pt x="2341021" y="3251783"/>
                </a:lnTo>
                <a:close/>
                <a:moveTo>
                  <a:pt x="2341021" y="2536108"/>
                </a:moveTo>
                <a:lnTo>
                  <a:pt x="2004650" y="2536108"/>
                </a:lnTo>
                <a:lnTo>
                  <a:pt x="2004650" y="2886655"/>
                </a:lnTo>
                <a:lnTo>
                  <a:pt x="2341021" y="2886655"/>
                </a:lnTo>
                <a:close/>
                <a:moveTo>
                  <a:pt x="2341021" y="2170981"/>
                </a:moveTo>
                <a:lnTo>
                  <a:pt x="2004650" y="2170981"/>
                </a:lnTo>
                <a:lnTo>
                  <a:pt x="2004650" y="2521528"/>
                </a:lnTo>
                <a:lnTo>
                  <a:pt x="2341021" y="2521528"/>
                </a:lnTo>
                <a:close/>
                <a:moveTo>
                  <a:pt x="2341021" y="1805854"/>
                </a:moveTo>
                <a:lnTo>
                  <a:pt x="2004650" y="1805854"/>
                </a:lnTo>
                <a:lnTo>
                  <a:pt x="2004650" y="2156401"/>
                </a:lnTo>
                <a:lnTo>
                  <a:pt x="2341021" y="2156401"/>
                </a:lnTo>
                <a:close/>
                <a:moveTo>
                  <a:pt x="2341021" y="1440727"/>
                </a:moveTo>
                <a:lnTo>
                  <a:pt x="2004650" y="1440727"/>
                </a:lnTo>
                <a:lnTo>
                  <a:pt x="2004650" y="1791274"/>
                </a:lnTo>
                <a:lnTo>
                  <a:pt x="2341021" y="1791274"/>
                </a:lnTo>
                <a:close/>
                <a:moveTo>
                  <a:pt x="2341021" y="1075598"/>
                </a:moveTo>
                <a:lnTo>
                  <a:pt x="2004650" y="1075598"/>
                </a:lnTo>
                <a:lnTo>
                  <a:pt x="2004650" y="1426147"/>
                </a:lnTo>
                <a:lnTo>
                  <a:pt x="2341021" y="1426147"/>
                </a:lnTo>
                <a:close/>
                <a:moveTo>
                  <a:pt x="2341021" y="710474"/>
                </a:moveTo>
                <a:lnTo>
                  <a:pt x="2004650" y="710474"/>
                </a:lnTo>
                <a:lnTo>
                  <a:pt x="2004650" y="1061017"/>
                </a:lnTo>
                <a:lnTo>
                  <a:pt x="2341021" y="1061017"/>
                </a:lnTo>
                <a:close/>
                <a:moveTo>
                  <a:pt x="2341021" y="345347"/>
                </a:moveTo>
                <a:lnTo>
                  <a:pt x="2004650" y="345347"/>
                </a:lnTo>
                <a:lnTo>
                  <a:pt x="2004650" y="695893"/>
                </a:lnTo>
                <a:lnTo>
                  <a:pt x="2341021" y="695893"/>
                </a:lnTo>
                <a:close/>
                <a:moveTo>
                  <a:pt x="2692608" y="12004284"/>
                </a:moveTo>
                <a:lnTo>
                  <a:pt x="2356239" y="12004284"/>
                </a:lnTo>
                <a:lnTo>
                  <a:pt x="2356239" y="12354830"/>
                </a:lnTo>
                <a:lnTo>
                  <a:pt x="2692608" y="12354830"/>
                </a:lnTo>
                <a:close/>
                <a:moveTo>
                  <a:pt x="2692608" y="11639156"/>
                </a:moveTo>
                <a:lnTo>
                  <a:pt x="2356239" y="11639156"/>
                </a:lnTo>
                <a:lnTo>
                  <a:pt x="2356239" y="11989703"/>
                </a:lnTo>
                <a:lnTo>
                  <a:pt x="2692608" y="11989703"/>
                </a:lnTo>
                <a:close/>
                <a:moveTo>
                  <a:pt x="2692608" y="11274028"/>
                </a:moveTo>
                <a:lnTo>
                  <a:pt x="2356239" y="11274028"/>
                </a:lnTo>
                <a:lnTo>
                  <a:pt x="2356239" y="11624575"/>
                </a:lnTo>
                <a:lnTo>
                  <a:pt x="2692608" y="11624575"/>
                </a:lnTo>
                <a:close/>
                <a:moveTo>
                  <a:pt x="2692608" y="10908900"/>
                </a:moveTo>
                <a:lnTo>
                  <a:pt x="2356239" y="10908901"/>
                </a:lnTo>
                <a:lnTo>
                  <a:pt x="2356239" y="11259448"/>
                </a:lnTo>
                <a:lnTo>
                  <a:pt x="2692608" y="11259448"/>
                </a:lnTo>
                <a:close/>
                <a:moveTo>
                  <a:pt x="2692608" y="10543773"/>
                </a:moveTo>
                <a:lnTo>
                  <a:pt x="2356239" y="10543773"/>
                </a:lnTo>
                <a:lnTo>
                  <a:pt x="2356239" y="10894320"/>
                </a:lnTo>
                <a:lnTo>
                  <a:pt x="2692608" y="10894320"/>
                </a:lnTo>
                <a:close/>
                <a:moveTo>
                  <a:pt x="2692608" y="10178645"/>
                </a:moveTo>
                <a:lnTo>
                  <a:pt x="2356239" y="10178645"/>
                </a:lnTo>
                <a:lnTo>
                  <a:pt x="2356239" y="10529192"/>
                </a:lnTo>
                <a:lnTo>
                  <a:pt x="2692608" y="10529192"/>
                </a:lnTo>
                <a:close/>
                <a:moveTo>
                  <a:pt x="2692608" y="9813518"/>
                </a:moveTo>
                <a:lnTo>
                  <a:pt x="2356239" y="9813518"/>
                </a:lnTo>
                <a:lnTo>
                  <a:pt x="2356239" y="10164065"/>
                </a:lnTo>
                <a:lnTo>
                  <a:pt x="2692608" y="10164065"/>
                </a:lnTo>
                <a:close/>
                <a:moveTo>
                  <a:pt x="2692608" y="9448390"/>
                </a:moveTo>
                <a:lnTo>
                  <a:pt x="2356239" y="9448390"/>
                </a:lnTo>
                <a:lnTo>
                  <a:pt x="2356239" y="9798938"/>
                </a:lnTo>
                <a:lnTo>
                  <a:pt x="2692608" y="9798938"/>
                </a:lnTo>
                <a:close/>
                <a:moveTo>
                  <a:pt x="2692608" y="9083262"/>
                </a:moveTo>
                <a:lnTo>
                  <a:pt x="2356239" y="9083262"/>
                </a:lnTo>
                <a:lnTo>
                  <a:pt x="2356239" y="9433810"/>
                </a:lnTo>
                <a:lnTo>
                  <a:pt x="2692608" y="9433810"/>
                </a:lnTo>
                <a:close/>
                <a:moveTo>
                  <a:pt x="2692608" y="8718135"/>
                </a:moveTo>
                <a:lnTo>
                  <a:pt x="2356239" y="8718135"/>
                </a:lnTo>
                <a:lnTo>
                  <a:pt x="2356239" y="9068682"/>
                </a:lnTo>
                <a:lnTo>
                  <a:pt x="2692608" y="9068682"/>
                </a:lnTo>
                <a:close/>
                <a:moveTo>
                  <a:pt x="2692608" y="8353008"/>
                </a:moveTo>
                <a:lnTo>
                  <a:pt x="2356239" y="8353008"/>
                </a:lnTo>
                <a:lnTo>
                  <a:pt x="2356239" y="8703555"/>
                </a:lnTo>
                <a:lnTo>
                  <a:pt x="2692608" y="8703555"/>
                </a:lnTo>
                <a:close/>
                <a:moveTo>
                  <a:pt x="2692608" y="7987881"/>
                </a:moveTo>
                <a:lnTo>
                  <a:pt x="2356239" y="7987881"/>
                </a:lnTo>
                <a:lnTo>
                  <a:pt x="2356239" y="8338428"/>
                </a:lnTo>
                <a:lnTo>
                  <a:pt x="2692608" y="8338428"/>
                </a:lnTo>
                <a:close/>
                <a:moveTo>
                  <a:pt x="2692608" y="7622754"/>
                </a:moveTo>
                <a:lnTo>
                  <a:pt x="2356239" y="7622754"/>
                </a:lnTo>
                <a:lnTo>
                  <a:pt x="2356239" y="7973301"/>
                </a:lnTo>
                <a:lnTo>
                  <a:pt x="2692608" y="7973301"/>
                </a:lnTo>
                <a:close/>
                <a:moveTo>
                  <a:pt x="2692608" y="7257625"/>
                </a:moveTo>
                <a:lnTo>
                  <a:pt x="2356239" y="7257625"/>
                </a:lnTo>
                <a:lnTo>
                  <a:pt x="2356239" y="7608174"/>
                </a:lnTo>
                <a:lnTo>
                  <a:pt x="2692608" y="7608174"/>
                </a:lnTo>
                <a:close/>
                <a:moveTo>
                  <a:pt x="2692608" y="6892501"/>
                </a:moveTo>
                <a:lnTo>
                  <a:pt x="2356239" y="6892501"/>
                </a:lnTo>
                <a:lnTo>
                  <a:pt x="2356239" y="7243044"/>
                </a:lnTo>
                <a:lnTo>
                  <a:pt x="2692608" y="7243044"/>
                </a:lnTo>
                <a:close/>
                <a:moveTo>
                  <a:pt x="2692609" y="6527374"/>
                </a:moveTo>
                <a:lnTo>
                  <a:pt x="2356239" y="6527374"/>
                </a:lnTo>
                <a:lnTo>
                  <a:pt x="2356239" y="6877920"/>
                </a:lnTo>
                <a:lnTo>
                  <a:pt x="2692608" y="6877921"/>
                </a:lnTo>
                <a:close/>
                <a:moveTo>
                  <a:pt x="2692609" y="6187384"/>
                </a:moveTo>
                <a:lnTo>
                  <a:pt x="2356240" y="6187385"/>
                </a:lnTo>
                <a:lnTo>
                  <a:pt x="2356240" y="6357302"/>
                </a:lnTo>
                <a:lnTo>
                  <a:pt x="2356239" y="6357302"/>
                </a:lnTo>
                <a:lnTo>
                  <a:pt x="2356239" y="6512794"/>
                </a:lnTo>
                <a:lnTo>
                  <a:pt x="2692609" y="6512794"/>
                </a:lnTo>
                <a:lnTo>
                  <a:pt x="2692609" y="6357302"/>
                </a:lnTo>
                <a:close/>
                <a:moveTo>
                  <a:pt x="2692609" y="5822257"/>
                </a:moveTo>
                <a:lnTo>
                  <a:pt x="2356240" y="5822257"/>
                </a:lnTo>
                <a:lnTo>
                  <a:pt x="2356240" y="6172803"/>
                </a:lnTo>
                <a:lnTo>
                  <a:pt x="2692609" y="6172803"/>
                </a:lnTo>
                <a:close/>
                <a:moveTo>
                  <a:pt x="2692609" y="5457129"/>
                </a:moveTo>
                <a:lnTo>
                  <a:pt x="2356240" y="5457129"/>
                </a:lnTo>
                <a:lnTo>
                  <a:pt x="2356240" y="5807676"/>
                </a:lnTo>
                <a:lnTo>
                  <a:pt x="2692609" y="5807676"/>
                </a:lnTo>
                <a:close/>
                <a:moveTo>
                  <a:pt x="2692609" y="5092001"/>
                </a:moveTo>
                <a:lnTo>
                  <a:pt x="2356240" y="5092001"/>
                </a:lnTo>
                <a:lnTo>
                  <a:pt x="2356240" y="5442548"/>
                </a:lnTo>
                <a:lnTo>
                  <a:pt x="2692609" y="5442548"/>
                </a:lnTo>
                <a:close/>
                <a:moveTo>
                  <a:pt x="2692609" y="4726873"/>
                </a:moveTo>
                <a:lnTo>
                  <a:pt x="2356240" y="4726874"/>
                </a:lnTo>
                <a:lnTo>
                  <a:pt x="2356240" y="5077421"/>
                </a:lnTo>
                <a:lnTo>
                  <a:pt x="2692609" y="5077421"/>
                </a:lnTo>
                <a:close/>
                <a:moveTo>
                  <a:pt x="2692609" y="4361746"/>
                </a:moveTo>
                <a:lnTo>
                  <a:pt x="2356240" y="4361746"/>
                </a:lnTo>
                <a:lnTo>
                  <a:pt x="2356240" y="4712293"/>
                </a:lnTo>
                <a:lnTo>
                  <a:pt x="2692609" y="4712293"/>
                </a:lnTo>
                <a:close/>
                <a:moveTo>
                  <a:pt x="2692609" y="3996618"/>
                </a:moveTo>
                <a:lnTo>
                  <a:pt x="2356240" y="3996618"/>
                </a:lnTo>
                <a:lnTo>
                  <a:pt x="2356240" y="4347165"/>
                </a:lnTo>
                <a:lnTo>
                  <a:pt x="2692609" y="4347165"/>
                </a:lnTo>
                <a:close/>
                <a:moveTo>
                  <a:pt x="2692609" y="3631491"/>
                </a:moveTo>
                <a:lnTo>
                  <a:pt x="2356240" y="3631491"/>
                </a:lnTo>
                <a:lnTo>
                  <a:pt x="2356240" y="3982038"/>
                </a:lnTo>
                <a:lnTo>
                  <a:pt x="2692609" y="3982038"/>
                </a:lnTo>
                <a:close/>
                <a:moveTo>
                  <a:pt x="2692609" y="3266363"/>
                </a:moveTo>
                <a:lnTo>
                  <a:pt x="2356240" y="3266363"/>
                </a:lnTo>
                <a:lnTo>
                  <a:pt x="2356240" y="3616911"/>
                </a:lnTo>
                <a:lnTo>
                  <a:pt x="2692609" y="3616911"/>
                </a:lnTo>
                <a:close/>
                <a:moveTo>
                  <a:pt x="2692609" y="2901235"/>
                </a:moveTo>
                <a:lnTo>
                  <a:pt x="2356240" y="2901235"/>
                </a:lnTo>
                <a:lnTo>
                  <a:pt x="2356240" y="3251783"/>
                </a:lnTo>
                <a:lnTo>
                  <a:pt x="2692609" y="3251783"/>
                </a:lnTo>
                <a:close/>
                <a:moveTo>
                  <a:pt x="2692609" y="2536108"/>
                </a:moveTo>
                <a:lnTo>
                  <a:pt x="2356240" y="2536108"/>
                </a:lnTo>
                <a:lnTo>
                  <a:pt x="2356240" y="2886655"/>
                </a:lnTo>
                <a:lnTo>
                  <a:pt x="2692609" y="2886655"/>
                </a:lnTo>
                <a:close/>
                <a:moveTo>
                  <a:pt x="2692609" y="2170981"/>
                </a:moveTo>
                <a:lnTo>
                  <a:pt x="2356240" y="2170981"/>
                </a:lnTo>
                <a:lnTo>
                  <a:pt x="2356240" y="2521528"/>
                </a:lnTo>
                <a:lnTo>
                  <a:pt x="2692609" y="2521528"/>
                </a:lnTo>
                <a:close/>
                <a:moveTo>
                  <a:pt x="2692609" y="1805854"/>
                </a:moveTo>
                <a:lnTo>
                  <a:pt x="2356240" y="1805854"/>
                </a:lnTo>
                <a:lnTo>
                  <a:pt x="2356240" y="2156401"/>
                </a:lnTo>
                <a:lnTo>
                  <a:pt x="2692609" y="2156401"/>
                </a:lnTo>
                <a:close/>
                <a:moveTo>
                  <a:pt x="2692609" y="1440727"/>
                </a:moveTo>
                <a:lnTo>
                  <a:pt x="2356240" y="1440727"/>
                </a:lnTo>
                <a:lnTo>
                  <a:pt x="2356240" y="1791274"/>
                </a:lnTo>
                <a:lnTo>
                  <a:pt x="2692609" y="1791274"/>
                </a:lnTo>
                <a:close/>
                <a:moveTo>
                  <a:pt x="2692609" y="1075598"/>
                </a:moveTo>
                <a:lnTo>
                  <a:pt x="2356240" y="1075598"/>
                </a:lnTo>
                <a:lnTo>
                  <a:pt x="2356240" y="1426147"/>
                </a:lnTo>
                <a:lnTo>
                  <a:pt x="2692609" y="1426147"/>
                </a:lnTo>
                <a:close/>
                <a:moveTo>
                  <a:pt x="2692609" y="710474"/>
                </a:moveTo>
                <a:lnTo>
                  <a:pt x="2356240" y="710474"/>
                </a:lnTo>
                <a:lnTo>
                  <a:pt x="2356240" y="1061017"/>
                </a:lnTo>
                <a:lnTo>
                  <a:pt x="2692609" y="1061017"/>
                </a:lnTo>
                <a:close/>
                <a:moveTo>
                  <a:pt x="2692610" y="345347"/>
                </a:moveTo>
                <a:lnTo>
                  <a:pt x="2356240" y="345347"/>
                </a:lnTo>
                <a:lnTo>
                  <a:pt x="2356240" y="695893"/>
                </a:lnTo>
                <a:lnTo>
                  <a:pt x="2692609" y="695894"/>
                </a:lnTo>
                <a:close/>
                <a:moveTo>
                  <a:pt x="3044198" y="12004284"/>
                </a:moveTo>
                <a:lnTo>
                  <a:pt x="2707828" y="12004284"/>
                </a:lnTo>
                <a:lnTo>
                  <a:pt x="2707828" y="12354830"/>
                </a:lnTo>
                <a:lnTo>
                  <a:pt x="3044198" y="12354830"/>
                </a:lnTo>
                <a:close/>
                <a:moveTo>
                  <a:pt x="3044198" y="11639156"/>
                </a:moveTo>
                <a:lnTo>
                  <a:pt x="2707828" y="11639156"/>
                </a:lnTo>
                <a:lnTo>
                  <a:pt x="2707828" y="11989703"/>
                </a:lnTo>
                <a:lnTo>
                  <a:pt x="3044198" y="11989703"/>
                </a:lnTo>
                <a:close/>
                <a:moveTo>
                  <a:pt x="3044198" y="11274028"/>
                </a:moveTo>
                <a:lnTo>
                  <a:pt x="2707828" y="11274028"/>
                </a:lnTo>
                <a:lnTo>
                  <a:pt x="2707828" y="11624575"/>
                </a:lnTo>
                <a:lnTo>
                  <a:pt x="3044198" y="11624575"/>
                </a:lnTo>
                <a:close/>
                <a:moveTo>
                  <a:pt x="3044198" y="10908900"/>
                </a:moveTo>
                <a:lnTo>
                  <a:pt x="2707828" y="10908900"/>
                </a:lnTo>
                <a:lnTo>
                  <a:pt x="2707828" y="11259448"/>
                </a:lnTo>
                <a:lnTo>
                  <a:pt x="3044198" y="11259448"/>
                </a:lnTo>
                <a:close/>
                <a:moveTo>
                  <a:pt x="3044198" y="10543773"/>
                </a:moveTo>
                <a:lnTo>
                  <a:pt x="2707828" y="10543773"/>
                </a:lnTo>
                <a:lnTo>
                  <a:pt x="2707828" y="10894320"/>
                </a:lnTo>
                <a:lnTo>
                  <a:pt x="3044198" y="10894320"/>
                </a:lnTo>
                <a:close/>
                <a:moveTo>
                  <a:pt x="3044198" y="10178645"/>
                </a:moveTo>
                <a:lnTo>
                  <a:pt x="2707828" y="10178645"/>
                </a:lnTo>
                <a:lnTo>
                  <a:pt x="2707828" y="10529192"/>
                </a:lnTo>
                <a:lnTo>
                  <a:pt x="3044198" y="10529192"/>
                </a:lnTo>
                <a:close/>
                <a:moveTo>
                  <a:pt x="3044198" y="9813518"/>
                </a:moveTo>
                <a:lnTo>
                  <a:pt x="2707828" y="9813518"/>
                </a:lnTo>
                <a:lnTo>
                  <a:pt x="2707828" y="10164065"/>
                </a:lnTo>
                <a:lnTo>
                  <a:pt x="3044198" y="10164065"/>
                </a:lnTo>
                <a:close/>
                <a:moveTo>
                  <a:pt x="3044198" y="9448390"/>
                </a:moveTo>
                <a:lnTo>
                  <a:pt x="2707828" y="9448390"/>
                </a:lnTo>
                <a:lnTo>
                  <a:pt x="2707828" y="9798938"/>
                </a:lnTo>
                <a:lnTo>
                  <a:pt x="3044198" y="9798938"/>
                </a:lnTo>
                <a:close/>
                <a:moveTo>
                  <a:pt x="3044198" y="9083262"/>
                </a:moveTo>
                <a:lnTo>
                  <a:pt x="2707828" y="9083262"/>
                </a:lnTo>
                <a:lnTo>
                  <a:pt x="2707828" y="9433810"/>
                </a:lnTo>
                <a:lnTo>
                  <a:pt x="3044198" y="9433810"/>
                </a:lnTo>
                <a:close/>
                <a:moveTo>
                  <a:pt x="3044198" y="8718135"/>
                </a:moveTo>
                <a:lnTo>
                  <a:pt x="2707828" y="8718135"/>
                </a:lnTo>
                <a:lnTo>
                  <a:pt x="2707828" y="9068682"/>
                </a:lnTo>
                <a:lnTo>
                  <a:pt x="3044198" y="9068682"/>
                </a:lnTo>
                <a:close/>
                <a:moveTo>
                  <a:pt x="3044198" y="8353008"/>
                </a:moveTo>
                <a:lnTo>
                  <a:pt x="2707828" y="8353008"/>
                </a:lnTo>
                <a:lnTo>
                  <a:pt x="2707828" y="8703555"/>
                </a:lnTo>
                <a:lnTo>
                  <a:pt x="3044198" y="8703555"/>
                </a:lnTo>
                <a:close/>
                <a:moveTo>
                  <a:pt x="3044198" y="7987881"/>
                </a:moveTo>
                <a:lnTo>
                  <a:pt x="2707828" y="7987881"/>
                </a:lnTo>
                <a:lnTo>
                  <a:pt x="2707828" y="8338428"/>
                </a:lnTo>
                <a:lnTo>
                  <a:pt x="3044198" y="8338428"/>
                </a:lnTo>
                <a:close/>
                <a:moveTo>
                  <a:pt x="3044198" y="7622754"/>
                </a:moveTo>
                <a:lnTo>
                  <a:pt x="2707828" y="7622754"/>
                </a:lnTo>
                <a:lnTo>
                  <a:pt x="2707828" y="7973301"/>
                </a:lnTo>
                <a:lnTo>
                  <a:pt x="3044198" y="7973301"/>
                </a:lnTo>
                <a:close/>
                <a:moveTo>
                  <a:pt x="3044198" y="7257625"/>
                </a:moveTo>
                <a:lnTo>
                  <a:pt x="2707828" y="7257625"/>
                </a:lnTo>
                <a:lnTo>
                  <a:pt x="2707828" y="7608174"/>
                </a:lnTo>
                <a:lnTo>
                  <a:pt x="3044198" y="7608174"/>
                </a:lnTo>
                <a:close/>
                <a:moveTo>
                  <a:pt x="3044198" y="6892501"/>
                </a:moveTo>
                <a:lnTo>
                  <a:pt x="2707828" y="6892501"/>
                </a:lnTo>
                <a:lnTo>
                  <a:pt x="2707828" y="7243044"/>
                </a:lnTo>
                <a:lnTo>
                  <a:pt x="3044198" y="7243044"/>
                </a:lnTo>
                <a:close/>
                <a:moveTo>
                  <a:pt x="3044199" y="6527374"/>
                </a:moveTo>
                <a:lnTo>
                  <a:pt x="2707829" y="6527374"/>
                </a:lnTo>
                <a:lnTo>
                  <a:pt x="2707828" y="6877921"/>
                </a:lnTo>
                <a:lnTo>
                  <a:pt x="3044198" y="6877921"/>
                </a:lnTo>
                <a:close/>
                <a:moveTo>
                  <a:pt x="3044199" y="6187384"/>
                </a:moveTo>
                <a:lnTo>
                  <a:pt x="2707829" y="6187384"/>
                </a:lnTo>
                <a:lnTo>
                  <a:pt x="2707829" y="6357302"/>
                </a:lnTo>
                <a:lnTo>
                  <a:pt x="2707829" y="6512794"/>
                </a:lnTo>
                <a:lnTo>
                  <a:pt x="3044199" y="6512794"/>
                </a:lnTo>
                <a:lnTo>
                  <a:pt x="3044199" y="6357302"/>
                </a:lnTo>
                <a:close/>
                <a:moveTo>
                  <a:pt x="3044199" y="5822257"/>
                </a:moveTo>
                <a:lnTo>
                  <a:pt x="2707829" y="5822257"/>
                </a:lnTo>
                <a:lnTo>
                  <a:pt x="2707829" y="6172803"/>
                </a:lnTo>
                <a:lnTo>
                  <a:pt x="3044199" y="6172803"/>
                </a:lnTo>
                <a:close/>
                <a:moveTo>
                  <a:pt x="3044199" y="5457129"/>
                </a:moveTo>
                <a:lnTo>
                  <a:pt x="2707829" y="5457129"/>
                </a:lnTo>
                <a:lnTo>
                  <a:pt x="2707829" y="5807676"/>
                </a:lnTo>
                <a:lnTo>
                  <a:pt x="3044199" y="5807676"/>
                </a:lnTo>
                <a:close/>
                <a:moveTo>
                  <a:pt x="3044199" y="5092001"/>
                </a:moveTo>
                <a:lnTo>
                  <a:pt x="2707829" y="5092001"/>
                </a:lnTo>
                <a:lnTo>
                  <a:pt x="2707829" y="5442548"/>
                </a:lnTo>
                <a:lnTo>
                  <a:pt x="3044199" y="5442548"/>
                </a:lnTo>
                <a:close/>
                <a:moveTo>
                  <a:pt x="3044199" y="4726873"/>
                </a:moveTo>
                <a:lnTo>
                  <a:pt x="2707829" y="4726873"/>
                </a:lnTo>
                <a:lnTo>
                  <a:pt x="2707829" y="5077421"/>
                </a:lnTo>
                <a:lnTo>
                  <a:pt x="3044199" y="5077421"/>
                </a:lnTo>
                <a:close/>
                <a:moveTo>
                  <a:pt x="3044199" y="4361746"/>
                </a:moveTo>
                <a:lnTo>
                  <a:pt x="2707829" y="4361746"/>
                </a:lnTo>
                <a:lnTo>
                  <a:pt x="2707829" y="4712293"/>
                </a:lnTo>
                <a:lnTo>
                  <a:pt x="3044199" y="4712293"/>
                </a:lnTo>
                <a:close/>
                <a:moveTo>
                  <a:pt x="3044199" y="3996618"/>
                </a:moveTo>
                <a:lnTo>
                  <a:pt x="2707829" y="3996618"/>
                </a:lnTo>
                <a:lnTo>
                  <a:pt x="2707829" y="4347165"/>
                </a:lnTo>
                <a:lnTo>
                  <a:pt x="3044199" y="4347165"/>
                </a:lnTo>
                <a:close/>
                <a:moveTo>
                  <a:pt x="3044199" y="3631491"/>
                </a:moveTo>
                <a:lnTo>
                  <a:pt x="2707829" y="3631491"/>
                </a:lnTo>
                <a:lnTo>
                  <a:pt x="2707829" y="3982038"/>
                </a:lnTo>
                <a:lnTo>
                  <a:pt x="3044199" y="3982038"/>
                </a:lnTo>
                <a:close/>
                <a:moveTo>
                  <a:pt x="3044199" y="3266363"/>
                </a:moveTo>
                <a:lnTo>
                  <a:pt x="2707829" y="3266363"/>
                </a:lnTo>
                <a:lnTo>
                  <a:pt x="2707829" y="3616911"/>
                </a:lnTo>
                <a:lnTo>
                  <a:pt x="3044199" y="3616911"/>
                </a:lnTo>
                <a:close/>
                <a:moveTo>
                  <a:pt x="3044199" y="2901235"/>
                </a:moveTo>
                <a:lnTo>
                  <a:pt x="2707829" y="2901235"/>
                </a:lnTo>
                <a:lnTo>
                  <a:pt x="2707829" y="3251783"/>
                </a:lnTo>
                <a:lnTo>
                  <a:pt x="3044199" y="3251783"/>
                </a:lnTo>
                <a:close/>
                <a:moveTo>
                  <a:pt x="3044199" y="2536108"/>
                </a:moveTo>
                <a:lnTo>
                  <a:pt x="2707829" y="2536108"/>
                </a:lnTo>
                <a:lnTo>
                  <a:pt x="2707829" y="2886655"/>
                </a:lnTo>
                <a:lnTo>
                  <a:pt x="3044199" y="2886655"/>
                </a:lnTo>
                <a:close/>
                <a:moveTo>
                  <a:pt x="3044199" y="2170981"/>
                </a:moveTo>
                <a:lnTo>
                  <a:pt x="2707829" y="2170981"/>
                </a:lnTo>
                <a:lnTo>
                  <a:pt x="2707829" y="2521528"/>
                </a:lnTo>
                <a:lnTo>
                  <a:pt x="3044199" y="2521528"/>
                </a:lnTo>
                <a:close/>
                <a:moveTo>
                  <a:pt x="3044199" y="1805854"/>
                </a:moveTo>
                <a:lnTo>
                  <a:pt x="2707829" y="1805854"/>
                </a:lnTo>
                <a:lnTo>
                  <a:pt x="2707829" y="2156401"/>
                </a:lnTo>
                <a:lnTo>
                  <a:pt x="3044199" y="2156401"/>
                </a:lnTo>
                <a:close/>
                <a:moveTo>
                  <a:pt x="3044199" y="1440727"/>
                </a:moveTo>
                <a:lnTo>
                  <a:pt x="2707829" y="1440727"/>
                </a:lnTo>
                <a:lnTo>
                  <a:pt x="2707829" y="1791274"/>
                </a:lnTo>
                <a:lnTo>
                  <a:pt x="3044199" y="1791274"/>
                </a:lnTo>
                <a:close/>
                <a:moveTo>
                  <a:pt x="3044199" y="1075598"/>
                </a:moveTo>
                <a:lnTo>
                  <a:pt x="2707829" y="1075598"/>
                </a:lnTo>
                <a:lnTo>
                  <a:pt x="2707829" y="1426147"/>
                </a:lnTo>
                <a:lnTo>
                  <a:pt x="3044199" y="1426147"/>
                </a:lnTo>
                <a:close/>
                <a:moveTo>
                  <a:pt x="3044199" y="710474"/>
                </a:moveTo>
                <a:lnTo>
                  <a:pt x="2707829" y="710474"/>
                </a:lnTo>
                <a:lnTo>
                  <a:pt x="2707829" y="1061017"/>
                </a:lnTo>
                <a:lnTo>
                  <a:pt x="3044199" y="1061017"/>
                </a:lnTo>
                <a:close/>
                <a:moveTo>
                  <a:pt x="3044200" y="345347"/>
                </a:moveTo>
                <a:lnTo>
                  <a:pt x="2707830" y="345347"/>
                </a:lnTo>
                <a:lnTo>
                  <a:pt x="2707829" y="695894"/>
                </a:lnTo>
                <a:lnTo>
                  <a:pt x="3044199" y="695894"/>
                </a:lnTo>
                <a:close/>
                <a:moveTo>
                  <a:pt x="3395788" y="12004284"/>
                </a:moveTo>
                <a:lnTo>
                  <a:pt x="3059418" y="12004284"/>
                </a:lnTo>
                <a:lnTo>
                  <a:pt x="3059418" y="12354830"/>
                </a:lnTo>
                <a:lnTo>
                  <a:pt x="3395788" y="12354830"/>
                </a:lnTo>
                <a:close/>
                <a:moveTo>
                  <a:pt x="3395788" y="11639156"/>
                </a:moveTo>
                <a:lnTo>
                  <a:pt x="3059418" y="11639156"/>
                </a:lnTo>
                <a:lnTo>
                  <a:pt x="3059418" y="11989703"/>
                </a:lnTo>
                <a:lnTo>
                  <a:pt x="3395788" y="11989703"/>
                </a:lnTo>
                <a:close/>
                <a:moveTo>
                  <a:pt x="3395789" y="11274028"/>
                </a:moveTo>
                <a:lnTo>
                  <a:pt x="3059418" y="11274028"/>
                </a:lnTo>
                <a:lnTo>
                  <a:pt x="3059418" y="11624575"/>
                </a:lnTo>
                <a:lnTo>
                  <a:pt x="3395788" y="11624575"/>
                </a:lnTo>
                <a:close/>
                <a:moveTo>
                  <a:pt x="3395789" y="10908900"/>
                </a:moveTo>
                <a:lnTo>
                  <a:pt x="3059418" y="10908900"/>
                </a:lnTo>
                <a:lnTo>
                  <a:pt x="3059418" y="11259448"/>
                </a:lnTo>
                <a:lnTo>
                  <a:pt x="3395789" y="11259448"/>
                </a:lnTo>
                <a:close/>
                <a:moveTo>
                  <a:pt x="3395789" y="10543773"/>
                </a:moveTo>
                <a:lnTo>
                  <a:pt x="3059418" y="10543773"/>
                </a:lnTo>
                <a:lnTo>
                  <a:pt x="3059418" y="10894320"/>
                </a:lnTo>
                <a:lnTo>
                  <a:pt x="3395789" y="10894320"/>
                </a:lnTo>
                <a:close/>
                <a:moveTo>
                  <a:pt x="3395789" y="10178645"/>
                </a:moveTo>
                <a:lnTo>
                  <a:pt x="3059418" y="10178645"/>
                </a:lnTo>
                <a:lnTo>
                  <a:pt x="3059418" y="10529192"/>
                </a:lnTo>
                <a:lnTo>
                  <a:pt x="3395789" y="10529192"/>
                </a:lnTo>
                <a:close/>
                <a:moveTo>
                  <a:pt x="3395789" y="9813518"/>
                </a:moveTo>
                <a:lnTo>
                  <a:pt x="3059418" y="9813518"/>
                </a:lnTo>
                <a:lnTo>
                  <a:pt x="3059418" y="10164065"/>
                </a:lnTo>
                <a:lnTo>
                  <a:pt x="3395789" y="10164065"/>
                </a:lnTo>
                <a:close/>
                <a:moveTo>
                  <a:pt x="3395789" y="9448390"/>
                </a:moveTo>
                <a:lnTo>
                  <a:pt x="3059418" y="9448390"/>
                </a:lnTo>
                <a:lnTo>
                  <a:pt x="3059418" y="9798938"/>
                </a:lnTo>
                <a:lnTo>
                  <a:pt x="3395789" y="9798938"/>
                </a:lnTo>
                <a:close/>
                <a:moveTo>
                  <a:pt x="3395789" y="9083262"/>
                </a:moveTo>
                <a:lnTo>
                  <a:pt x="3059418" y="9083262"/>
                </a:lnTo>
                <a:lnTo>
                  <a:pt x="3059418" y="9433810"/>
                </a:lnTo>
                <a:lnTo>
                  <a:pt x="3395789" y="9433810"/>
                </a:lnTo>
                <a:close/>
                <a:moveTo>
                  <a:pt x="3395789" y="8718135"/>
                </a:moveTo>
                <a:lnTo>
                  <a:pt x="3059418" y="8718135"/>
                </a:lnTo>
                <a:lnTo>
                  <a:pt x="3059418" y="9068682"/>
                </a:lnTo>
                <a:lnTo>
                  <a:pt x="3395789" y="9068682"/>
                </a:lnTo>
                <a:close/>
                <a:moveTo>
                  <a:pt x="3395789" y="8353008"/>
                </a:moveTo>
                <a:lnTo>
                  <a:pt x="3059418" y="8353008"/>
                </a:lnTo>
                <a:lnTo>
                  <a:pt x="3059418" y="8703555"/>
                </a:lnTo>
                <a:lnTo>
                  <a:pt x="3395789" y="8703555"/>
                </a:lnTo>
                <a:close/>
                <a:moveTo>
                  <a:pt x="3395789" y="7987881"/>
                </a:moveTo>
                <a:lnTo>
                  <a:pt x="3059418" y="7987881"/>
                </a:lnTo>
                <a:lnTo>
                  <a:pt x="3059418" y="8338428"/>
                </a:lnTo>
                <a:lnTo>
                  <a:pt x="3395789" y="8338428"/>
                </a:lnTo>
                <a:close/>
                <a:moveTo>
                  <a:pt x="3395789" y="7622754"/>
                </a:moveTo>
                <a:lnTo>
                  <a:pt x="3059418" y="7622754"/>
                </a:lnTo>
                <a:lnTo>
                  <a:pt x="3059418" y="7973301"/>
                </a:lnTo>
                <a:lnTo>
                  <a:pt x="3395789" y="7973301"/>
                </a:lnTo>
                <a:close/>
                <a:moveTo>
                  <a:pt x="3395789" y="7257625"/>
                </a:moveTo>
                <a:lnTo>
                  <a:pt x="3059418" y="7257625"/>
                </a:lnTo>
                <a:lnTo>
                  <a:pt x="3059418" y="7608174"/>
                </a:lnTo>
                <a:lnTo>
                  <a:pt x="3395789" y="7608174"/>
                </a:lnTo>
                <a:close/>
                <a:moveTo>
                  <a:pt x="3395789" y="6892501"/>
                </a:moveTo>
                <a:lnTo>
                  <a:pt x="3059418" y="6892501"/>
                </a:lnTo>
                <a:lnTo>
                  <a:pt x="3059418" y="7243044"/>
                </a:lnTo>
                <a:lnTo>
                  <a:pt x="3395789" y="7243044"/>
                </a:lnTo>
                <a:close/>
                <a:moveTo>
                  <a:pt x="3395789" y="6527374"/>
                </a:moveTo>
                <a:lnTo>
                  <a:pt x="3059419" y="6527374"/>
                </a:lnTo>
                <a:lnTo>
                  <a:pt x="3059418" y="6877921"/>
                </a:lnTo>
                <a:lnTo>
                  <a:pt x="3395789" y="6877921"/>
                </a:lnTo>
                <a:close/>
                <a:moveTo>
                  <a:pt x="3395789" y="6187384"/>
                </a:moveTo>
                <a:lnTo>
                  <a:pt x="3059419" y="6187384"/>
                </a:lnTo>
                <a:lnTo>
                  <a:pt x="3059419" y="6357302"/>
                </a:lnTo>
                <a:lnTo>
                  <a:pt x="3059419" y="6512794"/>
                </a:lnTo>
                <a:lnTo>
                  <a:pt x="3395789" y="6512794"/>
                </a:lnTo>
                <a:lnTo>
                  <a:pt x="3395789" y="6357302"/>
                </a:lnTo>
                <a:close/>
                <a:moveTo>
                  <a:pt x="3395789" y="5822257"/>
                </a:moveTo>
                <a:lnTo>
                  <a:pt x="3059419" y="5822257"/>
                </a:lnTo>
                <a:lnTo>
                  <a:pt x="3059419" y="6172803"/>
                </a:lnTo>
                <a:lnTo>
                  <a:pt x="3395789" y="6172803"/>
                </a:lnTo>
                <a:close/>
                <a:moveTo>
                  <a:pt x="3395789" y="5457129"/>
                </a:moveTo>
                <a:lnTo>
                  <a:pt x="3059419" y="5457129"/>
                </a:lnTo>
                <a:lnTo>
                  <a:pt x="3059419" y="5807676"/>
                </a:lnTo>
                <a:lnTo>
                  <a:pt x="3395789" y="5807676"/>
                </a:lnTo>
                <a:close/>
                <a:moveTo>
                  <a:pt x="3395790" y="5092001"/>
                </a:moveTo>
                <a:lnTo>
                  <a:pt x="3059419" y="5092001"/>
                </a:lnTo>
                <a:lnTo>
                  <a:pt x="3059419" y="5442548"/>
                </a:lnTo>
                <a:lnTo>
                  <a:pt x="3395789" y="5442548"/>
                </a:lnTo>
                <a:close/>
                <a:moveTo>
                  <a:pt x="3395790" y="4726873"/>
                </a:moveTo>
                <a:lnTo>
                  <a:pt x="3059419" y="4726873"/>
                </a:lnTo>
                <a:lnTo>
                  <a:pt x="3059419" y="5077421"/>
                </a:lnTo>
                <a:lnTo>
                  <a:pt x="3395790" y="5077421"/>
                </a:lnTo>
                <a:close/>
                <a:moveTo>
                  <a:pt x="3395790" y="4361746"/>
                </a:moveTo>
                <a:lnTo>
                  <a:pt x="3059419" y="4361746"/>
                </a:lnTo>
                <a:lnTo>
                  <a:pt x="3059419" y="4712293"/>
                </a:lnTo>
                <a:lnTo>
                  <a:pt x="3395790" y="4712293"/>
                </a:lnTo>
                <a:close/>
                <a:moveTo>
                  <a:pt x="3395790" y="3996618"/>
                </a:moveTo>
                <a:lnTo>
                  <a:pt x="3059419" y="3996618"/>
                </a:lnTo>
                <a:lnTo>
                  <a:pt x="3059419" y="4347165"/>
                </a:lnTo>
                <a:lnTo>
                  <a:pt x="3395790" y="4347165"/>
                </a:lnTo>
                <a:close/>
                <a:moveTo>
                  <a:pt x="3395790" y="3631491"/>
                </a:moveTo>
                <a:lnTo>
                  <a:pt x="3059419" y="3631491"/>
                </a:lnTo>
                <a:lnTo>
                  <a:pt x="3059419" y="3982038"/>
                </a:lnTo>
                <a:lnTo>
                  <a:pt x="3395790" y="3982038"/>
                </a:lnTo>
                <a:close/>
                <a:moveTo>
                  <a:pt x="3395790" y="3266363"/>
                </a:moveTo>
                <a:lnTo>
                  <a:pt x="3059419" y="3266363"/>
                </a:lnTo>
                <a:lnTo>
                  <a:pt x="3059419" y="3616911"/>
                </a:lnTo>
                <a:lnTo>
                  <a:pt x="3395790" y="3616911"/>
                </a:lnTo>
                <a:close/>
                <a:moveTo>
                  <a:pt x="3395790" y="2901235"/>
                </a:moveTo>
                <a:lnTo>
                  <a:pt x="3059419" y="2901235"/>
                </a:lnTo>
                <a:lnTo>
                  <a:pt x="3059419" y="3251783"/>
                </a:lnTo>
                <a:lnTo>
                  <a:pt x="3395790" y="3251783"/>
                </a:lnTo>
                <a:close/>
                <a:moveTo>
                  <a:pt x="3395790" y="2536108"/>
                </a:moveTo>
                <a:lnTo>
                  <a:pt x="3059419" y="2536108"/>
                </a:lnTo>
                <a:lnTo>
                  <a:pt x="3059419" y="2886655"/>
                </a:lnTo>
                <a:lnTo>
                  <a:pt x="3395790" y="2886655"/>
                </a:lnTo>
                <a:close/>
                <a:moveTo>
                  <a:pt x="3395790" y="2170981"/>
                </a:moveTo>
                <a:lnTo>
                  <a:pt x="3059419" y="2170981"/>
                </a:lnTo>
                <a:lnTo>
                  <a:pt x="3059419" y="2521528"/>
                </a:lnTo>
                <a:lnTo>
                  <a:pt x="3395790" y="2521528"/>
                </a:lnTo>
                <a:close/>
                <a:moveTo>
                  <a:pt x="3395790" y="1805854"/>
                </a:moveTo>
                <a:lnTo>
                  <a:pt x="3059419" y="1805854"/>
                </a:lnTo>
                <a:lnTo>
                  <a:pt x="3059419" y="2156401"/>
                </a:lnTo>
                <a:lnTo>
                  <a:pt x="3395790" y="2156401"/>
                </a:lnTo>
                <a:close/>
                <a:moveTo>
                  <a:pt x="3395790" y="1440727"/>
                </a:moveTo>
                <a:lnTo>
                  <a:pt x="3059419" y="1440727"/>
                </a:lnTo>
                <a:lnTo>
                  <a:pt x="3059419" y="1791274"/>
                </a:lnTo>
                <a:lnTo>
                  <a:pt x="3395790" y="1791274"/>
                </a:lnTo>
                <a:close/>
                <a:moveTo>
                  <a:pt x="3395790" y="1075598"/>
                </a:moveTo>
                <a:lnTo>
                  <a:pt x="3059419" y="1075598"/>
                </a:lnTo>
                <a:lnTo>
                  <a:pt x="3059419" y="1426147"/>
                </a:lnTo>
                <a:lnTo>
                  <a:pt x="3395790" y="1426147"/>
                </a:lnTo>
                <a:close/>
                <a:moveTo>
                  <a:pt x="3395790" y="710474"/>
                </a:moveTo>
                <a:lnTo>
                  <a:pt x="3059419" y="710474"/>
                </a:lnTo>
                <a:lnTo>
                  <a:pt x="3059419" y="1061017"/>
                </a:lnTo>
                <a:lnTo>
                  <a:pt x="3395790" y="1061017"/>
                </a:lnTo>
                <a:close/>
                <a:moveTo>
                  <a:pt x="3395790" y="345347"/>
                </a:moveTo>
                <a:lnTo>
                  <a:pt x="3059420" y="345347"/>
                </a:lnTo>
                <a:lnTo>
                  <a:pt x="3059419" y="695894"/>
                </a:lnTo>
                <a:lnTo>
                  <a:pt x="3395790" y="695894"/>
                </a:lnTo>
                <a:close/>
                <a:moveTo>
                  <a:pt x="3765030" y="12004282"/>
                </a:moveTo>
                <a:lnTo>
                  <a:pt x="3586162" y="12004282"/>
                </a:lnTo>
                <a:lnTo>
                  <a:pt x="3586162" y="12004284"/>
                </a:lnTo>
                <a:lnTo>
                  <a:pt x="3411008" y="12004284"/>
                </a:lnTo>
                <a:lnTo>
                  <a:pt x="3411008" y="12354830"/>
                </a:lnTo>
                <a:lnTo>
                  <a:pt x="3533554" y="12354830"/>
                </a:lnTo>
                <a:lnTo>
                  <a:pt x="3586162" y="12354830"/>
                </a:lnTo>
                <a:lnTo>
                  <a:pt x="3765030" y="12354830"/>
                </a:lnTo>
                <a:close/>
                <a:moveTo>
                  <a:pt x="3765030" y="11639155"/>
                </a:moveTo>
                <a:lnTo>
                  <a:pt x="3586162" y="11639155"/>
                </a:lnTo>
                <a:lnTo>
                  <a:pt x="3586162" y="11639156"/>
                </a:lnTo>
                <a:lnTo>
                  <a:pt x="3411008" y="11639156"/>
                </a:lnTo>
                <a:lnTo>
                  <a:pt x="3411008" y="11989703"/>
                </a:lnTo>
                <a:lnTo>
                  <a:pt x="3533554" y="11989703"/>
                </a:lnTo>
                <a:lnTo>
                  <a:pt x="3586162" y="11989703"/>
                </a:lnTo>
                <a:lnTo>
                  <a:pt x="3765030" y="11989703"/>
                </a:lnTo>
                <a:close/>
                <a:moveTo>
                  <a:pt x="3765030" y="11274028"/>
                </a:moveTo>
                <a:lnTo>
                  <a:pt x="3586162" y="11274028"/>
                </a:lnTo>
                <a:lnTo>
                  <a:pt x="3533554" y="11274028"/>
                </a:lnTo>
                <a:lnTo>
                  <a:pt x="3411009" y="11274028"/>
                </a:lnTo>
                <a:lnTo>
                  <a:pt x="3411008" y="11624575"/>
                </a:lnTo>
                <a:lnTo>
                  <a:pt x="3533554" y="11624575"/>
                </a:lnTo>
                <a:lnTo>
                  <a:pt x="3586162" y="11624575"/>
                </a:lnTo>
                <a:lnTo>
                  <a:pt x="3765030" y="11624575"/>
                </a:lnTo>
                <a:close/>
                <a:moveTo>
                  <a:pt x="3765030" y="10908900"/>
                </a:moveTo>
                <a:lnTo>
                  <a:pt x="3586162" y="10908900"/>
                </a:lnTo>
                <a:lnTo>
                  <a:pt x="3533554" y="10908900"/>
                </a:lnTo>
                <a:lnTo>
                  <a:pt x="3411009" y="10908900"/>
                </a:lnTo>
                <a:lnTo>
                  <a:pt x="3411009" y="11259448"/>
                </a:lnTo>
                <a:lnTo>
                  <a:pt x="3533554" y="11259448"/>
                </a:lnTo>
                <a:lnTo>
                  <a:pt x="3586162" y="11259448"/>
                </a:lnTo>
                <a:lnTo>
                  <a:pt x="3765030" y="11259448"/>
                </a:lnTo>
                <a:close/>
                <a:moveTo>
                  <a:pt x="3765030" y="10543772"/>
                </a:moveTo>
                <a:lnTo>
                  <a:pt x="3586162" y="10543772"/>
                </a:lnTo>
                <a:lnTo>
                  <a:pt x="3586162" y="10543773"/>
                </a:lnTo>
                <a:lnTo>
                  <a:pt x="3411009" y="10543773"/>
                </a:lnTo>
                <a:lnTo>
                  <a:pt x="3411009" y="10894320"/>
                </a:lnTo>
                <a:lnTo>
                  <a:pt x="3533554" y="10894320"/>
                </a:lnTo>
                <a:lnTo>
                  <a:pt x="3586162" y="10894320"/>
                </a:lnTo>
                <a:lnTo>
                  <a:pt x="3765030" y="10894320"/>
                </a:lnTo>
                <a:close/>
                <a:moveTo>
                  <a:pt x="3765030" y="10178645"/>
                </a:moveTo>
                <a:lnTo>
                  <a:pt x="3586162" y="10178645"/>
                </a:lnTo>
                <a:lnTo>
                  <a:pt x="3533554" y="10178645"/>
                </a:lnTo>
                <a:lnTo>
                  <a:pt x="3411009" y="10178645"/>
                </a:lnTo>
                <a:lnTo>
                  <a:pt x="3411009" y="10529192"/>
                </a:lnTo>
                <a:lnTo>
                  <a:pt x="3533554" y="10529192"/>
                </a:lnTo>
                <a:lnTo>
                  <a:pt x="3586162" y="10529192"/>
                </a:lnTo>
                <a:lnTo>
                  <a:pt x="3765030" y="10529192"/>
                </a:lnTo>
                <a:close/>
                <a:moveTo>
                  <a:pt x="3765030" y="9813518"/>
                </a:moveTo>
                <a:lnTo>
                  <a:pt x="3586162" y="9813518"/>
                </a:lnTo>
                <a:lnTo>
                  <a:pt x="3533554" y="9813518"/>
                </a:lnTo>
                <a:lnTo>
                  <a:pt x="3411009" y="9813518"/>
                </a:lnTo>
                <a:lnTo>
                  <a:pt x="3411009" y="10164065"/>
                </a:lnTo>
                <a:lnTo>
                  <a:pt x="3533554" y="10164065"/>
                </a:lnTo>
                <a:lnTo>
                  <a:pt x="3586162" y="10164065"/>
                </a:lnTo>
                <a:lnTo>
                  <a:pt x="3765030" y="10164065"/>
                </a:lnTo>
                <a:close/>
                <a:moveTo>
                  <a:pt x="3765030" y="9448390"/>
                </a:moveTo>
                <a:lnTo>
                  <a:pt x="3586162" y="9448390"/>
                </a:lnTo>
                <a:lnTo>
                  <a:pt x="3533554" y="9448390"/>
                </a:lnTo>
                <a:lnTo>
                  <a:pt x="3411009" y="9448390"/>
                </a:lnTo>
                <a:lnTo>
                  <a:pt x="3411009" y="9798938"/>
                </a:lnTo>
                <a:lnTo>
                  <a:pt x="3533554" y="9798938"/>
                </a:lnTo>
                <a:lnTo>
                  <a:pt x="3586162" y="9798938"/>
                </a:lnTo>
                <a:lnTo>
                  <a:pt x="3765030" y="9798938"/>
                </a:lnTo>
                <a:close/>
                <a:moveTo>
                  <a:pt x="3765030" y="9083262"/>
                </a:moveTo>
                <a:lnTo>
                  <a:pt x="3586162" y="9083262"/>
                </a:lnTo>
                <a:lnTo>
                  <a:pt x="3533554" y="9083262"/>
                </a:lnTo>
                <a:lnTo>
                  <a:pt x="3411009" y="9083262"/>
                </a:lnTo>
                <a:lnTo>
                  <a:pt x="3411009" y="9433810"/>
                </a:lnTo>
                <a:lnTo>
                  <a:pt x="3533554" y="9433810"/>
                </a:lnTo>
                <a:lnTo>
                  <a:pt x="3586162" y="9433810"/>
                </a:lnTo>
                <a:lnTo>
                  <a:pt x="3765030" y="9433810"/>
                </a:lnTo>
                <a:close/>
                <a:moveTo>
                  <a:pt x="3765030" y="8718135"/>
                </a:moveTo>
                <a:lnTo>
                  <a:pt x="3586162" y="8718135"/>
                </a:lnTo>
                <a:lnTo>
                  <a:pt x="3533554" y="8718135"/>
                </a:lnTo>
                <a:lnTo>
                  <a:pt x="3411009" y="8718135"/>
                </a:lnTo>
                <a:lnTo>
                  <a:pt x="3411009" y="9068682"/>
                </a:lnTo>
                <a:lnTo>
                  <a:pt x="3533554" y="9068682"/>
                </a:lnTo>
                <a:lnTo>
                  <a:pt x="3586162" y="9068682"/>
                </a:lnTo>
                <a:lnTo>
                  <a:pt x="3765030" y="9068682"/>
                </a:lnTo>
                <a:close/>
                <a:moveTo>
                  <a:pt x="3765030" y="8353008"/>
                </a:moveTo>
                <a:lnTo>
                  <a:pt x="3586162" y="8353008"/>
                </a:lnTo>
                <a:lnTo>
                  <a:pt x="3533554" y="8353008"/>
                </a:lnTo>
                <a:lnTo>
                  <a:pt x="3411009" y="8353008"/>
                </a:lnTo>
                <a:lnTo>
                  <a:pt x="3411009" y="8703555"/>
                </a:lnTo>
                <a:lnTo>
                  <a:pt x="3533554" y="8703555"/>
                </a:lnTo>
                <a:lnTo>
                  <a:pt x="3586162" y="8703555"/>
                </a:lnTo>
                <a:lnTo>
                  <a:pt x="3765030" y="8703555"/>
                </a:lnTo>
                <a:close/>
                <a:moveTo>
                  <a:pt x="3765030" y="7987881"/>
                </a:moveTo>
                <a:lnTo>
                  <a:pt x="3586162" y="7987881"/>
                </a:lnTo>
                <a:lnTo>
                  <a:pt x="3533554" y="7987881"/>
                </a:lnTo>
                <a:lnTo>
                  <a:pt x="3411009" y="7987881"/>
                </a:lnTo>
                <a:lnTo>
                  <a:pt x="3411009" y="8338428"/>
                </a:lnTo>
                <a:lnTo>
                  <a:pt x="3533554" y="8338428"/>
                </a:lnTo>
                <a:lnTo>
                  <a:pt x="3586162" y="8338428"/>
                </a:lnTo>
                <a:lnTo>
                  <a:pt x="3765030" y="8338428"/>
                </a:lnTo>
                <a:close/>
                <a:moveTo>
                  <a:pt x="3765030" y="7622754"/>
                </a:moveTo>
                <a:lnTo>
                  <a:pt x="3586162" y="7622754"/>
                </a:lnTo>
                <a:lnTo>
                  <a:pt x="3533554" y="7622754"/>
                </a:lnTo>
                <a:lnTo>
                  <a:pt x="3411009" y="7622754"/>
                </a:lnTo>
                <a:lnTo>
                  <a:pt x="3411009" y="7973301"/>
                </a:lnTo>
                <a:lnTo>
                  <a:pt x="3533554" y="7973301"/>
                </a:lnTo>
                <a:lnTo>
                  <a:pt x="3586162" y="7973301"/>
                </a:lnTo>
                <a:lnTo>
                  <a:pt x="3765030" y="7973301"/>
                </a:lnTo>
                <a:close/>
                <a:moveTo>
                  <a:pt x="3765030" y="7257625"/>
                </a:moveTo>
                <a:lnTo>
                  <a:pt x="3586162" y="7257625"/>
                </a:lnTo>
                <a:lnTo>
                  <a:pt x="3533554" y="7257625"/>
                </a:lnTo>
                <a:lnTo>
                  <a:pt x="3411009" y="7257625"/>
                </a:lnTo>
                <a:lnTo>
                  <a:pt x="3411009" y="7608174"/>
                </a:lnTo>
                <a:lnTo>
                  <a:pt x="3533554" y="7608174"/>
                </a:lnTo>
                <a:lnTo>
                  <a:pt x="3586162" y="7608174"/>
                </a:lnTo>
                <a:lnTo>
                  <a:pt x="3765030" y="7608174"/>
                </a:lnTo>
                <a:close/>
                <a:moveTo>
                  <a:pt x="3765030" y="6892501"/>
                </a:moveTo>
                <a:lnTo>
                  <a:pt x="3586162" y="6892501"/>
                </a:lnTo>
                <a:lnTo>
                  <a:pt x="3411009" y="6892501"/>
                </a:lnTo>
                <a:lnTo>
                  <a:pt x="3411009" y="7243044"/>
                </a:lnTo>
                <a:lnTo>
                  <a:pt x="3533554" y="7243044"/>
                </a:lnTo>
                <a:lnTo>
                  <a:pt x="3586162" y="7243044"/>
                </a:lnTo>
                <a:lnTo>
                  <a:pt x="3765030" y="7243044"/>
                </a:lnTo>
                <a:close/>
                <a:moveTo>
                  <a:pt x="3765030" y="6527374"/>
                </a:moveTo>
                <a:lnTo>
                  <a:pt x="3586162" y="6527374"/>
                </a:lnTo>
                <a:lnTo>
                  <a:pt x="3533554" y="6527374"/>
                </a:lnTo>
                <a:lnTo>
                  <a:pt x="3411009" y="6527374"/>
                </a:lnTo>
                <a:lnTo>
                  <a:pt x="3411009" y="6877921"/>
                </a:lnTo>
                <a:lnTo>
                  <a:pt x="3533554" y="6877921"/>
                </a:lnTo>
                <a:lnTo>
                  <a:pt x="3533554" y="6877920"/>
                </a:lnTo>
                <a:lnTo>
                  <a:pt x="3765030" y="6877920"/>
                </a:lnTo>
                <a:close/>
                <a:moveTo>
                  <a:pt x="3765030" y="6187383"/>
                </a:moveTo>
                <a:lnTo>
                  <a:pt x="3586163" y="6187383"/>
                </a:lnTo>
                <a:lnTo>
                  <a:pt x="3586163" y="6187384"/>
                </a:lnTo>
                <a:lnTo>
                  <a:pt x="3411009" y="6187384"/>
                </a:lnTo>
                <a:lnTo>
                  <a:pt x="3411009" y="6357302"/>
                </a:lnTo>
                <a:lnTo>
                  <a:pt x="3411009" y="6512794"/>
                </a:lnTo>
                <a:lnTo>
                  <a:pt x="3586162" y="6512794"/>
                </a:lnTo>
                <a:lnTo>
                  <a:pt x="3765030" y="6512794"/>
                </a:lnTo>
                <a:close/>
                <a:moveTo>
                  <a:pt x="3765031" y="5822255"/>
                </a:moveTo>
                <a:lnTo>
                  <a:pt x="3586163" y="5822255"/>
                </a:lnTo>
                <a:lnTo>
                  <a:pt x="3586163" y="5822257"/>
                </a:lnTo>
                <a:lnTo>
                  <a:pt x="3411009" y="5822257"/>
                </a:lnTo>
                <a:lnTo>
                  <a:pt x="3411009" y="6172803"/>
                </a:lnTo>
                <a:lnTo>
                  <a:pt x="3533555" y="6172803"/>
                </a:lnTo>
                <a:lnTo>
                  <a:pt x="3586163" y="6172803"/>
                </a:lnTo>
                <a:lnTo>
                  <a:pt x="3765031" y="6172803"/>
                </a:lnTo>
                <a:close/>
                <a:moveTo>
                  <a:pt x="3765031" y="5457129"/>
                </a:moveTo>
                <a:lnTo>
                  <a:pt x="3586163" y="5457129"/>
                </a:lnTo>
                <a:lnTo>
                  <a:pt x="3586163" y="5457129"/>
                </a:lnTo>
                <a:lnTo>
                  <a:pt x="3411009" y="5457129"/>
                </a:lnTo>
                <a:lnTo>
                  <a:pt x="3411009" y="5807676"/>
                </a:lnTo>
                <a:lnTo>
                  <a:pt x="3533555" y="5807676"/>
                </a:lnTo>
                <a:lnTo>
                  <a:pt x="3586163" y="5807676"/>
                </a:lnTo>
                <a:lnTo>
                  <a:pt x="3765031" y="5807676"/>
                </a:lnTo>
                <a:close/>
                <a:moveTo>
                  <a:pt x="3765031" y="5092001"/>
                </a:moveTo>
                <a:lnTo>
                  <a:pt x="3586163" y="5092001"/>
                </a:lnTo>
                <a:lnTo>
                  <a:pt x="3533555" y="5092001"/>
                </a:lnTo>
                <a:lnTo>
                  <a:pt x="3411010" y="5092001"/>
                </a:lnTo>
                <a:lnTo>
                  <a:pt x="3411009" y="5442548"/>
                </a:lnTo>
                <a:lnTo>
                  <a:pt x="3533555" y="5442548"/>
                </a:lnTo>
                <a:lnTo>
                  <a:pt x="3586163" y="5442548"/>
                </a:lnTo>
                <a:lnTo>
                  <a:pt x="3765031" y="5442548"/>
                </a:lnTo>
                <a:close/>
                <a:moveTo>
                  <a:pt x="3765031" y="4726873"/>
                </a:moveTo>
                <a:lnTo>
                  <a:pt x="3586163" y="4726873"/>
                </a:lnTo>
                <a:lnTo>
                  <a:pt x="3533555" y="4726873"/>
                </a:lnTo>
                <a:lnTo>
                  <a:pt x="3411010" y="4726873"/>
                </a:lnTo>
                <a:lnTo>
                  <a:pt x="3411010" y="5077421"/>
                </a:lnTo>
                <a:lnTo>
                  <a:pt x="3533555" y="5077421"/>
                </a:lnTo>
                <a:lnTo>
                  <a:pt x="3586163" y="5077421"/>
                </a:lnTo>
                <a:lnTo>
                  <a:pt x="3765031" y="5077421"/>
                </a:lnTo>
                <a:close/>
                <a:moveTo>
                  <a:pt x="3765031" y="4361745"/>
                </a:moveTo>
                <a:lnTo>
                  <a:pt x="3586163" y="4361745"/>
                </a:lnTo>
                <a:lnTo>
                  <a:pt x="3586163" y="4361746"/>
                </a:lnTo>
                <a:lnTo>
                  <a:pt x="3411010" y="4361746"/>
                </a:lnTo>
                <a:lnTo>
                  <a:pt x="3411010" y="4712293"/>
                </a:lnTo>
                <a:lnTo>
                  <a:pt x="3533555" y="4712293"/>
                </a:lnTo>
                <a:lnTo>
                  <a:pt x="3586163" y="4712293"/>
                </a:lnTo>
                <a:lnTo>
                  <a:pt x="3765031" y="4712293"/>
                </a:lnTo>
                <a:close/>
                <a:moveTo>
                  <a:pt x="3765031" y="3996618"/>
                </a:moveTo>
                <a:lnTo>
                  <a:pt x="3586163" y="3996618"/>
                </a:lnTo>
                <a:lnTo>
                  <a:pt x="3533555" y="3996618"/>
                </a:lnTo>
                <a:lnTo>
                  <a:pt x="3411010" y="3996618"/>
                </a:lnTo>
                <a:lnTo>
                  <a:pt x="3411010" y="4347165"/>
                </a:lnTo>
                <a:lnTo>
                  <a:pt x="3533555" y="4347165"/>
                </a:lnTo>
                <a:lnTo>
                  <a:pt x="3586163" y="4347165"/>
                </a:lnTo>
                <a:lnTo>
                  <a:pt x="3765031" y="4347165"/>
                </a:lnTo>
                <a:close/>
                <a:moveTo>
                  <a:pt x="3765031" y="3631491"/>
                </a:moveTo>
                <a:lnTo>
                  <a:pt x="3586163" y="3631491"/>
                </a:lnTo>
                <a:lnTo>
                  <a:pt x="3533555" y="3631491"/>
                </a:lnTo>
                <a:lnTo>
                  <a:pt x="3411010" y="3631491"/>
                </a:lnTo>
                <a:lnTo>
                  <a:pt x="3411010" y="3982038"/>
                </a:lnTo>
                <a:lnTo>
                  <a:pt x="3533555" y="3982038"/>
                </a:lnTo>
                <a:lnTo>
                  <a:pt x="3586163" y="3982038"/>
                </a:lnTo>
                <a:lnTo>
                  <a:pt x="3765031" y="3982038"/>
                </a:lnTo>
                <a:close/>
                <a:moveTo>
                  <a:pt x="3765031" y="3266363"/>
                </a:moveTo>
                <a:lnTo>
                  <a:pt x="3586163" y="3266363"/>
                </a:lnTo>
                <a:lnTo>
                  <a:pt x="3533555" y="3266363"/>
                </a:lnTo>
                <a:lnTo>
                  <a:pt x="3411010" y="3266363"/>
                </a:lnTo>
                <a:lnTo>
                  <a:pt x="3411010" y="3616911"/>
                </a:lnTo>
                <a:lnTo>
                  <a:pt x="3533555" y="3616911"/>
                </a:lnTo>
                <a:lnTo>
                  <a:pt x="3586163" y="3616911"/>
                </a:lnTo>
                <a:lnTo>
                  <a:pt x="3765031" y="3616911"/>
                </a:lnTo>
                <a:close/>
                <a:moveTo>
                  <a:pt x="3765031" y="2901235"/>
                </a:moveTo>
                <a:lnTo>
                  <a:pt x="3586163" y="2901235"/>
                </a:lnTo>
                <a:lnTo>
                  <a:pt x="3533555" y="2901235"/>
                </a:lnTo>
                <a:lnTo>
                  <a:pt x="3411010" y="2901235"/>
                </a:lnTo>
                <a:lnTo>
                  <a:pt x="3411010" y="3251783"/>
                </a:lnTo>
                <a:lnTo>
                  <a:pt x="3533555" y="3251783"/>
                </a:lnTo>
                <a:lnTo>
                  <a:pt x="3586163" y="3251783"/>
                </a:lnTo>
                <a:lnTo>
                  <a:pt x="3765031" y="3251783"/>
                </a:lnTo>
                <a:close/>
                <a:moveTo>
                  <a:pt x="3765031" y="2536108"/>
                </a:moveTo>
                <a:lnTo>
                  <a:pt x="3586163" y="2536108"/>
                </a:lnTo>
                <a:lnTo>
                  <a:pt x="3533555" y="2536108"/>
                </a:lnTo>
                <a:lnTo>
                  <a:pt x="3411010" y="2536108"/>
                </a:lnTo>
                <a:lnTo>
                  <a:pt x="3411010" y="2886655"/>
                </a:lnTo>
                <a:lnTo>
                  <a:pt x="3533555" y="2886655"/>
                </a:lnTo>
                <a:lnTo>
                  <a:pt x="3586163" y="2886655"/>
                </a:lnTo>
                <a:lnTo>
                  <a:pt x="3765031" y="2886655"/>
                </a:lnTo>
                <a:close/>
                <a:moveTo>
                  <a:pt x="3765031" y="2170981"/>
                </a:moveTo>
                <a:lnTo>
                  <a:pt x="3586163" y="2170981"/>
                </a:lnTo>
                <a:lnTo>
                  <a:pt x="3533555" y="2170981"/>
                </a:lnTo>
                <a:lnTo>
                  <a:pt x="3411010" y="2170981"/>
                </a:lnTo>
                <a:lnTo>
                  <a:pt x="3411010" y="2521528"/>
                </a:lnTo>
                <a:lnTo>
                  <a:pt x="3533555" y="2521528"/>
                </a:lnTo>
                <a:lnTo>
                  <a:pt x="3586163" y="2521528"/>
                </a:lnTo>
                <a:lnTo>
                  <a:pt x="3765031" y="2521528"/>
                </a:lnTo>
                <a:close/>
                <a:moveTo>
                  <a:pt x="3765031" y="1805854"/>
                </a:moveTo>
                <a:lnTo>
                  <a:pt x="3586163" y="1805854"/>
                </a:lnTo>
                <a:lnTo>
                  <a:pt x="3533555" y="1805854"/>
                </a:lnTo>
                <a:lnTo>
                  <a:pt x="3411010" y="1805854"/>
                </a:lnTo>
                <a:lnTo>
                  <a:pt x="3411010" y="2156401"/>
                </a:lnTo>
                <a:lnTo>
                  <a:pt x="3533555" y="2156401"/>
                </a:lnTo>
                <a:lnTo>
                  <a:pt x="3586163" y="2156401"/>
                </a:lnTo>
                <a:lnTo>
                  <a:pt x="3765031" y="2156401"/>
                </a:lnTo>
                <a:close/>
                <a:moveTo>
                  <a:pt x="3765031" y="1440727"/>
                </a:moveTo>
                <a:lnTo>
                  <a:pt x="3586163" y="1440727"/>
                </a:lnTo>
                <a:lnTo>
                  <a:pt x="3533555" y="1440727"/>
                </a:lnTo>
                <a:lnTo>
                  <a:pt x="3411010" y="1440727"/>
                </a:lnTo>
                <a:lnTo>
                  <a:pt x="3411010" y="1791274"/>
                </a:lnTo>
                <a:lnTo>
                  <a:pt x="3533555" y="1791274"/>
                </a:lnTo>
                <a:lnTo>
                  <a:pt x="3586163" y="1791274"/>
                </a:lnTo>
                <a:lnTo>
                  <a:pt x="3765031" y="1791274"/>
                </a:lnTo>
                <a:close/>
                <a:moveTo>
                  <a:pt x="3765031" y="1075598"/>
                </a:moveTo>
                <a:lnTo>
                  <a:pt x="3586163" y="1075598"/>
                </a:lnTo>
                <a:lnTo>
                  <a:pt x="3533555" y="1075598"/>
                </a:lnTo>
                <a:lnTo>
                  <a:pt x="3411010" y="1075598"/>
                </a:lnTo>
                <a:lnTo>
                  <a:pt x="3411010" y="1426147"/>
                </a:lnTo>
                <a:lnTo>
                  <a:pt x="3533555" y="1426147"/>
                </a:lnTo>
                <a:lnTo>
                  <a:pt x="3586163" y="1426147"/>
                </a:lnTo>
                <a:lnTo>
                  <a:pt x="3765031" y="1426147"/>
                </a:lnTo>
                <a:close/>
                <a:moveTo>
                  <a:pt x="3765031" y="710474"/>
                </a:moveTo>
                <a:lnTo>
                  <a:pt x="3586163" y="710474"/>
                </a:lnTo>
                <a:lnTo>
                  <a:pt x="3411010" y="710474"/>
                </a:lnTo>
                <a:lnTo>
                  <a:pt x="3411010" y="1061017"/>
                </a:lnTo>
                <a:lnTo>
                  <a:pt x="3533555" y="1061017"/>
                </a:lnTo>
                <a:lnTo>
                  <a:pt x="3586163" y="1061017"/>
                </a:lnTo>
                <a:lnTo>
                  <a:pt x="3765031" y="1061017"/>
                </a:lnTo>
                <a:close/>
                <a:moveTo>
                  <a:pt x="3765031" y="345347"/>
                </a:moveTo>
                <a:lnTo>
                  <a:pt x="3586163" y="345347"/>
                </a:lnTo>
                <a:lnTo>
                  <a:pt x="3533555" y="345347"/>
                </a:lnTo>
                <a:lnTo>
                  <a:pt x="3411010" y="345347"/>
                </a:lnTo>
                <a:lnTo>
                  <a:pt x="3411010" y="695894"/>
                </a:lnTo>
                <a:lnTo>
                  <a:pt x="3533555" y="695894"/>
                </a:lnTo>
                <a:lnTo>
                  <a:pt x="3533555" y="695893"/>
                </a:lnTo>
                <a:lnTo>
                  <a:pt x="3765031" y="695893"/>
                </a:lnTo>
                <a:close/>
                <a:moveTo>
                  <a:pt x="4116623" y="12004282"/>
                </a:moveTo>
                <a:lnTo>
                  <a:pt x="3780250" y="12004282"/>
                </a:lnTo>
                <a:lnTo>
                  <a:pt x="3780250" y="12354830"/>
                </a:lnTo>
                <a:lnTo>
                  <a:pt x="4116623" y="12354830"/>
                </a:lnTo>
                <a:close/>
                <a:moveTo>
                  <a:pt x="4116623" y="11639155"/>
                </a:moveTo>
                <a:lnTo>
                  <a:pt x="3780250" y="11639155"/>
                </a:lnTo>
                <a:lnTo>
                  <a:pt x="3780250" y="11989703"/>
                </a:lnTo>
                <a:lnTo>
                  <a:pt x="4116623" y="11989703"/>
                </a:lnTo>
                <a:close/>
                <a:moveTo>
                  <a:pt x="4116623" y="11274028"/>
                </a:moveTo>
                <a:lnTo>
                  <a:pt x="3780251" y="11274028"/>
                </a:lnTo>
                <a:lnTo>
                  <a:pt x="3780250" y="11624575"/>
                </a:lnTo>
                <a:lnTo>
                  <a:pt x="4116623" y="11624575"/>
                </a:lnTo>
                <a:close/>
                <a:moveTo>
                  <a:pt x="4116623" y="10908900"/>
                </a:moveTo>
                <a:lnTo>
                  <a:pt x="3780251" y="10908900"/>
                </a:lnTo>
                <a:lnTo>
                  <a:pt x="3780251" y="11259448"/>
                </a:lnTo>
                <a:lnTo>
                  <a:pt x="4116623" y="11259448"/>
                </a:lnTo>
                <a:close/>
                <a:moveTo>
                  <a:pt x="4116623" y="10543772"/>
                </a:moveTo>
                <a:lnTo>
                  <a:pt x="3780251" y="10543772"/>
                </a:lnTo>
                <a:lnTo>
                  <a:pt x="3780251" y="10894320"/>
                </a:lnTo>
                <a:lnTo>
                  <a:pt x="4116623" y="10894320"/>
                </a:lnTo>
                <a:close/>
                <a:moveTo>
                  <a:pt x="4116623" y="10178645"/>
                </a:moveTo>
                <a:lnTo>
                  <a:pt x="3780251" y="10178645"/>
                </a:lnTo>
                <a:lnTo>
                  <a:pt x="3780251" y="10529192"/>
                </a:lnTo>
                <a:lnTo>
                  <a:pt x="4116623" y="10529192"/>
                </a:lnTo>
                <a:close/>
                <a:moveTo>
                  <a:pt x="4116623" y="9813518"/>
                </a:moveTo>
                <a:lnTo>
                  <a:pt x="3780251" y="9813518"/>
                </a:lnTo>
                <a:lnTo>
                  <a:pt x="3780251" y="10164065"/>
                </a:lnTo>
                <a:lnTo>
                  <a:pt x="4116623" y="10164065"/>
                </a:lnTo>
                <a:close/>
                <a:moveTo>
                  <a:pt x="4116623" y="9448390"/>
                </a:moveTo>
                <a:lnTo>
                  <a:pt x="3780251" y="9448390"/>
                </a:lnTo>
                <a:lnTo>
                  <a:pt x="3780251" y="9798938"/>
                </a:lnTo>
                <a:lnTo>
                  <a:pt x="4116623" y="9798938"/>
                </a:lnTo>
                <a:close/>
                <a:moveTo>
                  <a:pt x="4116623" y="9083262"/>
                </a:moveTo>
                <a:lnTo>
                  <a:pt x="3780251" y="9083262"/>
                </a:lnTo>
                <a:lnTo>
                  <a:pt x="3780251" y="9433810"/>
                </a:lnTo>
                <a:lnTo>
                  <a:pt x="4116623" y="9433810"/>
                </a:lnTo>
                <a:close/>
                <a:moveTo>
                  <a:pt x="4116623" y="8718135"/>
                </a:moveTo>
                <a:lnTo>
                  <a:pt x="3780251" y="8718135"/>
                </a:lnTo>
                <a:lnTo>
                  <a:pt x="3780251" y="9068682"/>
                </a:lnTo>
                <a:lnTo>
                  <a:pt x="4116623" y="9068682"/>
                </a:lnTo>
                <a:close/>
                <a:moveTo>
                  <a:pt x="4116623" y="8353008"/>
                </a:moveTo>
                <a:lnTo>
                  <a:pt x="3780251" y="8353008"/>
                </a:lnTo>
                <a:lnTo>
                  <a:pt x="3780251" y="8703555"/>
                </a:lnTo>
                <a:lnTo>
                  <a:pt x="4116623" y="8703555"/>
                </a:lnTo>
                <a:close/>
                <a:moveTo>
                  <a:pt x="4116623" y="7987881"/>
                </a:moveTo>
                <a:lnTo>
                  <a:pt x="3780251" y="7987881"/>
                </a:lnTo>
                <a:lnTo>
                  <a:pt x="3780251" y="8338428"/>
                </a:lnTo>
                <a:lnTo>
                  <a:pt x="4116623" y="8338428"/>
                </a:lnTo>
                <a:close/>
                <a:moveTo>
                  <a:pt x="4116623" y="7622754"/>
                </a:moveTo>
                <a:lnTo>
                  <a:pt x="3780251" y="7622754"/>
                </a:lnTo>
                <a:lnTo>
                  <a:pt x="3780251" y="7973301"/>
                </a:lnTo>
                <a:lnTo>
                  <a:pt x="4116623" y="7973301"/>
                </a:lnTo>
                <a:close/>
                <a:moveTo>
                  <a:pt x="4116623" y="7257625"/>
                </a:moveTo>
                <a:lnTo>
                  <a:pt x="3780251" y="7257625"/>
                </a:lnTo>
                <a:lnTo>
                  <a:pt x="3780251" y="7608174"/>
                </a:lnTo>
                <a:lnTo>
                  <a:pt x="4116623" y="7608174"/>
                </a:lnTo>
                <a:close/>
                <a:moveTo>
                  <a:pt x="4116623" y="6892501"/>
                </a:moveTo>
                <a:lnTo>
                  <a:pt x="3780251" y="6892501"/>
                </a:lnTo>
                <a:lnTo>
                  <a:pt x="3780251" y="7243044"/>
                </a:lnTo>
                <a:lnTo>
                  <a:pt x="4116623" y="7243044"/>
                </a:lnTo>
                <a:close/>
                <a:moveTo>
                  <a:pt x="4116623" y="6527374"/>
                </a:moveTo>
                <a:lnTo>
                  <a:pt x="3780251" y="6527374"/>
                </a:lnTo>
                <a:lnTo>
                  <a:pt x="3780251" y="6877920"/>
                </a:lnTo>
                <a:lnTo>
                  <a:pt x="4116623" y="6877920"/>
                </a:lnTo>
                <a:close/>
                <a:moveTo>
                  <a:pt x="4116623" y="6187383"/>
                </a:moveTo>
                <a:lnTo>
                  <a:pt x="3780251" y="6187383"/>
                </a:lnTo>
                <a:lnTo>
                  <a:pt x="3780251" y="6357302"/>
                </a:lnTo>
                <a:lnTo>
                  <a:pt x="3780251" y="6512794"/>
                </a:lnTo>
                <a:lnTo>
                  <a:pt x="4116623" y="6512794"/>
                </a:lnTo>
                <a:close/>
                <a:moveTo>
                  <a:pt x="4116624" y="5822255"/>
                </a:moveTo>
                <a:lnTo>
                  <a:pt x="3780251" y="5822255"/>
                </a:lnTo>
                <a:lnTo>
                  <a:pt x="3780251" y="6172803"/>
                </a:lnTo>
                <a:lnTo>
                  <a:pt x="4116624" y="6172803"/>
                </a:lnTo>
                <a:close/>
                <a:moveTo>
                  <a:pt x="4116624" y="5457129"/>
                </a:moveTo>
                <a:lnTo>
                  <a:pt x="3780251" y="5457129"/>
                </a:lnTo>
                <a:lnTo>
                  <a:pt x="3780251" y="5807676"/>
                </a:lnTo>
                <a:lnTo>
                  <a:pt x="4116624" y="5807676"/>
                </a:lnTo>
                <a:close/>
                <a:moveTo>
                  <a:pt x="4116624" y="5092001"/>
                </a:moveTo>
                <a:lnTo>
                  <a:pt x="3780252" y="5092001"/>
                </a:lnTo>
                <a:lnTo>
                  <a:pt x="3780251" y="5442548"/>
                </a:lnTo>
                <a:lnTo>
                  <a:pt x="4116624" y="5442548"/>
                </a:lnTo>
                <a:close/>
                <a:moveTo>
                  <a:pt x="4116624" y="4726873"/>
                </a:moveTo>
                <a:lnTo>
                  <a:pt x="3780252" y="4726873"/>
                </a:lnTo>
                <a:lnTo>
                  <a:pt x="3780252" y="5077421"/>
                </a:lnTo>
                <a:lnTo>
                  <a:pt x="4116624" y="5077421"/>
                </a:lnTo>
                <a:close/>
                <a:moveTo>
                  <a:pt x="4116624" y="4361745"/>
                </a:moveTo>
                <a:lnTo>
                  <a:pt x="3780252" y="4361745"/>
                </a:lnTo>
                <a:lnTo>
                  <a:pt x="3780252" y="4712293"/>
                </a:lnTo>
                <a:lnTo>
                  <a:pt x="4116624" y="4712293"/>
                </a:lnTo>
                <a:close/>
                <a:moveTo>
                  <a:pt x="4116624" y="3996618"/>
                </a:moveTo>
                <a:lnTo>
                  <a:pt x="3780252" y="3996618"/>
                </a:lnTo>
                <a:lnTo>
                  <a:pt x="3780252" y="4347165"/>
                </a:lnTo>
                <a:lnTo>
                  <a:pt x="4116624" y="4347165"/>
                </a:lnTo>
                <a:close/>
                <a:moveTo>
                  <a:pt x="4116624" y="3631491"/>
                </a:moveTo>
                <a:lnTo>
                  <a:pt x="3780252" y="3631491"/>
                </a:lnTo>
                <a:lnTo>
                  <a:pt x="3780252" y="3982038"/>
                </a:lnTo>
                <a:lnTo>
                  <a:pt x="4116624" y="3982038"/>
                </a:lnTo>
                <a:close/>
                <a:moveTo>
                  <a:pt x="4116624" y="3266363"/>
                </a:moveTo>
                <a:lnTo>
                  <a:pt x="3780252" y="3266363"/>
                </a:lnTo>
                <a:lnTo>
                  <a:pt x="3780252" y="3616911"/>
                </a:lnTo>
                <a:lnTo>
                  <a:pt x="4116624" y="3616911"/>
                </a:lnTo>
                <a:close/>
                <a:moveTo>
                  <a:pt x="4116624" y="2901235"/>
                </a:moveTo>
                <a:lnTo>
                  <a:pt x="3780252" y="2901235"/>
                </a:lnTo>
                <a:lnTo>
                  <a:pt x="3780252" y="3251783"/>
                </a:lnTo>
                <a:lnTo>
                  <a:pt x="4116624" y="3251783"/>
                </a:lnTo>
                <a:close/>
                <a:moveTo>
                  <a:pt x="4116624" y="2536108"/>
                </a:moveTo>
                <a:lnTo>
                  <a:pt x="3780252" y="2536108"/>
                </a:lnTo>
                <a:lnTo>
                  <a:pt x="3780252" y="2886655"/>
                </a:lnTo>
                <a:lnTo>
                  <a:pt x="4116624" y="2886655"/>
                </a:lnTo>
                <a:close/>
                <a:moveTo>
                  <a:pt x="4116624" y="2170981"/>
                </a:moveTo>
                <a:lnTo>
                  <a:pt x="3780252" y="2170981"/>
                </a:lnTo>
                <a:lnTo>
                  <a:pt x="3780252" y="2521528"/>
                </a:lnTo>
                <a:lnTo>
                  <a:pt x="4116624" y="2521528"/>
                </a:lnTo>
                <a:close/>
                <a:moveTo>
                  <a:pt x="4116624" y="1805854"/>
                </a:moveTo>
                <a:lnTo>
                  <a:pt x="3780252" y="1805854"/>
                </a:lnTo>
                <a:lnTo>
                  <a:pt x="3780252" y="2156401"/>
                </a:lnTo>
                <a:lnTo>
                  <a:pt x="4116624" y="2156401"/>
                </a:lnTo>
                <a:close/>
                <a:moveTo>
                  <a:pt x="4116624" y="1440727"/>
                </a:moveTo>
                <a:lnTo>
                  <a:pt x="3780252" y="1440727"/>
                </a:lnTo>
                <a:lnTo>
                  <a:pt x="3780252" y="1791274"/>
                </a:lnTo>
                <a:lnTo>
                  <a:pt x="4116624" y="1791274"/>
                </a:lnTo>
                <a:close/>
                <a:moveTo>
                  <a:pt x="4116624" y="1075598"/>
                </a:moveTo>
                <a:lnTo>
                  <a:pt x="3780252" y="1075598"/>
                </a:lnTo>
                <a:lnTo>
                  <a:pt x="3780252" y="1426147"/>
                </a:lnTo>
                <a:lnTo>
                  <a:pt x="4116624" y="1426147"/>
                </a:lnTo>
                <a:close/>
                <a:moveTo>
                  <a:pt x="4116624" y="710474"/>
                </a:moveTo>
                <a:lnTo>
                  <a:pt x="3780252" y="710474"/>
                </a:lnTo>
                <a:lnTo>
                  <a:pt x="3780252" y="1061017"/>
                </a:lnTo>
                <a:lnTo>
                  <a:pt x="4116624" y="1061017"/>
                </a:lnTo>
                <a:close/>
                <a:moveTo>
                  <a:pt x="4116624" y="345347"/>
                </a:moveTo>
                <a:lnTo>
                  <a:pt x="3780252" y="345347"/>
                </a:lnTo>
                <a:lnTo>
                  <a:pt x="3780252" y="695893"/>
                </a:lnTo>
                <a:lnTo>
                  <a:pt x="4116624" y="695893"/>
                </a:lnTo>
                <a:close/>
                <a:moveTo>
                  <a:pt x="4468213" y="12004282"/>
                </a:moveTo>
                <a:lnTo>
                  <a:pt x="4131843" y="12004282"/>
                </a:lnTo>
                <a:lnTo>
                  <a:pt x="4131843" y="12354830"/>
                </a:lnTo>
                <a:lnTo>
                  <a:pt x="4468213" y="12354830"/>
                </a:lnTo>
                <a:close/>
                <a:moveTo>
                  <a:pt x="4468213" y="11639155"/>
                </a:moveTo>
                <a:lnTo>
                  <a:pt x="4131843" y="11639155"/>
                </a:lnTo>
                <a:lnTo>
                  <a:pt x="4131843" y="11989703"/>
                </a:lnTo>
                <a:lnTo>
                  <a:pt x="4468213" y="11989703"/>
                </a:lnTo>
                <a:close/>
                <a:moveTo>
                  <a:pt x="4468213" y="11274028"/>
                </a:moveTo>
                <a:lnTo>
                  <a:pt x="4131843" y="11274028"/>
                </a:lnTo>
                <a:lnTo>
                  <a:pt x="4131843" y="11624575"/>
                </a:lnTo>
                <a:lnTo>
                  <a:pt x="4468213" y="11624575"/>
                </a:lnTo>
                <a:close/>
                <a:moveTo>
                  <a:pt x="4468213" y="10908900"/>
                </a:moveTo>
                <a:lnTo>
                  <a:pt x="4131843" y="10908900"/>
                </a:lnTo>
                <a:lnTo>
                  <a:pt x="4131843" y="11259448"/>
                </a:lnTo>
                <a:lnTo>
                  <a:pt x="4468213" y="11259448"/>
                </a:lnTo>
                <a:close/>
                <a:moveTo>
                  <a:pt x="4468213" y="10543772"/>
                </a:moveTo>
                <a:lnTo>
                  <a:pt x="4131843" y="10543772"/>
                </a:lnTo>
                <a:lnTo>
                  <a:pt x="4131843" y="10894320"/>
                </a:lnTo>
                <a:lnTo>
                  <a:pt x="4468213" y="10894320"/>
                </a:lnTo>
                <a:close/>
                <a:moveTo>
                  <a:pt x="4468213" y="10178645"/>
                </a:moveTo>
                <a:lnTo>
                  <a:pt x="4131843" y="10178645"/>
                </a:lnTo>
                <a:lnTo>
                  <a:pt x="4131843" y="10529192"/>
                </a:lnTo>
                <a:lnTo>
                  <a:pt x="4468213" y="10529192"/>
                </a:lnTo>
                <a:close/>
                <a:moveTo>
                  <a:pt x="4468213" y="9813518"/>
                </a:moveTo>
                <a:lnTo>
                  <a:pt x="4131844" y="9813518"/>
                </a:lnTo>
                <a:lnTo>
                  <a:pt x="4131843" y="10164065"/>
                </a:lnTo>
                <a:lnTo>
                  <a:pt x="4468213" y="10164065"/>
                </a:lnTo>
                <a:close/>
                <a:moveTo>
                  <a:pt x="4468213" y="9448390"/>
                </a:moveTo>
                <a:lnTo>
                  <a:pt x="4131844" y="9448390"/>
                </a:lnTo>
                <a:lnTo>
                  <a:pt x="4131844" y="9798938"/>
                </a:lnTo>
                <a:lnTo>
                  <a:pt x="4468213" y="9798938"/>
                </a:lnTo>
                <a:close/>
                <a:moveTo>
                  <a:pt x="4468213" y="9083262"/>
                </a:moveTo>
                <a:lnTo>
                  <a:pt x="4131844" y="9083262"/>
                </a:lnTo>
                <a:lnTo>
                  <a:pt x="4131844" y="9433810"/>
                </a:lnTo>
                <a:lnTo>
                  <a:pt x="4468213" y="9433810"/>
                </a:lnTo>
                <a:close/>
                <a:moveTo>
                  <a:pt x="4468213" y="8718135"/>
                </a:moveTo>
                <a:lnTo>
                  <a:pt x="4131844" y="8718135"/>
                </a:lnTo>
                <a:lnTo>
                  <a:pt x="4131844" y="9068682"/>
                </a:lnTo>
                <a:lnTo>
                  <a:pt x="4468213" y="9068682"/>
                </a:lnTo>
                <a:close/>
                <a:moveTo>
                  <a:pt x="4468213" y="8353008"/>
                </a:moveTo>
                <a:lnTo>
                  <a:pt x="4131844" y="8353008"/>
                </a:lnTo>
                <a:lnTo>
                  <a:pt x="4131844" y="8703555"/>
                </a:lnTo>
                <a:lnTo>
                  <a:pt x="4468213" y="8703555"/>
                </a:lnTo>
                <a:close/>
                <a:moveTo>
                  <a:pt x="4468213" y="7987881"/>
                </a:moveTo>
                <a:lnTo>
                  <a:pt x="4131844" y="7987881"/>
                </a:lnTo>
                <a:lnTo>
                  <a:pt x="4131844" y="8338428"/>
                </a:lnTo>
                <a:lnTo>
                  <a:pt x="4468213" y="8338428"/>
                </a:lnTo>
                <a:close/>
                <a:moveTo>
                  <a:pt x="4468213" y="7622754"/>
                </a:moveTo>
                <a:lnTo>
                  <a:pt x="4131844" y="7622754"/>
                </a:lnTo>
                <a:lnTo>
                  <a:pt x="4131844" y="7973301"/>
                </a:lnTo>
                <a:lnTo>
                  <a:pt x="4468213" y="7973301"/>
                </a:lnTo>
                <a:close/>
                <a:moveTo>
                  <a:pt x="4468213" y="7257625"/>
                </a:moveTo>
                <a:lnTo>
                  <a:pt x="4131844" y="7257625"/>
                </a:lnTo>
                <a:lnTo>
                  <a:pt x="4131844" y="7608174"/>
                </a:lnTo>
                <a:lnTo>
                  <a:pt x="4468213" y="7608174"/>
                </a:lnTo>
                <a:close/>
                <a:moveTo>
                  <a:pt x="4468213" y="6892501"/>
                </a:moveTo>
                <a:lnTo>
                  <a:pt x="4131844" y="6892501"/>
                </a:lnTo>
                <a:lnTo>
                  <a:pt x="4131844" y="7243044"/>
                </a:lnTo>
                <a:lnTo>
                  <a:pt x="4468213" y="7243044"/>
                </a:lnTo>
                <a:close/>
                <a:moveTo>
                  <a:pt x="4468213" y="6527374"/>
                </a:moveTo>
                <a:lnTo>
                  <a:pt x="4131844" y="6527374"/>
                </a:lnTo>
                <a:lnTo>
                  <a:pt x="4131844" y="6877920"/>
                </a:lnTo>
                <a:lnTo>
                  <a:pt x="4468213" y="6877920"/>
                </a:lnTo>
                <a:close/>
                <a:moveTo>
                  <a:pt x="4468213" y="6187383"/>
                </a:moveTo>
                <a:lnTo>
                  <a:pt x="4131844" y="6187383"/>
                </a:lnTo>
                <a:lnTo>
                  <a:pt x="4131844" y="6357302"/>
                </a:lnTo>
                <a:lnTo>
                  <a:pt x="4131844" y="6512794"/>
                </a:lnTo>
                <a:lnTo>
                  <a:pt x="4468213" y="6512794"/>
                </a:lnTo>
                <a:close/>
                <a:moveTo>
                  <a:pt x="4468214" y="5822255"/>
                </a:moveTo>
                <a:lnTo>
                  <a:pt x="4131844" y="5822255"/>
                </a:lnTo>
                <a:lnTo>
                  <a:pt x="4131844" y="6172803"/>
                </a:lnTo>
                <a:lnTo>
                  <a:pt x="4468214" y="6172803"/>
                </a:lnTo>
                <a:close/>
                <a:moveTo>
                  <a:pt x="4468214" y="5457129"/>
                </a:moveTo>
                <a:lnTo>
                  <a:pt x="4131844" y="5457129"/>
                </a:lnTo>
                <a:lnTo>
                  <a:pt x="4131844" y="5807676"/>
                </a:lnTo>
                <a:lnTo>
                  <a:pt x="4468214" y="5807676"/>
                </a:lnTo>
                <a:close/>
                <a:moveTo>
                  <a:pt x="4468214" y="5092001"/>
                </a:moveTo>
                <a:lnTo>
                  <a:pt x="4131844" y="5092001"/>
                </a:lnTo>
                <a:lnTo>
                  <a:pt x="4131844" y="5442548"/>
                </a:lnTo>
                <a:lnTo>
                  <a:pt x="4468214" y="5442548"/>
                </a:lnTo>
                <a:close/>
                <a:moveTo>
                  <a:pt x="4468214" y="4726873"/>
                </a:moveTo>
                <a:lnTo>
                  <a:pt x="4131844" y="4726873"/>
                </a:lnTo>
                <a:lnTo>
                  <a:pt x="4131844" y="5077421"/>
                </a:lnTo>
                <a:lnTo>
                  <a:pt x="4468214" y="5077421"/>
                </a:lnTo>
                <a:close/>
                <a:moveTo>
                  <a:pt x="4468214" y="4361745"/>
                </a:moveTo>
                <a:lnTo>
                  <a:pt x="4131844" y="4361745"/>
                </a:lnTo>
                <a:lnTo>
                  <a:pt x="4131844" y="4712293"/>
                </a:lnTo>
                <a:lnTo>
                  <a:pt x="4468214" y="4712293"/>
                </a:lnTo>
                <a:close/>
                <a:moveTo>
                  <a:pt x="4468214" y="3996618"/>
                </a:moveTo>
                <a:lnTo>
                  <a:pt x="4131844" y="3996618"/>
                </a:lnTo>
                <a:lnTo>
                  <a:pt x="4131844" y="4347165"/>
                </a:lnTo>
                <a:lnTo>
                  <a:pt x="4468214" y="4347165"/>
                </a:lnTo>
                <a:close/>
                <a:moveTo>
                  <a:pt x="4468214" y="3631491"/>
                </a:moveTo>
                <a:lnTo>
                  <a:pt x="4131845" y="3631491"/>
                </a:lnTo>
                <a:lnTo>
                  <a:pt x="4131844" y="3982038"/>
                </a:lnTo>
                <a:lnTo>
                  <a:pt x="4468214" y="3982038"/>
                </a:lnTo>
                <a:close/>
                <a:moveTo>
                  <a:pt x="4468214" y="3266363"/>
                </a:moveTo>
                <a:lnTo>
                  <a:pt x="4131845" y="3266363"/>
                </a:lnTo>
                <a:lnTo>
                  <a:pt x="4131845" y="3616911"/>
                </a:lnTo>
                <a:lnTo>
                  <a:pt x="4468214" y="3616911"/>
                </a:lnTo>
                <a:close/>
                <a:moveTo>
                  <a:pt x="4468214" y="2901235"/>
                </a:moveTo>
                <a:lnTo>
                  <a:pt x="4131845" y="2901235"/>
                </a:lnTo>
                <a:lnTo>
                  <a:pt x="4131845" y="3251783"/>
                </a:lnTo>
                <a:lnTo>
                  <a:pt x="4468214" y="3251783"/>
                </a:lnTo>
                <a:close/>
                <a:moveTo>
                  <a:pt x="4468214" y="2536108"/>
                </a:moveTo>
                <a:lnTo>
                  <a:pt x="4131845" y="2536108"/>
                </a:lnTo>
                <a:lnTo>
                  <a:pt x="4131845" y="2886655"/>
                </a:lnTo>
                <a:lnTo>
                  <a:pt x="4468214" y="2886655"/>
                </a:lnTo>
                <a:close/>
                <a:moveTo>
                  <a:pt x="4468214" y="2170981"/>
                </a:moveTo>
                <a:lnTo>
                  <a:pt x="4131845" y="2170981"/>
                </a:lnTo>
                <a:lnTo>
                  <a:pt x="4131845" y="2521528"/>
                </a:lnTo>
                <a:lnTo>
                  <a:pt x="4468214" y="2521528"/>
                </a:lnTo>
                <a:close/>
                <a:moveTo>
                  <a:pt x="4468214" y="1805854"/>
                </a:moveTo>
                <a:lnTo>
                  <a:pt x="4131845" y="1805854"/>
                </a:lnTo>
                <a:lnTo>
                  <a:pt x="4131845" y="2156401"/>
                </a:lnTo>
                <a:lnTo>
                  <a:pt x="4468214" y="2156401"/>
                </a:lnTo>
                <a:close/>
                <a:moveTo>
                  <a:pt x="4468214" y="1440727"/>
                </a:moveTo>
                <a:lnTo>
                  <a:pt x="4131845" y="1440727"/>
                </a:lnTo>
                <a:lnTo>
                  <a:pt x="4131845" y="1791274"/>
                </a:lnTo>
                <a:lnTo>
                  <a:pt x="4468214" y="1791274"/>
                </a:lnTo>
                <a:close/>
                <a:moveTo>
                  <a:pt x="4468214" y="1075598"/>
                </a:moveTo>
                <a:lnTo>
                  <a:pt x="4131845" y="1075598"/>
                </a:lnTo>
                <a:lnTo>
                  <a:pt x="4131845" y="1426147"/>
                </a:lnTo>
                <a:lnTo>
                  <a:pt x="4468214" y="1426147"/>
                </a:lnTo>
                <a:close/>
                <a:moveTo>
                  <a:pt x="4468214" y="710474"/>
                </a:moveTo>
                <a:lnTo>
                  <a:pt x="4131845" y="710474"/>
                </a:lnTo>
                <a:lnTo>
                  <a:pt x="4131845" y="1061017"/>
                </a:lnTo>
                <a:lnTo>
                  <a:pt x="4468214" y="1061017"/>
                </a:lnTo>
                <a:close/>
                <a:moveTo>
                  <a:pt x="4468214" y="345347"/>
                </a:moveTo>
                <a:lnTo>
                  <a:pt x="4131845" y="345347"/>
                </a:lnTo>
                <a:lnTo>
                  <a:pt x="4131845" y="695893"/>
                </a:lnTo>
                <a:lnTo>
                  <a:pt x="4468214" y="695893"/>
                </a:lnTo>
                <a:close/>
                <a:moveTo>
                  <a:pt x="4819803" y="12004282"/>
                </a:moveTo>
                <a:lnTo>
                  <a:pt x="4483433" y="12004282"/>
                </a:lnTo>
                <a:lnTo>
                  <a:pt x="4483433" y="12354830"/>
                </a:lnTo>
                <a:lnTo>
                  <a:pt x="4819803" y="12354830"/>
                </a:lnTo>
                <a:close/>
                <a:moveTo>
                  <a:pt x="4819803" y="11639155"/>
                </a:moveTo>
                <a:lnTo>
                  <a:pt x="4483433" y="11639155"/>
                </a:lnTo>
                <a:lnTo>
                  <a:pt x="4483433" y="11989703"/>
                </a:lnTo>
                <a:lnTo>
                  <a:pt x="4819803" y="11989703"/>
                </a:lnTo>
                <a:close/>
                <a:moveTo>
                  <a:pt x="4819803" y="11274028"/>
                </a:moveTo>
                <a:lnTo>
                  <a:pt x="4483433" y="11274028"/>
                </a:lnTo>
                <a:lnTo>
                  <a:pt x="4483433" y="11624575"/>
                </a:lnTo>
                <a:lnTo>
                  <a:pt x="4819803" y="11624575"/>
                </a:lnTo>
                <a:close/>
                <a:moveTo>
                  <a:pt x="4819803" y="10908900"/>
                </a:moveTo>
                <a:lnTo>
                  <a:pt x="4483433" y="10908900"/>
                </a:lnTo>
                <a:lnTo>
                  <a:pt x="4483433" y="11259448"/>
                </a:lnTo>
                <a:lnTo>
                  <a:pt x="4819803" y="11259448"/>
                </a:lnTo>
                <a:close/>
                <a:moveTo>
                  <a:pt x="4819803" y="10543772"/>
                </a:moveTo>
                <a:lnTo>
                  <a:pt x="4483433" y="10543772"/>
                </a:lnTo>
                <a:lnTo>
                  <a:pt x="4483433" y="10894320"/>
                </a:lnTo>
                <a:lnTo>
                  <a:pt x="4819803" y="10894320"/>
                </a:lnTo>
                <a:close/>
                <a:moveTo>
                  <a:pt x="4819803" y="10178645"/>
                </a:moveTo>
                <a:lnTo>
                  <a:pt x="4483433" y="10178645"/>
                </a:lnTo>
                <a:lnTo>
                  <a:pt x="4483433" y="10529192"/>
                </a:lnTo>
                <a:lnTo>
                  <a:pt x="4819803" y="10529192"/>
                </a:lnTo>
                <a:close/>
                <a:moveTo>
                  <a:pt x="4819803" y="9813518"/>
                </a:moveTo>
                <a:lnTo>
                  <a:pt x="4483434" y="9813518"/>
                </a:lnTo>
                <a:lnTo>
                  <a:pt x="4483433" y="10164065"/>
                </a:lnTo>
                <a:lnTo>
                  <a:pt x="4819803" y="10164065"/>
                </a:lnTo>
                <a:close/>
                <a:moveTo>
                  <a:pt x="4819803" y="9448390"/>
                </a:moveTo>
                <a:lnTo>
                  <a:pt x="4483434" y="9448390"/>
                </a:lnTo>
                <a:lnTo>
                  <a:pt x="4483434" y="9798938"/>
                </a:lnTo>
                <a:lnTo>
                  <a:pt x="4819803" y="9798938"/>
                </a:lnTo>
                <a:close/>
                <a:moveTo>
                  <a:pt x="4819803" y="9083262"/>
                </a:moveTo>
                <a:lnTo>
                  <a:pt x="4483434" y="9083262"/>
                </a:lnTo>
                <a:lnTo>
                  <a:pt x="4483434" y="9433810"/>
                </a:lnTo>
                <a:lnTo>
                  <a:pt x="4819803" y="9433810"/>
                </a:lnTo>
                <a:close/>
                <a:moveTo>
                  <a:pt x="4819803" y="8718135"/>
                </a:moveTo>
                <a:lnTo>
                  <a:pt x="4483434" y="8718135"/>
                </a:lnTo>
                <a:lnTo>
                  <a:pt x="4483434" y="9068682"/>
                </a:lnTo>
                <a:lnTo>
                  <a:pt x="4819803" y="9068682"/>
                </a:lnTo>
                <a:close/>
                <a:moveTo>
                  <a:pt x="4819803" y="8353008"/>
                </a:moveTo>
                <a:lnTo>
                  <a:pt x="4483434" y="8353008"/>
                </a:lnTo>
                <a:lnTo>
                  <a:pt x="4483434" y="8703555"/>
                </a:lnTo>
                <a:lnTo>
                  <a:pt x="4819803" y="8703555"/>
                </a:lnTo>
                <a:close/>
                <a:moveTo>
                  <a:pt x="4819803" y="7987881"/>
                </a:moveTo>
                <a:lnTo>
                  <a:pt x="4483434" y="7987881"/>
                </a:lnTo>
                <a:lnTo>
                  <a:pt x="4483434" y="8338428"/>
                </a:lnTo>
                <a:lnTo>
                  <a:pt x="4819803" y="8338428"/>
                </a:lnTo>
                <a:close/>
                <a:moveTo>
                  <a:pt x="4819803" y="7622754"/>
                </a:moveTo>
                <a:lnTo>
                  <a:pt x="4483434" y="7622754"/>
                </a:lnTo>
                <a:lnTo>
                  <a:pt x="4483434" y="7973301"/>
                </a:lnTo>
                <a:lnTo>
                  <a:pt x="4819803" y="7973301"/>
                </a:lnTo>
                <a:close/>
                <a:moveTo>
                  <a:pt x="4819803" y="7257625"/>
                </a:moveTo>
                <a:lnTo>
                  <a:pt x="4483433" y="7257625"/>
                </a:lnTo>
                <a:lnTo>
                  <a:pt x="4483434" y="7608174"/>
                </a:lnTo>
                <a:lnTo>
                  <a:pt x="4819803" y="7608174"/>
                </a:lnTo>
                <a:close/>
                <a:moveTo>
                  <a:pt x="4819803" y="6892501"/>
                </a:moveTo>
                <a:lnTo>
                  <a:pt x="4483433" y="6892501"/>
                </a:lnTo>
                <a:lnTo>
                  <a:pt x="4483433" y="7243044"/>
                </a:lnTo>
                <a:lnTo>
                  <a:pt x="4819803" y="7243044"/>
                </a:lnTo>
                <a:close/>
                <a:moveTo>
                  <a:pt x="4819803" y="6527374"/>
                </a:moveTo>
                <a:lnTo>
                  <a:pt x="4483433" y="6527374"/>
                </a:lnTo>
                <a:lnTo>
                  <a:pt x="4483433" y="6877920"/>
                </a:lnTo>
                <a:lnTo>
                  <a:pt x="4819803" y="6877920"/>
                </a:lnTo>
                <a:close/>
                <a:moveTo>
                  <a:pt x="4819803" y="6187383"/>
                </a:moveTo>
                <a:lnTo>
                  <a:pt x="4483434" y="6187383"/>
                </a:lnTo>
                <a:lnTo>
                  <a:pt x="4483434" y="6357302"/>
                </a:lnTo>
                <a:lnTo>
                  <a:pt x="4483433" y="6357302"/>
                </a:lnTo>
                <a:lnTo>
                  <a:pt x="4483433" y="6512794"/>
                </a:lnTo>
                <a:lnTo>
                  <a:pt x="4819803" y="6512794"/>
                </a:lnTo>
                <a:close/>
                <a:moveTo>
                  <a:pt x="4819804" y="5822255"/>
                </a:moveTo>
                <a:lnTo>
                  <a:pt x="4483434" y="5822255"/>
                </a:lnTo>
                <a:lnTo>
                  <a:pt x="4483434" y="6172803"/>
                </a:lnTo>
                <a:lnTo>
                  <a:pt x="4819804" y="6172803"/>
                </a:lnTo>
                <a:close/>
                <a:moveTo>
                  <a:pt x="4819804" y="5457129"/>
                </a:moveTo>
                <a:lnTo>
                  <a:pt x="4483434" y="5457129"/>
                </a:lnTo>
                <a:lnTo>
                  <a:pt x="4483434" y="5807676"/>
                </a:lnTo>
                <a:lnTo>
                  <a:pt x="4819804" y="5807676"/>
                </a:lnTo>
                <a:close/>
                <a:moveTo>
                  <a:pt x="4819804" y="5092001"/>
                </a:moveTo>
                <a:lnTo>
                  <a:pt x="4483434" y="5092001"/>
                </a:lnTo>
                <a:lnTo>
                  <a:pt x="4483434" y="5442548"/>
                </a:lnTo>
                <a:lnTo>
                  <a:pt x="4819804" y="5442548"/>
                </a:lnTo>
                <a:close/>
                <a:moveTo>
                  <a:pt x="4819804" y="4726873"/>
                </a:moveTo>
                <a:lnTo>
                  <a:pt x="4483434" y="4726873"/>
                </a:lnTo>
                <a:lnTo>
                  <a:pt x="4483434" y="5077421"/>
                </a:lnTo>
                <a:lnTo>
                  <a:pt x="4819804" y="5077421"/>
                </a:lnTo>
                <a:close/>
                <a:moveTo>
                  <a:pt x="4819804" y="4361745"/>
                </a:moveTo>
                <a:lnTo>
                  <a:pt x="4483434" y="4361745"/>
                </a:lnTo>
                <a:lnTo>
                  <a:pt x="4483434" y="4712293"/>
                </a:lnTo>
                <a:lnTo>
                  <a:pt x="4819804" y="4712293"/>
                </a:lnTo>
                <a:close/>
                <a:moveTo>
                  <a:pt x="4819804" y="3996618"/>
                </a:moveTo>
                <a:lnTo>
                  <a:pt x="4483434" y="3996618"/>
                </a:lnTo>
                <a:lnTo>
                  <a:pt x="4483434" y="4347165"/>
                </a:lnTo>
                <a:lnTo>
                  <a:pt x="4819804" y="4347165"/>
                </a:lnTo>
                <a:close/>
                <a:moveTo>
                  <a:pt x="4819804" y="3631491"/>
                </a:moveTo>
                <a:lnTo>
                  <a:pt x="4483435" y="3631491"/>
                </a:lnTo>
                <a:lnTo>
                  <a:pt x="4483434" y="3982038"/>
                </a:lnTo>
                <a:lnTo>
                  <a:pt x="4819804" y="3982038"/>
                </a:lnTo>
                <a:close/>
                <a:moveTo>
                  <a:pt x="4819804" y="3266363"/>
                </a:moveTo>
                <a:lnTo>
                  <a:pt x="4483435" y="3266363"/>
                </a:lnTo>
                <a:lnTo>
                  <a:pt x="4483435" y="3616911"/>
                </a:lnTo>
                <a:lnTo>
                  <a:pt x="4819804" y="3616911"/>
                </a:lnTo>
                <a:close/>
                <a:moveTo>
                  <a:pt x="4819804" y="2901235"/>
                </a:moveTo>
                <a:lnTo>
                  <a:pt x="4483435" y="2901235"/>
                </a:lnTo>
                <a:lnTo>
                  <a:pt x="4483435" y="3251783"/>
                </a:lnTo>
                <a:lnTo>
                  <a:pt x="4819804" y="3251783"/>
                </a:lnTo>
                <a:close/>
                <a:moveTo>
                  <a:pt x="4819804" y="2536108"/>
                </a:moveTo>
                <a:lnTo>
                  <a:pt x="4483435" y="2536108"/>
                </a:lnTo>
                <a:lnTo>
                  <a:pt x="4483435" y="2886655"/>
                </a:lnTo>
                <a:lnTo>
                  <a:pt x="4819804" y="2886655"/>
                </a:lnTo>
                <a:close/>
                <a:moveTo>
                  <a:pt x="4819804" y="2170981"/>
                </a:moveTo>
                <a:lnTo>
                  <a:pt x="4483435" y="2170981"/>
                </a:lnTo>
                <a:lnTo>
                  <a:pt x="4483435" y="2521528"/>
                </a:lnTo>
                <a:lnTo>
                  <a:pt x="4819804" y="2521528"/>
                </a:lnTo>
                <a:close/>
                <a:moveTo>
                  <a:pt x="4819804" y="1805854"/>
                </a:moveTo>
                <a:lnTo>
                  <a:pt x="4483435" y="1805854"/>
                </a:lnTo>
                <a:lnTo>
                  <a:pt x="4483435" y="2156401"/>
                </a:lnTo>
                <a:lnTo>
                  <a:pt x="4819804" y="2156401"/>
                </a:lnTo>
                <a:close/>
                <a:moveTo>
                  <a:pt x="4819804" y="1440727"/>
                </a:moveTo>
                <a:lnTo>
                  <a:pt x="4483435" y="1440727"/>
                </a:lnTo>
                <a:lnTo>
                  <a:pt x="4483435" y="1791274"/>
                </a:lnTo>
                <a:lnTo>
                  <a:pt x="4819804" y="1791274"/>
                </a:lnTo>
                <a:close/>
                <a:moveTo>
                  <a:pt x="4819804" y="1075598"/>
                </a:moveTo>
                <a:lnTo>
                  <a:pt x="4483434" y="1075598"/>
                </a:lnTo>
                <a:lnTo>
                  <a:pt x="4483435" y="1426147"/>
                </a:lnTo>
                <a:lnTo>
                  <a:pt x="4819804" y="1426147"/>
                </a:lnTo>
                <a:close/>
                <a:moveTo>
                  <a:pt x="4819804" y="710474"/>
                </a:moveTo>
                <a:lnTo>
                  <a:pt x="4483434" y="710474"/>
                </a:lnTo>
                <a:lnTo>
                  <a:pt x="4483434" y="1061017"/>
                </a:lnTo>
                <a:lnTo>
                  <a:pt x="4819804" y="1061017"/>
                </a:lnTo>
                <a:close/>
                <a:moveTo>
                  <a:pt x="4819804" y="345347"/>
                </a:moveTo>
                <a:lnTo>
                  <a:pt x="4483434" y="345347"/>
                </a:lnTo>
                <a:lnTo>
                  <a:pt x="4483434" y="695893"/>
                </a:lnTo>
                <a:lnTo>
                  <a:pt x="4819804" y="695893"/>
                </a:lnTo>
                <a:close/>
                <a:moveTo>
                  <a:pt x="5171393" y="12004284"/>
                </a:moveTo>
                <a:lnTo>
                  <a:pt x="4835023" y="12004282"/>
                </a:lnTo>
                <a:lnTo>
                  <a:pt x="4835023" y="12354830"/>
                </a:lnTo>
                <a:lnTo>
                  <a:pt x="5171393" y="12354830"/>
                </a:lnTo>
                <a:close/>
                <a:moveTo>
                  <a:pt x="5171393" y="11639156"/>
                </a:moveTo>
                <a:lnTo>
                  <a:pt x="4835023" y="11639155"/>
                </a:lnTo>
                <a:lnTo>
                  <a:pt x="4835023" y="11989703"/>
                </a:lnTo>
                <a:lnTo>
                  <a:pt x="5171393" y="11989703"/>
                </a:lnTo>
                <a:close/>
                <a:moveTo>
                  <a:pt x="5171393" y="11274028"/>
                </a:moveTo>
                <a:lnTo>
                  <a:pt x="4835023" y="11274028"/>
                </a:lnTo>
                <a:lnTo>
                  <a:pt x="4835023" y="11624575"/>
                </a:lnTo>
                <a:lnTo>
                  <a:pt x="5171393" y="11624575"/>
                </a:lnTo>
                <a:close/>
                <a:moveTo>
                  <a:pt x="5171393" y="10908901"/>
                </a:moveTo>
                <a:lnTo>
                  <a:pt x="4835023" y="10908900"/>
                </a:lnTo>
                <a:lnTo>
                  <a:pt x="4835023" y="11259448"/>
                </a:lnTo>
                <a:lnTo>
                  <a:pt x="5171393" y="11259448"/>
                </a:lnTo>
                <a:close/>
                <a:moveTo>
                  <a:pt x="5171393" y="10543773"/>
                </a:moveTo>
                <a:lnTo>
                  <a:pt x="4835023" y="10543772"/>
                </a:lnTo>
                <a:lnTo>
                  <a:pt x="4835023" y="10894320"/>
                </a:lnTo>
                <a:lnTo>
                  <a:pt x="5171393" y="10894320"/>
                </a:lnTo>
                <a:close/>
                <a:moveTo>
                  <a:pt x="5171393" y="10178645"/>
                </a:moveTo>
                <a:lnTo>
                  <a:pt x="4835023" y="10178645"/>
                </a:lnTo>
                <a:lnTo>
                  <a:pt x="4835023" y="10529192"/>
                </a:lnTo>
                <a:lnTo>
                  <a:pt x="5171393" y="10529192"/>
                </a:lnTo>
                <a:close/>
                <a:moveTo>
                  <a:pt x="5171393" y="9813518"/>
                </a:moveTo>
                <a:lnTo>
                  <a:pt x="4835024" y="9813518"/>
                </a:lnTo>
                <a:lnTo>
                  <a:pt x="4835023" y="10164065"/>
                </a:lnTo>
                <a:lnTo>
                  <a:pt x="5171393" y="10164065"/>
                </a:lnTo>
                <a:close/>
                <a:moveTo>
                  <a:pt x="5171393" y="9448390"/>
                </a:moveTo>
                <a:lnTo>
                  <a:pt x="4835024" y="9448390"/>
                </a:lnTo>
                <a:lnTo>
                  <a:pt x="4835024" y="9798938"/>
                </a:lnTo>
                <a:lnTo>
                  <a:pt x="5171393" y="9798938"/>
                </a:lnTo>
                <a:close/>
                <a:moveTo>
                  <a:pt x="5171393" y="9083262"/>
                </a:moveTo>
                <a:lnTo>
                  <a:pt x="4835024" y="9083262"/>
                </a:lnTo>
                <a:lnTo>
                  <a:pt x="4835024" y="9433810"/>
                </a:lnTo>
                <a:lnTo>
                  <a:pt x="5171393" y="9433810"/>
                </a:lnTo>
                <a:close/>
                <a:moveTo>
                  <a:pt x="5171393" y="8718135"/>
                </a:moveTo>
                <a:lnTo>
                  <a:pt x="4835024" y="8718135"/>
                </a:lnTo>
                <a:lnTo>
                  <a:pt x="4835024" y="9068682"/>
                </a:lnTo>
                <a:lnTo>
                  <a:pt x="5171393" y="9068682"/>
                </a:lnTo>
                <a:close/>
                <a:moveTo>
                  <a:pt x="5171393" y="8353008"/>
                </a:moveTo>
                <a:lnTo>
                  <a:pt x="4835024" y="8353008"/>
                </a:lnTo>
                <a:lnTo>
                  <a:pt x="4835024" y="8703555"/>
                </a:lnTo>
                <a:lnTo>
                  <a:pt x="5171393" y="8703555"/>
                </a:lnTo>
                <a:close/>
                <a:moveTo>
                  <a:pt x="5171393" y="7987881"/>
                </a:moveTo>
                <a:lnTo>
                  <a:pt x="4835024" y="7987881"/>
                </a:lnTo>
                <a:lnTo>
                  <a:pt x="4835024" y="8338428"/>
                </a:lnTo>
                <a:lnTo>
                  <a:pt x="5171393" y="8338428"/>
                </a:lnTo>
                <a:close/>
                <a:moveTo>
                  <a:pt x="5171393" y="7622754"/>
                </a:moveTo>
                <a:lnTo>
                  <a:pt x="4835024" y="7622754"/>
                </a:lnTo>
                <a:lnTo>
                  <a:pt x="4835024" y="7973301"/>
                </a:lnTo>
                <a:lnTo>
                  <a:pt x="5171393" y="7973301"/>
                </a:lnTo>
                <a:close/>
                <a:moveTo>
                  <a:pt x="5171393" y="7257625"/>
                </a:moveTo>
                <a:lnTo>
                  <a:pt x="4835024" y="7257625"/>
                </a:lnTo>
                <a:lnTo>
                  <a:pt x="4835024" y="7608174"/>
                </a:lnTo>
                <a:lnTo>
                  <a:pt x="5171393" y="7608174"/>
                </a:lnTo>
                <a:close/>
                <a:moveTo>
                  <a:pt x="5171393" y="6892501"/>
                </a:moveTo>
                <a:lnTo>
                  <a:pt x="4835023" y="6892501"/>
                </a:lnTo>
                <a:lnTo>
                  <a:pt x="4835024" y="7243044"/>
                </a:lnTo>
                <a:lnTo>
                  <a:pt x="5171393" y="7243044"/>
                </a:lnTo>
                <a:close/>
                <a:moveTo>
                  <a:pt x="5171393" y="6527374"/>
                </a:moveTo>
                <a:lnTo>
                  <a:pt x="4835023" y="6527374"/>
                </a:lnTo>
                <a:lnTo>
                  <a:pt x="4835023" y="6877920"/>
                </a:lnTo>
                <a:lnTo>
                  <a:pt x="5171393" y="6877920"/>
                </a:lnTo>
                <a:close/>
                <a:moveTo>
                  <a:pt x="5171393" y="6187385"/>
                </a:moveTo>
                <a:lnTo>
                  <a:pt x="4835024" y="6187383"/>
                </a:lnTo>
                <a:lnTo>
                  <a:pt x="4835024" y="6357302"/>
                </a:lnTo>
                <a:lnTo>
                  <a:pt x="4835023" y="6357302"/>
                </a:lnTo>
                <a:lnTo>
                  <a:pt x="4835023" y="6512794"/>
                </a:lnTo>
                <a:lnTo>
                  <a:pt x="5171393" y="6512794"/>
                </a:lnTo>
                <a:close/>
                <a:moveTo>
                  <a:pt x="5171394" y="5822257"/>
                </a:moveTo>
                <a:lnTo>
                  <a:pt x="4835024" y="5822255"/>
                </a:lnTo>
                <a:lnTo>
                  <a:pt x="4835024" y="6172803"/>
                </a:lnTo>
                <a:lnTo>
                  <a:pt x="5171394" y="6172803"/>
                </a:lnTo>
                <a:close/>
                <a:moveTo>
                  <a:pt x="5171394" y="5457129"/>
                </a:moveTo>
                <a:lnTo>
                  <a:pt x="4835024" y="5457129"/>
                </a:lnTo>
                <a:lnTo>
                  <a:pt x="4835024" y="5807676"/>
                </a:lnTo>
                <a:lnTo>
                  <a:pt x="5171394" y="5807676"/>
                </a:lnTo>
                <a:close/>
                <a:moveTo>
                  <a:pt x="5171394" y="5092001"/>
                </a:moveTo>
                <a:lnTo>
                  <a:pt x="4835024" y="5092001"/>
                </a:lnTo>
                <a:lnTo>
                  <a:pt x="4835024" y="5442548"/>
                </a:lnTo>
                <a:lnTo>
                  <a:pt x="5171394" y="5442548"/>
                </a:lnTo>
                <a:close/>
                <a:moveTo>
                  <a:pt x="5171394" y="4726874"/>
                </a:moveTo>
                <a:lnTo>
                  <a:pt x="4835024" y="4726873"/>
                </a:lnTo>
                <a:lnTo>
                  <a:pt x="4835024" y="5077421"/>
                </a:lnTo>
                <a:lnTo>
                  <a:pt x="5171394" y="5077421"/>
                </a:lnTo>
                <a:close/>
                <a:moveTo>
                  <a:pt x="5171394" y="4361746"/>
                </a:moveTo>
                <a:lnTo>
                  <a:pt x="4835024" y="4361745"/>
                </a:lnTo>
                <a:lnTo>
                  <a:pt x="4835024" y="4712293"/>
                </a:lnTo>
                <a:lnTo>
                  <a:pt x="5171394" y="4712293"/>
                </a:lnTo>
                <a:close/>
                <a:moveTo>
                  <a:pt x="5171394" y="3996618"/>
                </a:moveTo>
                <a:lnTo>
                  <a:pt x="4835024" y="3996618"/>
                </a:lnTo>
                <a:lnTo>
                  <a:pt x="4835024" y="4347165"/>
                </a:lnTo>
                <a:lnTo>
                  <a:pt x="5171394" y="4347165"/>
                </a:lnTo>
                <a:close/>
                <a:moveTo>
                  <a:pt x="5171394" y="3631491"/>
                </a:moveTo>
                <a:lnTo>
                  <a:pt x="4835025" y="3631491"/>
                </a:lnTo>
                <a:lnTo>
                  <a:pt x="4835024" y="3982038"/>
                </a:lnTo>
                <a:lnTo>
                  <a:pt x="5171394" y="3982038"/>
                </a:lnTo>
                <a:close/>
                <a:moveTo>
                  <a:pt x="5171394" y="3266363"/>
                </a:moveTo>
                <a:lnTo>
                  <a:pt x="4835025" y="3266363"/>
                </a:lnTo>
                <a:lnTo>
                  <a:pt x="4835025" y="3616911"/>
                </a:lnTo>
                <a:lnTo>
                  <a:pt x="5171394" y="3616911"/>
                </a:lnTo>
                <a:close/>
                <a:moveTo>
                  <a:pt x="5171394" y="2901235"/>
                </a:moveTo>
                <a:lnTo>
                  <a:pt x="4835025" y="2901235"/>
                </a:lnTo>
                <a:lnTo>
                  <a:pt x="4835025" y="3251783"/>
                </a:lnTo>
                <a:lnTo>
                  <a:pt x="5171394" y="3251783"/>
                </a:lnTo>
                <a:close/>
                <a:moveTo>
                  <a:pt x="5171394" y="2536108"/>
                </a:moveTo>
                <a:lnTo>
                  <a:pt x="4835025" y="2536108"/>
                </a:lnTo>
                <a:lnTo>
                  <a:pt x="4835025" y="2886655"/>
                </a:lnTo>
                <a:lnTo>
                  <a:pt x="5171394" y="2886655"/>
                </a:lnTo>
                <a:close/>
                <a:moveTo>
                  <a:pt x="5171394" y="2170981"/>
                </a:moveTo>
                <a:lnTo>
                  <a:pt x="4835025" y="2170981"/>
                </a:lnTo>
                <a:lnTo>
                  <a:pt x="4835025" y="2521528"/>
                </a:lnTo>
                <a:lnTo>
                  <a:pt x="5171394" y="2521528"/>
                </a:lnTo>
                <a:close/>
                <a:moveTo>
                  <a:pt x="5171394" y="1805854"/>
                </a:moveTo>
                <a:lnTo>
                  <a:pt x="4835025" y="1805854"/>
                </a:lnTo>
                <a:lnTo>
                  <a:pt x="4835025" y="2156401"/>
                </a:lnTo>
                <a:lnTo>
                  <a:pt x="5171394" y="2156401"/>
                </a:lnTo>
                <a:close/>
                <a:moveTo>
                  <a:pt x="5171394" y="1440727"/>
                </a:moveTo>
                <a:lnTo>
                  <a:pt x="4835025" y="1440727"/>
                </a:lnTo>
                <a:lnTo>
                  <a:pt x="4835025" y="1791274"/>
                </a:lnTo>
                <a:lnTo>
                  <a:pt x="5171394" y="1791274"/>
                </a:lnTo>
                <a:close/>
                <a:moveTo>
                  <a:pt x="5171394" y="1075598"/>
                </a:moveTo>
                <a:lnTo>
                  <a:pt x="4835025" y="1075598"/>
                </a:lnTo>
                <a:lnTo>
                  <a:pt x="4835025" y="1426147"/>
                </a:lnTo>
                <a:lnTo>
                  <a:pt x="5171394" y="1426147"/>
                </a:lnTo>
                <a:close/>
                <a:moveTo>
                  <a:pt x="5171394" y="710474"/>
                </a:moveTo>
                <a:lnTo>
                  <a:pt x="4835024" y="710474"/>
                </a:lnTo>
                <a:lnTo>
                  <a:pt x="4835025" y="1061017"/>
                </a:lnTo>
                <a:lnTo>
                  <a:pt x="5171394" y="1061017"/>
                </a:lnTo>
                <a:close/>
                <a:moveTo>
                  <a:pt x="5171394" y="345347"/>
                </a:moveTo>
                <a:lnTo>
                  <a:pt x="4835024" y="345347"/>
                </a:lnTo>
                <a:lnTo>
                  <a:pt x="4835024" y="695893"/>
                </a:lnTo>
                <a:lnTo>
                  <a:pt x="5171394" y="695893"/>
                </a:lnTo>
                <a:close/>
                <a:moveTo>
                  <a:pt x="5522983" y="12004284"/>
                </a:moveTo>
                <a:lnTo>
                  <a:pt x="5186613" y="12004284"/>
                </a:lnTo>
                <a:lnTo>
                  <a:pt x="5186613" y="12354830"/>
                </a:lnTo>
                <a:lnTo>
                  <a:pt x="5522983" y="12354830"/>
                </a:lnTo>
                <a:close/>
                <a:moveTo>
                  <a:pt x="5522983" y="11639156"/>
                </a:moveTo>
                <a:lnTo>
                  <a:pt x="5186613" y="11639156"/>
                </a:lnTo>
                <a:lnTo>
                  <a:pt x="5186613" y="11989703"/>
                </a:lnTo>
                <a:lnTo>
                  <a:pt x="5522983" y="11989703"/>
                </a:lnTo>
                <a:close/>
                <a:moveTo>
                  <a:pt x="5522983" y="11274028"/>
                </a:moveTo>
                <a:lnTo>
                  <a:pt x="5186613" y="11274028"/>
                </a:lnTo>
                <a:lnTo>
                  <a:pt x="5186613" y="11624575"/>
                </a:lnTo>
                <a:lnTo>
                  <a:pt x="5522983" y="11624575"/>
                </a:lnTo>
                <a:close/>
                <a:moveTo>
                  <a:pt x="5522983" y="10908901"/>
                </a:moveTo>
                <a:lnTo>
                  <a:pt x="5186613" y="10908901"/>
                </a:lnTo>
                <a:lnTo>
                  <a:pt x="5186613" y="11259448"/>
                </a:lnTo>
                <a:lnTo>
                  <a:pt x="5522983" y="11259448"/>
                </a:lnTo>
                <a:close/>
                <a:moveTo>
                  <a:pt x="5522983" y="10543773"/>
                </a:moveTo>
                <a:lnTo>
                  <a:pt x="5186613" y="10543773"/>
                </a:lnTo>
                <a:lnTo>
                  <a:pt x="5186613" y="10894320"/>
                </a:lnTo>
                <a:lnTo>
                  <a:pt x="5522983" y="10894320"/>
                </a:lnTo>
                <a:close/>
                <a:moveTo>
                  <a:pt x="5522983" y="10178645"/>
                </a:moveTo>
                <a:lnTo>
                  <a:pt x="5186613" y="10178645"/>
                </a:lnTo>
                <a:lnTo>
                  <a:pt x="5186613" y="10529192"/>
                </a:lnTo>
                <a:lnTo>
                  <a:pt x="5522983" y="10529192"/>
                </a:lnTo>
                <a:close/>
                <a:moveTo>
                  <a:pt x="5522983" y="9813518"/>
                </a:moveTo>
                <a:lnTo>
                  <a:pt x="5186613" y="9813518"/>
                </a:lnTo>
                <a:lnTo>
                  <a:pt x="5186613" y="10164065"/>
                </a:lnTo>
                <a:lnTo>
                  <a:pt x="5522983" y="10164065"/>
                </a:lnTo>
                <a:close/>
                <a:moveTo>
                  <a:pt x="5522983" y="9448390"/>
                </a:moveTo>
                <a:lnTo>
                  <a:pt x="5186613" y="9448390"/>
                </a:lnTo>
                <a:lnTo>
                  <a:pt x="5186613" y="9798938"/>
                </a:lnTo>
                <a:lnTo>
                  <a:pt x="5522983" y="9798938"/>
                </a:lnTo>
                <a:close/>
                <a:moveTo>
                  <a:pt x="5522983" y="9083262"/>
                </a:moveTo>
                <a:lnTo>
                  <a:pt x="5186613" y="9083262"/>
                </a:lnTo>
                <a:lnTo>
                  <a:pt x="5186613" y="9433810"/>
                </a:lnTo>
                <a:lnTo>
                  <a:pt x="5522983" y="9433810"/>
                </a:lnTo>
                <a:close/>
                <a:moveTo>
                  <a:pt x="5522983" y="8718135"/>
                </a:moveTo>
                <a:lnTo>
                  <a:pt x="5186613" y="8718135"/>
                </a:lnTo>
                <a:lnTo>
                  <a:pt x="5186613" y="9068682"/>
                </a:lnTo>
                <a:lnTo>
                  <a:pt x="5522983" y="9068682"/>
                </a:lnTo>
                <a:close/>
                <a:moveTo>
                  <a:pt x="5522983" y="8353008"/>
                </a:moveTo>
                <a:lnTo>
                  <a:pt x="5186613" y="8353008"/>
                </a:lnTo>
                <a:lnTo>
                  <a:pt x="5186613" y="8703555"/>
                </a:lnTo>
                <a:lnTo>
                  <a:pt x="5522983" y="8703555"/>
                </a:lnTo>
                <a:close/>
                <a:moveTo>
                  <a:pt x="5522983" y="7987881"/>
                </a:moveTo>
                <a:lnTo>
                  <a:pt x="5186613" y="7987881"/>
                </a:lnTo>
                <a:lnTo>
                  <a:pt x="5186613" y="8338428"/>
                </a:lnTo>
                <a:lnTo>
                  <a:pt x="5522983" y="8338428"/>
                </a:lnTo>
                <a:close/>
                <a:moveTo>
                  <a:pt x="5522983" y="7622754"/>
                </a:moveTo>
                <a:lnTo>
                  <a:pt x="5186613" y="7622754"/>
                </a:lnTo>
                <a:lnTo>
                  <a:pt x="5186613" y="7973301"/>
                </a:lnTo>
                <a:lnTo>
                  <a:pt x="5522983" y="7973301"/>
                </a:lnTo>
                <a:close/>
                <a:moveTo>
                  <a:pt x="5522983" y="7257625"/>
                </a:moveTo>
                <a:lnTo>
                  <a:pt x="5186613" y="7257625"/>
                </a:lnTo>
                <a:lnTo>
                  <a:pt x="5186613" y="7608174"/>
                </a:lnTo>
                <a:lnTo>
                  <a:pt x="5522983" y="7608174"/>
                </a:lnTo>
                <a:close/>
                <a:moveTo>
                  <a:pt x="5522983" y="6892501"/>
                </a:moveTo>
                <a:lnTo>
                  <a:pt x="5186613" y="6892501"/>
                </a:lnTo>
                <a:lnTo>
                  <a:pt x="5186613" y="7243044"/>
                </a:lnTo>
                <a:lnTo>
                  <a:pt x="5522983" y="7243044"/>
                </a:lnTo>
                <a:close/>
                <a:moveTo>
                  <a:pt x="5522983" y="6527374"/>
                </a:moveTo>
                <a:lnTo>
                  <a:pt x="5186613" y="6527374"/>
                </a:lnTo>
                <a:lnTo>
                  <a:pt x="5186613" y="6877920"/>
                </a:lnTo>
                <a:lnTo>
                  <a:pt x="5522983" y="6877920"/>
                </a:lnTo>
                <a:close/>
                <a:moveTo>
                  <a:pt x="5522983" y="6187385"/>
                </a:moveTo>
                <a:lnTo>
                  <a:pt x="5186614" y="6187385"/>
                </a:lnTo>
                <a:lnTo>
                  <a:pt x="5186614" y="6357302"/>
                </a:lnTo>
                <a:lnTo>
                  <a:pt x="5186613" y="6357302"/>
                </a:lnTo>
                <a:lnTo>
                  <a:pt x="5186613" y="6512794"/>
                </a:lnTo>
                <a:lnTo>
                  <a:pt x="5522983" y="6512794"/>
                </a:lnTo>
                <a:close/>
                <a:moveTo>
                  <a:pt x="5522984" y="5822257"/>
                </a:moveTo>
                <a:lnTo>
                  <a:pt x="5186614" y="5822257"/>
                </a:lnTo>
                <a:lnTo>
                  <a:pt x="5186614" y="6172803"/>
                </a:lnTo>
                <a:lnTo>
                  <a:pt x="5522984" y="6172803"/>
                </a:lnTo>
                <a:close/>
                <a:moveTo>
                  <a:pt x="5522984" y="5457129"/>
                </a:moveTo>
                <a:lnTo>
                  <a:pt x="5186614" y="5457129"/>
                </a:lnTo>
                <a:lnTo>
                  <a:pt x="5186614" y="5807676"/>
                </a:lnTo>
                <a:lnTo>
                  <a:pt x="5522984" y="5807676"/>
                </a:lnTo>
                <a:close/>
                <a:moveTo>
                  <a:pt x="5522984" y="5092001"/>
                </a:moveTo>
                <a:lnTo>
                  <a:pt x="5186614" y="5092001"/>
                </a:lnTo>
                <a:lnTo>
                  <a:pt x="5186614" y="5442548"/>
                </a:lnTo>
                <a:lnTo>
                  <a:pt x="5522984" y="5442548"/>
                </a:lnTo>
                <a:close/>
                <a:moveTo>
                  <a:pt x="5522984" y="4726874"/>
                </a:moveTo>
                <a:lnTo>
                  <a:pt x="5186614" y="4726874"/>
                </a:lnTo>
                <a:lnTo>
                  <a:pt x="5186614" y="5077421"/>
                </a:lnTo>
                <a:lnTo>
                  <a:pt x="5522984" y="5077421"/>
                </a:lnTo>
                <a:close/>
                <a:moveTo>
                  <a:pt x="5522984" y="4361746"/>
                </a:moveTo>
                <a:lnTo>
                  <a:pt x="5186614" y="4361746"/>
                </a:lnTo>
                <a:lnTo>
                  <a:pt x="5186614" y="4712293"/>
                </a:lnTo>
                <a:lnTo>
                  <a:pt x="5522984" y="4712293"/>
                </a:lnTo>
                <a:close/>
                <a:moveTo>
                  <a:pt x="5522984" y="3996618"/>
                </a:moveTo>
                <a:lnTo>
                  <a:pt x="5186614" y="3996618"/>
                </a:lnTo>
                <a:lnTo>
                  <a:pt x="5186614" y="4347165"/>
                </a:lnTo>
                <a:lnTo>
                  <a:pt x="5522984" y="4347165"/>
                </a:lnTo>
                <a:close/>
                <a:moveTo>
                  <a:pt x="5522984" y="3631491"/>
                </a:moveTo>
                <a:lnTo>
                  <a:pt x="5186614" y="3631491"/>
                </a:lnTo>
                <a:lnTo>
                  <a:pt x="5186614" y="3982038"/>
                </a:lnTo>
                <a:lnTo>
                  <a:pt x="5522984" y="3982038"/>
                </a:lnTo>
                <a:close/>
                <a:moveTo>
                  <a:pt x="5522984" y="3266363"/>
                </a:moveTo>
                <a:lnTo>
                  <a:pt x="5186614" y="3266363"/>
                </a:lnTo>
                <a:lnTo>
                  <a:pt x="5186614" y="3616911"/>
                </a:lnTo>
                <a:lnTo>
                  <a:pt x="5522984" y="3616911"/>
                </a:lnTo>
                <a:close/>
                <a:moveTo>
                  <a:pt x="5522984" y="2901235"/>
                </a:moveTo>
                <a:lnTo>
                  <a:pt x="5186614" y="2901235"/>
                </a:lnTo>
                <a:lnTo>
                  <a:pt x="5186614" y="3251783"/>
                </a:lnTo>
                <a:lnTo>
                  <a:pt x="5522984" y="3251783"/>
                </a:lnTo>
                <a:close/>
                <a:moveTo>
                  <a:pt x="5522984" y="2536108"/>
                </a:moveTo>
                <a:lnTo>
                  <a:pt x="5186614" y="2536108"/>
                </a:lnTo>
                <a:lnTo>
                  <a:pt x="5186614" y="2886655"/>
                </a:lnTo>
                <a:lnTo>
                  <a:pt x="5522984" y="2886655"/>
                </a:lnTo>
                <a:close/>
                <a:moveTo>
                  <a:pt x="5522984" y="2170981"/>
                </a:moveTo>
                <a:lnTo>
                  <a:pt x="5186614" y="2170981"/>
                </a:lnTo>
                <a:lnTo>
                  <a:pt x="5186614" y="2521528"/>
                </a:lnTo>
                <a:lnTo>
                  <a:pt x="5522984" y="2521528"/>
                </a:lnTo>
                <a:close/>
                <a:moveTo>
                  <a:pt x="5522984" y="1805854"/>
                </a:moveTo>
                <a:lnTo>
                  <a:pt x="5186614" y="1805854"/>
                </a:lnTo>
                <a:lnTo>
                  <a:pt x="5186614" y="2156401"/>
                </a:lnTo>
                <a:lnTo>
                  <a:pt x="5522984" y="2156401"/>
                </a:lnTo>
                <a:close/>
                <a:moveTo>
                  <a:pt x="5522984" y="1440727"/>
                </a:moveTo>
                <a:lnTo>
                  <a:pt x="5186614" y="1440727"/>
                </a:lnTo>
                <a:lnTo>
                  <a:pt x="5186614" y="1791274"/>
                </a:lnTo>
                <a:lnTo>
                  <a:pt x="5522984" y="1791274"/>
                </a:lnTo>
                <a:close/>
                <a:moveTo>
                  <a:pt x="5522984" y="1075598"/>
                </a:moveTo>
                <a:lnTo>
                  <a:pt x="5186614" y="1075598"/>
                </a:lnTo>
                <a:lnTo>
                  <a:pt x="5186614" y="1426147"/>
                </a:lnTo>
                <a:lnTo>
                  <a:pt x="5522984" y="1426147"/>
                </a:lnTo>
                <a:close/>
                <a:moveTo>
                  <a:pt x="5522984" y="710474"/>
                </a:moveTo>
                <a:lnTo>
                  <a:pt x="5186614" y="710474"/>
                </a:lnTo>
                <a:lnTo>
                  <a:pt x="5186614" y="1061017"/>
                </a:lnTo>
                <a:lnTo>
                  <a:pt x="5522984" y="1061017"/>
                </a:lnTo>
                <a:close/>
                <a:moveTo>
                  <a:pt x="5522984" y="345347"/>
                </a:moveTo>
                <a:lnTo>
                  <a:pt x="5186614" y="345347"/>
                </a:lnTo>
                <a:lnTo>
                  <a:pt x="5186614" y="695893"/>
                </a:lnTo>
                <a:lnTo>
                  <a:pt x="5522984" y="695893"/>
                </a:lnTo>
                <a:close/>
                <a:moveTo>
                  <a:pt x="5874573" y="12004284"/>
                </a:moveTo>
                <a:lnTo>
                  <a:pt x="5538203" y="12004284"/>
                </a:lnTo>
                <a:lnTo>
                  <a:pt x="5538203" y="12354830"/>
                </a:lnTo>
                <a:lnTo>
                  <a:pt x="5874573" y="12354830"/>
                </a:lnTo>
                <a:close/>
                <a:moveTo>
                  <a:pt x="5874573" y="11639156"/>
                </a:moveTo>
                <a:lnTo>
                  <a:pt x="5538203" y="11639156"/>
                </a:lnTo>
                <a:lnTo>
                  <a:pt x="5538203" y="11989703"/>
                </a:lnTo>
                <a:lnTo>
                  <a:pt x="5874573" y="11989703"/>
                </a:lnTo>
                <a:close/>
                <a:moveTo>
                  <a:pt x="5874573" y="11274028"/>
                </a:moveTo>
                <a:lnTo>
                  <a:pt x="5538203" y="11274028"/>
                </a:lnTo>
                <a:lnTo>
                  <a:pt x="5538203" y="11624575"/>
                </a:lnTo>
                <a:lnTo>
                  <a:pt x="5874573" y="11624575"/>
                </a:lnTo>
                <a:close/>
                <a:moveTo>
                  <a:pt x="5874573" y="10908901"/>
                </a:moveTo>
                <a:lnTo>
                  <a:pt x="5538203" y="10908901"/>
                </a:lnTo>
                <a:lnTo>
                  <a:pt x="5538203" y="11259448"/>
                </a:lnTo>
                <a:lnTo>
                  <a:pt x="5874573" y="11259448"/>
                </a:lnTo>
                <a:close/>
                <a:moveTo>
                  <a:pt x="5874573" y="10543773"/>
                </a:moveTo>
                <a:lnTo>
                  <a:pt x="5538203" y="10543773"/>
                </a:lnTo>
                <a:lnTo>
                  <a:pt x="5538203" y="10894320"/>
                </a:lnTo>
                <a:lnTo>
                  <a:pt x="5874573" y="10894320"/>
                </a:lnTo>
                <a:close/>
                <a:moveTo>
                  <a:pt x="5874573" y="10178645"/>
                </a:moveTo>
                <a:lnTo>
                  <a:pt x="5538203" y="10178645"/>
                </a:lnTo>
                <a:lnTo>
                  <a:pt x="5538203" y="10529192"/>
                </a:lnTo>
                <a:lnTo>
                  <a:pt x="5874573" y="10529192"/>
                </a:lnTo>
                <a:close/>
                <a:moveTo>
                  <a:pt x="5874573" y="9813518"/>
                </a:moveTo>
                <a:lnTo>
                  <a:pt x="5538203" y="9813518"/>
                </a:lnTo>
                <a:lnTo>
                  <a:pt x="5538203" y="10164065"/>
                </a:lnTo>
                <a:lnTo>
                  <a:pt x="5874573" y="10164065"/>
                </a:lnTo>
                <a:close/>
                <a:moveTo>
                  <a:pt x="5874573" y="9448390"/>
                </a:moveTo>
                <a:lnTo>
                  <a:pt x="5538203" y="9448390"/>
                </a:lnTo>
                <a:lnTo>
                  <a:pt x="5538203" y="9798938"/>
                </a:lnTo>
                <a:lnTo>
                  <a:pt x="5874573" y="9798938"/>
                </a:lnTo>
                <a:close/>
                <a:moveTo>
                  <a:pt x="5874573" y="9083262"/>
                </a:moveTo>
                <a:lnTo>
                  <a:pt x="5538203" y="9083262"/>
                </a:lnTo>
                <a:lnTo>
                  <a:pt x="5538203" y="9433810"/>
                </a:lnTo>
                <a:lnTo>
                  <a:pt x="5874573" y="9433810"/>
                </a:lnTo>
                <a:close/>
                <a:moveTo>
                  <a:pt x="5874573" y="8718135"/>
                </a:moveTo>
                <a:lnTo>
                  <a:pt x="5538203" y="8718135"/>
                </a:lnTo>
                <a:lnTo>
                  <a:pt x="5538203" y="9068682"/>
                </a:lnTo>
                <a:lnTo>
                  <a:pt x="5874573" y="9068682"/>
                </a:lnTo>
                <a:close/>
                <a:moveTo>
                  <a:pt x="5874573" y="8353008"/>
                </a:moveTo>
                <a:lnTo>
                  <a:pt x="5538203" y="8353008"/>
                </a:lnTo>
                <a:lnTo>
                  <a:pt x="5538203" y="8703555"/>
                </a:lnTo>
                <a:lnTo>
                  <a:pt x="5874573" y="8703555"/>
                </a:lnTo>
                <a:close/>
                <a:moveTo>
                  <a:pt x="5874573" y="7987881"/>
                </a:moveTo>
                <a:lnTo>
                  <a:pt x="5538203" y="7987881"/>
                </a:lnTo>
                <a:lnTo>
                  <a:pt x="5538203" y="8338428"/>
                </a:lnTo>
                <a:lnTo>
                  <a:pt x="5874573" y="8338428"/>
                </a:lnTo>
                <a:close/>
                <a:moveTo>
                  <a:pt x="5874573" y="7622754"/>
                </a:moveTo>
                <a:lnTo>
                  <a:pt x="5538203" y="7622754"/>
                </a:lnTo>
                <a:lnTo>
                  <a:pt x="5538203" y="7973301"/>
                </a:lnTo>
                <a:lnTo>
                  <a:pt x="5874573" y="7973301"/>
                </a:lnTo>
                <a:close/>
                <a:moveTo>
                  <a:pt x="5874573" y="7257625"/>
                </a:moveTo>
                <a:lnTo>
                  <a:pt x="5538203" y="7257625"/>
                </a:lnTo>
                <a:lnTo>
                  <a:pt x="5538203" y="7608174"/>
                </a:lnTo>
                <a:lnTo>
                  <a:pt x="5874573" y="7608174"/>
                </a:lnTo>
                <a:close/>
                <a:moveTo>
                  <a:pt x="5874573" y="6892501"/>
                </a:moveTo>
                <a:lnTo>
                  <a:pt x="5538203" y="6892501"/>
                </a:lnTo>
                <a:lnTo>
                  <a:pt x="5538203" y="7243044"/>
                </a:lnTo>
                <a:lnTo>
                  <a:pt x="5874573" y="7243044"/>
                </a:lnTo>
                <a:close/>
                <a:moveTo>
                  <a:pt x="5874573" y="6527374"/>
                </a:moveTo>
                <a:lnTo>
                  <a:pt x="5538203" y="6527374"/>
                </a:lnTo>
                <a:lnTo>
                  <a:pt x="5538203" y="6877920"/>
                </a:lnTo>
                <a:lnTo>
                  <a:pt x="5874573" y="6877920"/>
                </a:lnTo>
                <a:close/>
                <a:moveTo>
                  <a:pt x="5874573" y="6187385"/>
                </a:moveTo>
                <a:lnTo>
                  <a:pt x="5538204" y="6187385"/>
                </a:lnTo>
                <a:lnTo>
                  <a:pt x="5538204" y="6357302"/>
                </a:lnTo>
                <a:lnTo>
                  <a:pt x="5538203" y="6357302"/>
                </a:lnTo>
                <a:lnTo>
                  <a:pt x="5538203" y="6512794"/>
                </a:lnTo>
                <a:lnTo>
                  <a:pt x="5874573" y="6512794"/>
                </a:lnTo>
                <a:close/>
                <a:moveTo>
                  <a:pt x="5874574" y="5822257"/>
                </a:moveTo>
                <a:lnTo>
                  <a:pt x="5538204" y="5822257"/>
                </a:lnTo>
                <a:lnTo>
                  <a:pt x="5538204" y="6172803"/>
                </a:lnTo>
                <a:lnTo>
                  <a:pt x="5874574" y="6172803"/>
                </a:lnTo>
                <a:close/>
                <a:moveTo>
                  <a:pt x="5874574" y="5457129"/>
                </a:moveTo>
                <a:lnTo>
                  <a:pt x="5538204" y="5457129"/>
                </a:lnTo>
                <a:lnTo>
                  <a:pt x="5538204" y="5807676"/>
                </a:lnTo>
                <a:lnTo>
                  <a:pt x="5874574" y="5807676"/>
                </a:lnTo>
                <a:close/>
                <a:moveTo>
                  <a:pt x="5874574" y="5092001"/>
                </a:moveTo>
                <a:lnTo>
                  <a:pt x="5538204" y="5092001"/>
                </a:lnTo>
                <a:lnTo>
                  <a:pt x="5538204" y="5442548"/>
                </a:lnTo>
                <a:lnTo>
                  <a:pt x="5874574" y="5442548"/>
                </a:lnTo>
                <a:close/>
                <a:moveTo>
                  <a:pt x="5874574" y="4726874"/>
                </a:moveTo>
                <a:lnTo>
                  <a:pt x="5538204" y="4726874"/>
                </a:lnTo>
                <a:lnTo>
                  <a:pt x="5538204" y="5077421"/>
                </a:lnTo>
                <a:lnTo>
                  <a:pt x="5874574" y="5077421"/>
                </a:lnTo>
                <a:close/>
                <a:moveTo>
                  <a:pt x="5874574" y="4361746"/>
                </a:moveTo>
                <a:lnTo>
                  <a:pt x="5538204" y="4361746"/>
                </a:lnTo>
                <a:lnTo>
                  <a:pt x="5538204" y="4712293"/>
                </a:lnTo>
                <a:lnTo>
                  <a:pt x="5874574" y="4712293"/>
                </a:lnTo>
                <a:close/>
                <a:moveTo>
                  <a:pt x="5874574" y="3996618"/>
                </a:moveTo>
                <a:lnTo>
                  <a:pt x="5538204" y="3996618"/>
                </a:lnTo>
                <a:lnTo>
                  <a:pt x="5538204" y="4347165"/>
                </a:lnTo>
                <a:lnTo>
                  <a:pt x="5874574" y="4347165"/>
                </a:lnTo>
                <a:close/>
                <a:moveTo>
                  <a:pt x="5874574" y="3631491"/>
                </a:moveTo>
                <a:lnTo>
                  <a:pt x="5538204" y="3631491"/>
                </a:lnTo>
                <a:lnTo>
                  <a:pt x="5538204" y="3982038"/>
                </a:lnTo>
                <a:lnTo>
                  <a:pt x="5874574" y="3982038"/>
                </a:lnTo>
                <a:close/>
                <a:moveTo>
                  <a:pt x="5874574" y="3266363"/>
                </a:moveTo>
                <a:lnTo>
                  <a:pt x="5538204" y="3266363"/>
                </a:lnTo>
                <a:lnTo>
                  <a:pt x="5538204" y="3616911"/>
                </a:lnTo>
                <a:lnTo>
                  <a:pt x="5874574" y="3616911"/>
                </a:lnTo>
                <a:close/>
                <a:moveTo>
                  <a:pt x="5874574" y="2901235"/>
                </a:moveTo>
                <a:lnTo>
                  <a:pt x="5538204" y="2901235"/>
                </a:lnTo>
                <a:lnTo>
                  <a:pt x="5538204" y="3251783"/>
                </a:lnTo>
                <a:lnTo>
                  <a:pt x="5874574" y="3251783"/>
                </a:lnTo>
                <a:close/>
                <a:moveTo>
                  <a:pt x="5874574" y="2536108"/>
                </a:moveTo>
                <a:lnTo>
                  <a:pt x="5538204" y="2536108"/>
                </a:lnTo>
                <a:lnTo>
                  <a:pt x="5538204" y="2886655"/>
                </a:lnTo>
                <a:lnTo>
                  <a:pt x="5874574" y="2886655"/>
                </a:lnTo>
                <a:close/>
                <a:moveTo>
                  <a:pt x="5874574" y="2170981"/>
                </a:moveTo>
                <a:lnTo>
                  <a:pt x="5538204" y="2170981"/>
                </a:lnTo>
                <a:lnTo>
                  <a:pt x="5538204" y="2521528"/>
                </a:lnTo>
                <a:lnTo>
                  <a:pt x="5874574" y="2521528"/>
                </a:lnTo>
                <a:close/>
                <a:moveTo>
                  <a:pt x="5874574" y="1805854"/>
                </a:moveTo>
                <a:lnTo>
                  <a:pt x="5538204" y="1805854"/>
                </a:lnTo>
                <a:lnTo>
                  <a:pt x="5538204" y="2156401"/>
                </a:lnTo>
                <a:lnTo>
                  <a:pt x="5874574" y="2156401"/>
                </a:lnTo>
                <a:close/>
                <a:moveTo>
                  <a:pt x="5874574" y="1440727"/>
                </a:moveTo>
                <a:lnTo>
                  <a:pt x="5538204" y="1440727"/>
                </a:lnTo>
                <a:lnTo>
                  <a:pt x="5538204" y="1791274"/>
                </a:lnTo>
                <a:lnTo>
                  <a:pt x="5874574" y="1791274"/>
                </a:lnTo>
                <a:close/>
                <a:moveTo>
                  <a:pt x="5874574" y="1075598"/>
                </a:moveTo>
                <a:lnTo>
                  <a:pt x="5538204" y="1075598"/>
                </a:lnTo>
                <a:lnTo>
                  <a:pt x="5538204" y="1426147"/>
                </a:lnTo>
                <a:lnTo>
                  <a:pt x="5874574" y="1426147"/>
                </a:lnTo>
                <a:close/>
                <a:moveTo>
                  <a:pt x="5874574" y="710474"/>
                </a:moveTo>
                <a:lnTo>
                  <a:pt x="5538204" y="710474"/>
                </a:lnTo>
                <a:lnTo>
                  <a:pt x="5538204" y="1061017"/>
                </a:lnTo>
                <a:lnTo>
                  <a:pt x="5874574" y="1061017"/>
                </a:lnTo>
                <a:close/>
                <a:moveTo>
                  <a:pt x="5874574" y="345347"/>
                </a:moveTo>
                <a:lnTo>
                  <a:pt x="5538204" y="345347"/>
                </a:lnTo>
                <a:lnTo>
                  <a:pt x="5538204" y="695893"/>
                </a:lnTo>
                <a:lnTo>
                  <a:pt x="5874574" y="695893"/>
                </a:lnTo>
                <a:close/>
                <a:moveTo>
                  <a:pt x="6226162" y="12004284"/>
                </a:moveTo>
                <a:lnTo>
                  <a:pt x="5889793" y="12004284"/>
                </a:lnTo>
                <a:lnTo>
                  <a:pt x="5889793" y="12354830"/>
                </a:lnTo>
                <a:lnTo>
                  <a:pt x="6226162" y="12354830"/>
                </a:lnTo>
                <a:close/>
                <a:moveTo>
                  <a:pt x="6226162" y="11639156"/>
                </a:moveTo>
                <a:lnTo>
                  <a:pt x="5889793" y="11639156"/>
                </a:lnTo>
                <a:lnTo>
                  <a:pt x="5889793" y="11989703"/>
                </a:lnTo>
                <a:lnTo>
                  <a:pt x="6226162" y="11989703"/>
                </a:lnTo>
                <a:close/>
                <a:moveTo>
                  <a:pt x="6226162" y="11274028"/>
                </a:moveTo>
                <a:lnTo>
                  <a:pt x="5889793" y="11274028"/>
                </a:lnTo>
                <a:lnTo>
                  <a:pt x="5889793" y="11624575"/>
                </a:lnTo>
                <a:lnTo>
                  <a:pt x="6226162" y="11624575"/>
                </a:lnTo>
                <a:close/>
                <a:moveTo>
                  <a:pt x="6226162" y="10908900"/>
                </a:moveTo>
                <a:lnTo>
                  <a:pt x="5889793" y="10908901"/>
                </a:lnTo>
                <a:lnTo>
                  <a:pt x="5889793" y="11259448"/>
                </a:lnTo>
                <a:lnTo>
                  <a:pt x="6226162" y="11259448"/>
                </a:lnTo>
                <a:close/>
                <a:moveTo>
                  <a:pt x="6226162" y="10543773"/>
                </a:moveTo>
                <a:lnTo>
                  <a:pt x="5889793" y="10543773"/>
                </a:lnTo>
                <a:lnTo>
                  <a:pt x="5889793" y="10894320"/>
                </a:lnTo>
                <a:lnTo>
                  <a:pt x="6226162" y="10894320"/>
                </a:lnTo>
                <a:close/>
                <a:moveTo>
                  <a:pt x="6226162" y="10178645"/>
                </a:moveTo>
                <a:lnTo>
                  <a:pt x="5889793" y="10178645"/>
                </a:lnTo>
                <a:lnTo>
                  <a:pt x="5889793" y="10529192"/>
                </a:lnTo>
                <a:lnTo>
                  <a:pt x="6226162" y="10529192"/>
                </a:lnTo>
                <a:close/>
                <a:moveTo>
                  <a:pt x="6226162" y="9813518"/>
                </a:moveTo>
                <a:lnTo>
                  <a:pt x="5889793" y="9813518"/>
                </a:lnTo>
                <a:lnTo>
                  <a:pt x="5889793" y="10164065"/>
                </a:lnTo>
                <a:lnTo>
                  <a:pt x="6226162" y="10164065"/>
                </a:lnTo>
                <a:close/>
                <a:moveTo>
                  <a:pt x="6226162" y="9448390"/>
                </a:moveTo>
                <a:lnTo>
                  <a:pt x="5889793" y="9448390"/>
                </a:lnTo>
                <a:lnTo>
                  <a:pt x="5889793" y="9798938"/>
                </a:lnTo>
                <a:lnTo>
                  <a:pt x="6226162" y="9798938"/>
                </a:lnTo>
                <a:close/>
                <a:moveTo>
                  <a:pt x="6226162" y="9083262"/>
                </a:moveTo>
                <a:lnTo>
                  <a:pt x="5889793" y="9083262"/>
                </a:lnTo>
                <a:lnTo>
                  <a:pt x="5889793" y="9433810"/>
                </a:lnTo>
                <a:lnTo>
                  <a:pt x="6226162" y="9433810"/>
                </a:lnTo>
                <a:close/>
                <a:moveTo>
                  <a:pt x="6226162" y="8718135"/>
                </a:moveTo>
                <a:lnTo>
                  <a:pt x="5889793" y="8718135"/>
                </a:lnTo>
                <a:lnTo>
                  <a:pt x="5889793" y="9068682"/>
                </a:lnTo>
                <a:lnTo>
                  <a:pt x="6226162" y="9068682"/>
                </a:lnTo>
                <a:close/>
                <a:moveTo>
                  <a:pt x="6226162" y="8353008"/>
                </a:moveTo>
                <a:lnTo>
                  <a:pt x="5889793" y="8353008"/>
                </a:lnTo>
                <a:lnTo>
                  <a:pt x="5889793" y="8703555"/>
                </a:lnTo>
                <a:lnTo>
                  <a:pt x="6226162" y="8703555"/>
                </a:lnTo>
                <a:close/>
                <a:moveTo>
                  <a:pt x="6226162" y="7987881"/>
                </a:moveTo>
                <a:lnTo>
                  <a:pt x="5889793" y="7987881"/>
                </a:lnTo>
                <a:lnTo>
                  <a:pt x="5889793" y="8338428"/>
                </a:lnTo>
                <a:lnTo>
                  <a:pt x="6226162" y="8338428"/>
                </a:lnTo>
                <a:close/>
                <a:moveTo>
                  <a:pt x="6226162" y="7622754"/>
                </a:moveTo>
                <a:lnTo>
                  <a:pt x="5889793" y="7622754"/>
                </a:lnTo>
                <a:lnTo>
                  <a:pt x="5889793" y="7973301"/>
                </a:lnTo>
                <a:lnTo>
                  <a:pt x="6226162" y="7973301"/>
                </a:lnTo>
                <a:close/>
                <a:moveTo>
                  <a:pt x="6226162" y="7257625"/>
                </a:moveTo>
                <a:lnTo>
                  <a:pt x="5889793" y="7257625"/>
                </a:lnTo>
                <a:lnTo>
                  <a:pt x="5889793" y="7608174"/>
                </a:lnTo>
                <a:lnTo>
                  <a:pt x="6226162" y="7608174"/>
                </a:lnTo>
                <a:close/>
                <a:moveTo>
                  <a:pt x="6226162" y="6892501"/>
                </a:moveTo>
                <a:lnTo>
                  <a:pt x="5889793" y="6892501"/>
                </a:lnTo>
                <a:lnTo>
                  <a:pt x="5889793" y="7243044"/>
                </a:lnTo>
                <a:lnTo>
                  <a:pt x="6226162" y="7243044"/>
                </a:lnTo>
                <a:close/>
                <a:moveTo>
                  <a:pt x="6226163" y="6527374"/>
                </a:moveTo>
                <a:lnTo>
                  <a:pt x="5889793" y="6527374"/>
                </a:lnTo>
                <a:lnTo>
                  <a:pt x="5889793" y="6877920"/>
                </a:lnTo>
                <a:lnTo>
                  <a:pt x="6226162" y="6877921"/>
                </a:lnTo>
                <a:close/>
                <a:moveTo>
                  <a:pt x="6226163" y="6187384"/>
                </a:moveTo>
                <a:lnTo>
                  <a:pt x="5889794" y="6187385"/>
                </a:lnTo>
                <a:lnTo>
                  <a:pt x="5889794" y="6357302"/>
                </a:lnTo>
                <a:lnTo>
                  <a:pt x="5889793" y="6357302"/>
                </a:lnTo>
                <a:lnTo>
                  <a:pt x="5889793" y="6512794"/>
                </a:lnTo>
                <a:lnTo>
                  <a:pt x="6226163" y="6512794"/>
                </a:lnTo>
                <a:lnTo>
                  <a:pt x="6226163" y="6357302"/>
                </a:lnTo>
                <a:close/>
                <a:moveTo>
                  <a:pt x="6226163" y="5822257"/>
                </a:moveTo>
                <a:lnTo>
                  <a:pt x="5889794" y="5822257"/>
                </a:lnTo>
                <a:lnTo>
                  <a:pt x="5889794" y="6172803"/>
                </a:lnTo>
                <a:lnTo>
                  <a:pt x="6226163" y="6172803"/>
                </a:lnTo>
                <a:close/>
                <a:moveTo>
                  <a:pt x="6226163" y="5457129"/>
                </a:moveTo>
                <a:lnTo>
                  <a:pt x="5889794" y="5457129"/>
                </a:lnTo>
                <a:lnTo>
                  <a:pt x="5889794" y="5807676"/>
                </a:lnTo>
                <a:lnTo>
                  <a:pt x="6226163" y="5807676"/>
                </a:lnTo>
                <a:close/>
                <a:moveTo>
                  <a:pt x="6226163" y="5092001"/>
                </a:moveTo>
                <a:lnTo>
                  <a:pt x="5889794" y="5092001"/>
                </a:lnTo>
                <a:lnTo>
                  <a:pt x="5889794" y="5442548"/>
                </a:lnTo>
                <a:lnTo>
                  <a:pt x="6226163" y="5442548"/>
                </a:lnTo>
                <a:close/>
                <a:moveTo>
                  <a:pt x="6226163" y="4726873"/>
                </a:moveTo>
                <a:lnTo>
                  <a:pt x="5889794" y="4726874"/>
                </a:lnTo>
                <a:lnTo>
                  <a:pt x="5889794" y="5077421"/>
                </a:lnTo>
                <a:lnTo>
                  <a:pt x="6226163" y="5077421"/>
                </a:lnTo>
                <a:close/>
                <a:moveTo>
                  <a:pt x="6226163" y="4361746"/>
                </a:moveTo>
                <a:lnTo>
                  <a:pt x="5889794" y="4361746"/>
                </a:lnTo>
                <a:lnTo>
                  <a:pt x="5889794" y="4712293"/>
                </a:lnTo>
                <a:lnTo>
                  <a:pt x="6226163" y="4712293"/>
                </a:lnTo>
                <a:close/>
                <a:moveTo>
                  <a:pt x="6226163" y="3996618"/>
                </a:moveTo>
                <a:lnTo>
                  <a:pt x="5889794" y="3996618"/>
                </a:lnTo>
                <a:lnTo>
                  <a:pt x="5889794" y="4347165"/>
                </a:lnTo>
                <a:lnTo>
                  <a:pt x="6226163" y="4347165"/>
                </a:lnTo>
                <a:close/>
                <a:moveTo>
                  <a:pt x="6226163" y="3631491"/>
                </a:moveTo>
                <a:lnTo>
                  <a:pt x="5889794" y="3631491"/>
                </a:lnTo>
                <a:lnTo>
                  <a:pt x="5889794" y="3982038"/>
                </a:lnTo>
                <a:lnTo>
                  <a:pt x="6226163" y="3982038"/>
                </a:lnTo>
                <a:close/>
                <a:moveTo>
                  <a:pt x="6226163" y="3266363"/>
                </a:moveTo>
                <a:lnTo>
                  <a:pt x="5889794" y="3266363"/>
                </a:lnTo>
                <a:lnTo>
                  <a:pt x="5889794" y="3616911"/>
                </a:lnTo>
                <a:lnTo>
                  <a:pt x="6226163" y="3616911"/>
                </a:lnTo>
                <a:close/>
                <a:moveTo>
                  <a:pt x="6226163" y="2901235"/>
                </a:moveTo>
                <a:lnTo>
                  <a:pt x="5889794" y="2901235"/>
                </a:lnTo>
                <a:lnTo>
                  <a:pt x="5889794" y="3251783"/>
                </a:lnTo>
                <a:lnTo>
                  <a:pt x="6226163" y="3251783"/>
                </a:lnTo>
                <a:close/>
                <a:moveTo>
                  <a:pt x="6226163" y="2536108"/>
                </a:moveTo>
                <a:lnTo>
                  <a:pt x="5889794" y="2536108"/>
                </a:lnTo>
                <a:lnTo>
                  <a:pt x="5889794" y="2886655"/>
                </a:lnTo>
                <a:lnTo>
                  <a:pt x="6226163" y="2886655"/>
                </a:lnTo>
                <a:close/>
                <a:moveTo>
                  <a:pt x="6226163" y="2170981"/>
                </a:moveTo>
                <a:lnTo>
                  <a:pt x="5889794" y="2170981"/>
                </a:lnTo>
                <a:lnTo>
                  <a:pt x="5889794" y="2521528"/>
                </a:lnTo>
                <a:lnTo>
                  <a:pt x="6226163" y="2521528"/>
                </a:lnTo>
                <a:close/>
                <a:moveTo>
                  <a:pt x="6226163" y="1805854"/>
                </a:moveTo>
                <a:lnTo>
                  <a:pt x="5889794" y="1805854"/>
                </a:lnTo>
                <a:lnTo>
                  <a:pt x="5889794" y="2156401"/>
                </a:lnTo>
                <a:lnTo>
                  <a:pt x="6226163" y="2156401"/>
                </a:lnTo>
                <a:close/>
                <a:moveTo>
                  <a:pt x="6226163" y="1440727"/>
                </a:moveTo>
                <a:lnTo>
                  <a:pt x="5889794" y="1440727"/>
                </a:lnTo>
                <a:lnTo>
                  <a:pt x="5889794" y="1791274"/>
                </a:lnTo>
                <a:lnTo>
                  <a:pt x="6226163" y="1791274"/>
                </a:lnTo>
                <a:close/>
                <a:moveTo>
                  <a:pt x="6226163" y="1075598"/>
                </a:moveTo>
                <a:lnTo>
                  <a:pt x="5889794" y="1075598"/>
                </a:lnTo>
                <a:lnTo>
                  <a:pt x="5889794" y="1426147"/>
                </a:lnTo>
                <a:lnTo>
                  <a:pt x="6226163" y="1426147"/>
                </a:lnTo>
                <a:close/>
                <a:moveTo>
                  <a:pt x="6226163" y="710474"/>
                </a:moveTo>
                <a:lnTo>
                  <a:pt x="5889794" y="710474"/>
                </a:lnTo>
                <a:lnTo>
                  <a:pt x="5889794" y="1061017"/>
                </a:lnTo>
                <a:lnTo>
                  <a:pt x="6226163" y="1061017"/>
                </a:lnTo>
                <a:close/>
                <a:moveTo>
                  <a:pt x="6226164" y="345347"/>
                </a:moveTo>
                <a:lnTo>
                  <a:pt x="5889794" y="345347"/>
                </a:lnTo>
                <a:lnTo>
                  <a:pt x="5889794" y="695893"/>
                </a:lnTo>
                <a:lnTo>
                  <a:pt x="6226163" y="695894"/>
                </a:lnTo>
                <a:close/>
                <a:moveTo>
                  <a:pt x="6577751" y="12004284"/>
                </a:moveTo>
                <a:lnTo>
                  <a:pt x="6241382" y="12004284"/>
                </a:lnTo>
                <a:lnTo>
                  <a:pt x="6241382" y="12354830"/>
                </a:lnTo>
                <a:lnTo>
                  <a:pt x="6577751" y="12354830"/>
                </a:lnTo>
                <a:close/>
                <a:moveTo>
                  <a:pt x="6577751" y="11639156"/>
                </a:moveTo>
                <a:lnTo>
                  <a:pt x="6241382" y="11639156"/>
                </a:lnTo>
                <a:lnTo>
                  <a:pt x="6241382" y="11989703"/>
                </a:lnTo>
                <a:lnTo>
                  <a:pt x="6577751" y="11989703"/>
                </a:lnTo>
                <a:close/>
                <a:moveTo>
                  <a:pt x="6577751" y="11274028"/>
                </a:moveTo>
                <a:lnTo>
                  <a:pt x="6241382" y="11274028"/>
                </a:lnTo>
                <a:lnTo>
                  <a:pt x="6241382" y="11624575"/>
                </a:lnTo>
                <a:lnTo>
                  <a:pt x="6577751" y="11624575"/>
                </a:lnTo>
                <a:close/>
                <a:moveTo>
                  <a:pt x="6577751" y="10908900"/>
                </a:moveTo>
                <a:lnTo>
                  <a:pt x="6241382" y="10908900"/>
                </a:lnTo>
                <a:lnTo>
                  <a:pt x="6241382" y="11259448"/>
                </a:lnTo>
                <a:lnTo>
                  <a:pt x="6577751" y="11259448"/>
                </a:lnTo>
                <a:close/>
                <a:moveTo>
                  <a:pt x="6577751" y="10543773"/>
                </a:moveTo>
                <a:lnTo>
                  <a:pt x="6241382" y="10543773"/>
                </a:lnTo>
                <a:lnTo>
                  <a:pt x="6241382" y="10894320"/>
                </a:lnTo>
                <a:lnTo>
                  <a:pt x="6577751" y="10894320"/>
                </a:lnTo>
                <a:close/>
                <a:moveTo>
                  <a:pt x="6577751" y="10178645"/>
                </a:moveTo>
                <a:lnTo>
                  <a:pt x="6241382" y="10178645"/>
                </a:lnTo>
                <a:lnTo>
                  <a:pt x="6241382" y="10529192"/>
                </a:lnTo>
                <a:lnTo>
                  <a:pt x="6577751" y="10529192"/>
                </a:lnTo>
                <a:close/>
                <a:moveTo>
                  <a:pt x="6577751" y="9813518"/>
                </a:moveTo>
                <a:lnTo>
                  <a:pt x="6241382" y="9813518"/>
                </a:lnTo>
                <a:lnTo>
                  <a:pt x="6241382" y="10164065"/>
                </a:lnTo>
                <a:lnTo>
                  <a:pt x="6577751" y="10164065"/>
                </a:lnTo>
                <a:close/>
                <a:moveTo>
                  <a:pt x="6577751" y="9448390"/>
                </a:moveTo>
                <a:lnTo>
                  <a:pt x="6241382" y="9448390"/>
                </a:lnTo>
                <a:lnTo>
                  <a:pt x="6241382" y="9798938"/>
                </a:lnTo>
                <a:lnTo>
                  <a:pt x="6577751" y="9798938"/>
                </a:lnTo>
                <a:close/>
                <a:moveTo>
                  <a:pt x="6577751" y="9083262"/>
                </a:moveTo>
                <a:lnTo>
                  <a:pt x="6241382" y="9083262"/>
                </a:lnTo>
                <a:lnTo>
                  <a:pt x="6241382" y="9433810"/>
                </a:lnTo>
                <a:lnTo>
                  <a:pt x="6577751" y="9433810"/>
                </a:lnTo>
                <a:close/>
                <a:moveTo>
                  <a:pt x="6577751" y="8718135"/>
                </a:moveTo>
                <a:lnTo>
                  <a:pt x="6241382" y="8718135"/>
                </a:lnTo>
                <a:lnTo>
                  <a:pt x="6241382" y="9068682"/>
                </a:lnTo>
                <a:lnTo>
                  <a:pt x="6577751" y="9068682"/>
                </a:lnTo>
                <a:close/>
                <a:moveTo>
                  <a:pt x="6577751" y="8353008"/>
                </a:moveTo>
                <a:lnTo>
                  <a:pt x="6241382" y="8353008"/>
                </a:lnTo>
                <a:lnTo>
                  <a:pt x="6241382" y="8703555"/>
                </a:lnTo>
                <a:lnTo>
                  <a:pt x="6577751" y="8703555"/>
                </a:lnTo>
                <a:close/>
                <a:moveTo>
                  <a:pt x="6577751" y="7987881"/>
                </a:moveTo>
                <a:lnTo>
                  <a:pt x="6241382" y="7987881"/>
                </a:lnTo>
                <a:lnTo>
                  <a:pt x="6241382" y="8338428"/>
                </a:lnTo>
                <a:lnTo>
                  <a:pt x="6577751" y="8338428"/>
                </a:lnTo>
                <a:close/>
                <a:moveTo>
                  <a:pt x="6577751" y="7622754"/>
                </a:moveTo>
                <a:lnTo>
                  <a:pt x="6241382" y="7622754"/>
                </a:lnTo>
                <a:lnTo>
                  <a:pt x="6241382" y="7973301"/>
                </a:lnTo>
                <a:lnTo>
                  <a:pt x="6577751" y="7973301"/>
                </a:lnTo>
                <a:close/>
                <a:moveTo>
                  <a:pt x="6577751" y="7257625"/>
                </a:moveTo>
                <a:lnTo>
                  <a:pt x="6241382" y="7257625"/>
                </a:lnTo>
                <a:lnTo>
                  <a:pt x="6241382" y="7608174"/>
                </a:lnTo>
                <a:lnTo>
                  <a:pt x="6577751" y="7608174"/>
                </a:lnTo>
                <a:close/>
                <a:moveTo>
                  <a:pt x="6577751" y="6892501"/>
                </a:moveTo>
                <a:lnTo>
                  <a:pt x="6241382" y="6892501"/>
                </a:lnTo>
                <a:lnTo>
                  <a:pt x="6241382" y="7243044"/>
                </a:lnTo>
                <a:lnTo>
                  <a:pt x="6577751" y="7243044"/>
                </a:lnTo>
                <a:close/>
                <a:moveTo>
                  <a:pt x="6577752" y="6527374"/>
                </a:moveTo>
                <a:lnTo>
                  <a:pt x="6241383" y="6527374"/>
                </a:lnTo>
                <a:lnTo>
                  <a:pt x="6241382" y="6877921"/>
                </a:lnTo>
                <a:lnTo>
                  <a:pt x="6577751" y="6877921"/>
                </a:lnTo>
                <a:close/>
                <a:moveTo>
                  <a:pt x="6577752" y="6187384"/>
                </a:moveTo>
                <a:lnTo>
                  <a:pt x="6241383" y="6187384"/>
                </a:lnTo>
                <a:lnTo>
                  <a:pt x="6241383" y="6357302"/>
                </a:lnTo>
                <a:lnTo>
                  <a:pt x="6241383" y="6512794"/>
                </a:lnTo>
                <a:lnTo>
                  <a:pt x="6577752" y="6512794"/>
                </a:lnTo>
                <a:lnTo>
                  <a:pt x="6577752" y="6357302"/>
                </a:lnTo>
                <a:close/>
                <a:moveTo>
                  <a:pt x="6577752" y="5822257"/>
                </a:moveTo>
                <a:lnTo>
                  <a:pt x="6241383" y="5822257"/>
                </a:lnTo>
                <a:lnTo>
                  <a:pt x="6241383" y="6172803"/>
                </a:lnTo>
                <a:lnTo>
                  <a:pt x="6577752" y="6172803"/>
                </a:lnTo>
                <a:close/>
                <a:moveTo>
                  <a:pt x="6577752" y="5457129"/>
                </a:moveTo>
                <a:lnTo>
                  <a:pt x="6241383" y="5457129"/>
                </a:lnTo>
                <a:lnTo>
                  <a:pt x="6241383" y="5807676"/>
                </a:lnTo>
                <a:lnTo>
                  <a:pt x="6577752" y="5807676"/>
                </a:lnTo>
                <a:close/>
                <a:moveTo>
                  <a:pt x="6577752" y="5092001"/>
                </a:moveTo>
                <a:lnTo>
                  <a:pt x="6241383" y="5092001"/>
                </a:lnTo>
                <a:lnTo>
                  <a:pt x="6241383" y="5442548"/>
                </a:lnTo>
                <a:lnTo>
                  <a:pt x="6577752" y="5442548"/>
                </a:lnTo>
                <a:close/>
                <a:moveTo>
                  <a:pt x="6577752" y="4726873"/>
                </a:moveTo>
                <a:lnTo>
                  <a:pt x="6241383" y="4726873"/>
                </a:lnTo>
                <a:lnTo>
                  <a:pt x="6241383" y="5077421"/>
                </a:lnTo>
                <a:lnTo>
                  <a:pt x="6577752" y="5077421"/>
                </a:lnTo>
                <a:close/>
                <a:moveTo>
                  <a:pt x="6577752" y="4361746"/>
                </a:moveTo>
                <a:lnTo>
                  <a:pt x="6241383" y="4361746"/>
                </a:lnTo>
                <a:lnTo>
                  <a:pt x="6241383" y="4712293"/>
                </a:lnTo>
                <a:lnTo>
                  <a:pt x="6577752" y="4712293"/>
                </a:lnTo>
                <a:close/>
                <a:moveTo>
                  <a:pt x="6577752" y="3996618"/>
                </a:moveTo>
                <a:lnTo>
                  <a:pt x="6241383" y="3996618"/>
                </a:lnTo>
                <a:lnTo>
                  <a:pt x="6241383" y="4347165"/>
                </a:lnTo>
                <a:lnTo>
                  <a:pt x="6577752" y="4347165"/>
                </a:lnTo>
                <a:close/>
                <a:moveTo>
                  <a:pt x="6577752" y="3631491"/>
                </a:moveTo>
                <a:lnTo>
                  <a:pt x="6241383" y="3631491"/>
                </a:lnTo>
                <a:lnTo>
                  <a:pt x="6241383" y="3982038"/>
                </a:lnTo>
                <a:lnTo>
                  <a:pt x="6577752" y="3982038"/>
                </a:lnTo>
                <a:close/>
                <a:moveTo>
                  <a:pt x="6577752" y="3266363"/>
                </a:moveTo>
                <a:lnTo>
                  <a:pt x="6241383" y="3266363"/>
                </a:lnTo>
                <a:lnTo>
                  <a:pt x="6241383" y="3616911"/>
                </a:lnTo>
                <a:lnTo>
                  <a:pt x="6577752" y="3616911"/>
                </a:lnTo>
                <a:close/>
                <a:moveTo>
                  <a:pt x="6577752" y="2901235"/>
                </a:moveTo>
                <a:lnTo>
                  <a:pt x="6241383" y="2901235"/>
                </a:lnTo>
                <a:lnTo>
                  <a:pt x="6241383" y="3251783"/>
                </a:lnTo>
                <a:lnTo>
                  <a:pt x="6577752" y="3251783"/>
                </a:lnTo>
                <a:close/>
                <a:moveTo>
                  <a:pt x="6577752" y="2536108"/>
                </a:moveTo>
                <a:lnTo>
                  <a:pt x="6241383" y="2536108"/>
                </a:lnTo>
                <a:lnTo>
                  <a:pt x="6241383" y="2886655"/>
                </a:lnTo>
                <a:lnTo>
                  <a:pt x="6577752" y="2886655"/>
                </a:lnTo>
                <a:close/>
                <a:moveTo>
                  <a:pt x="6577752" y="2170981"/>
                </a:moveTo>
                <a:lnTo>
                  <a:pt x="6241383" y="2170981"/>
                </a:lnTo>
                <a:lnTo>
                  <a:pt x="6241383" y="2521528"/>
                </a:lnTo>
                <a:lnTo>
                  <a:pt x="6577752" y="2521528"/>
                </a:lnTo>
                <a:close/>
                <a:moveTo>
                  <a:pt x="6577752" y="1805854"/>
                </a:moveTo>
                <a:lnTo>
                  <a:pt x="6241383" y="1805854"/>
                </a:lnTo>
                <a:lnTo>
                  <a:pt x="6241383" y="2156401"/>
                </a:lnTo>
                <a:lnTo>
                  <a:pt x="6577752" y="2156401"/>
                </a:lnTo>
                <a:close/>
                <a:moveTo>
                  <a:pt x="6577752" y="1440727"/>
                </a:moveTo>
                <a:lnTo>
                  <a:pt x="6241383" y="1440727"/>
                </a:lnTo>
                <a:lnTo>
                  <a:pt x="6241383" y="1791274"/>
                </a:lnTo>
                <a:lnTo>
                  <a:pt x="6577752" y="1791274"/>
                </a:lnTo>
                <a:close/>
                <a:moveTo>
                  <a:pt x="6577752" y="1075598"/>
                </a:moveTo>
                <a:lnTo>
                  <a:pt x="6241383" y="1075598"/>
                </a:lnTo>
                <a:lnTo>
                  <a:pt x="6241383" y="1426147"/>
                </a:lnTo>
                <a:lnTo>
                  <a:pt x="6577752" y="1426147"/>
                </a:lnTo>
                <a:close/>
                <a:moveTo>
                  <a:pt x="6577752" y="710474"/>
                </a:moveTo>
                <a:lnTo>
                  <a:pt x="6241383" y="710474"/>
                </a:lnTo>
                <a:lnTo>
                  <a:pt x="6241383" y="1061017"/>
                </a:lnTo>
                <a:lnTo>
                  <a:pt x="6577752" y="1061017"/>
                </a:lnTo>
                <a:close/>
                <a:moveTo>
                  <a:pt x="6577753" y="345347"/>
                </a:moveTo>
                <a:lnTo>
                  <a:pt x="6241384" y="345347"/>
                </a:lnTo>
                <a:lnTo>
                  <a:pt x="6241383" y="695894"/>
                </a:lnTo>
                <a:lnTo>
                  <a:pt x="6577752" y="695894"/>
                </a:lnTo>
                <a:close/>
                <a:moveTo>
                  <a:pt x="6929342" y="12004284"/>
                </a:moveTo>
                <a:lnTo>
                  <a:pt x="6592971" y="12004284"/>
                </a:lnTo>
                <a:lnTo>
                  <a:pt x="6592971" y="12354830"/>
                </a:lnTo>
                <a:lnTo>
                  <a:pt x="6929342" y="12354830"/>
                </a:lnTo>
                <a:close/>
                <a:moveTo>
                  <a:pt x="6929342" y="11639156"/>
                </a:moveTo>
                <a:lnTo>
                  <a:pt x="6592971" y="11639156"/>
                </a:lnTo>
                <a:lnTo>
                  <a:pt x="6592971" y="11989703"/>
                </a:lnTo>
                <a:lnTo>
                  <a:pt x="6929342" y="11989703"/>
                </a:lnTo>
                <a:close/>
                <a:moveTo>
                  <a:pt x="6929342" y="11274028"/>
                </a:moveTo>
                <a:lnTo>
                  <a:pt x="6592971" y="11274028"/>
                </a:lnTo>
                <a:lnTo>
                  <a:pt x="6592971" y="11624575"/>
                </a:lnTo>
                <a:lnTo>
                  <a:pt x="6929342" y="11624575"/>
                </a:lnTo>
                <a:close/>
                <a:moveTo>
                  <a:pt x="6929342" y="10908900"/>
                </a:moveTo>
                <a:lnTo>
                  <a:pt x="6592971" y="10908900"/>
                </a:lnTo>
                <a:lnTo>
                  <a:pt x="6592971" y="11259448"/>
                </a:lnTo>
                <a:lnTo>
                  <a:pt x="6929342" y="11259448"/>
                </a:lnTo>
                <a:close/>
                <a:moveTo>
                  <a:pt x="6929342" y="10543773"/>
                </a:moveTo>
                <a:lnTo>
                  <a:pt x="6592971" y="10543773"/>
                </a:lnTo>
                <a:lnTo>
                  <a:pt x="6592971" y="10894320"/>
                </a:lnTo>
                <a:lnTo>
                  <a:pt x="6929342" y="10894320"/>
                </a:lnTo>
                <a:close/>
                <a:moveTo>
                  <a:pt x="6929342" y="10178645"/>
                </a:moveTo>
                <a:lnTo>
                  <a:pt x="6592971" y="10178645"/>
                </a:lnTo>
                <a:lnTo>
                  <a:pt x="6592971" y="10529192"/>
                </a:lnTo>
                <a:lnTo>
                  <a:pt x="6929342" y="10529192"/>
                </a:lnTo>
                <a:close/>
                <a:moveTo>
                  <a:pt x="6929342" y="9813518"/>
                </a:moveTo>
                <a:lnTo>
                  <a:pt x="6592971" y="9813518"/>
                </a:lnTo>
                <a:lnTo>
                  <a:pt x="6592971" y="10164065"/>
                </a:lnTo>
                <a:lnTo>
                  <a:pt x="6929342" y="10164065"/>
                </a:lnTo>
                <a:close/>
                <a:moveTo>
                  <a:pt x="6929342" y="9448390"/>
                </a:moveTo>
                <a:lnTo>
                  <a:pt x="6592971" y="9448390"/>
                </a:lnTo>
                <a:lnTo>
                  <a:pt x="6592971" y="9798938"/>
                </a:lnTo>
                <a:lnTo>
                  <a:pt x="6929342" y="9798938"/>
                </a:lnTo>
                <a:close/>
                <a:moveTo>
                  <a:pt x="6929342" y="9083262"/>
                </a:moveTo>
                <a:lnTo>
                  <a:pt x="6592971" y="9083262"/>
                </a:lnTo>
                <a:lnTo>
                  <a:pt x="6592971" y="9433810"/>
                </a:lnTo>
                <a:lnTo>
                  <a:pt x="6929342" y="9433810"/>
                </a:lnTo>
                <a:close/>
                <a:moveTo>
                  <a:pt x="6929342" y="8718135"/>
                </a:moveTo>
                <a:lnTo>
                  <a:pt x="6592971" y="8718135"/>
                </a:lnTo>
                <a:lnTo>
                  <a:pt x="6592971" y="9068682"/>
                </a:lnTo>
                <a:lnTo>
                  <a:pt x="6929342" y="9068682"/>
                </a:lnTo>
                <a:close/>
                <a:moveTo>
                  <a:pt x="6929342" y="8353008"/>
                </a:moveTo>
                <a:lnTo>
                  <a:pt x="6592971" y="8353008"/>
                </a:lnTo>
                <a:lnTo>
                  <a:pt x="6592971" y="8703555"/>
                </a:lnTo>
                <a:lnTo>
                  <a:pt x="6929342" y="8703555"/>
                </a:lnTo>
                <a:close/>
                <a:moveTo>
                  <a:pt x="6929342" y="7987881"/>
                </a:moveTo>
                <a:lnTo>
                  <a:pt x="6592971" y="7987881"/>
                </a:lnTo>
                <a:lnTo>
                  <a:pt x="6592971" y="8338428"/>
                </a:lnTo>
                <a:lnTo>
                  <a:pt x="6929342" y="8338428"/>
                </a:lnTo>
                <a:close/>
                <a:moveTo>
                  <a:pt x="6929342" y="7622754"/>
                </a:moveTo>
                <a:lnTo>
                  <a:pt x="6592971" y="7622754"/>
                </a:lnTo>
                <a:lnTo>
                  <a:pt x="6592971" y="7973301"/>
                </a:lnTo>
                <a:lnTo>
                  <a:pt x="6929342" y="7973301"/>
                </a:lnTo>
                <a:close/>
                <a:moveTo>
                  <a:pt x="6929342" y="7257625"/>
                </a:moveTo>
                <a:lnTo>
                  <a:pt x="6592971" y="7257625"/>
                </a:lnTo>
                <a:lnTo>
                  <a:pt x="6592971" y="7608174"/>
                </a:lnTo>
                <a:lnTo>
                  <a:pt x="6929342" y="7608174"/>
                </a:lnTo>
                <a:close/>
                <a:moveTo>
                  <a:pt x="6929342" y="6892501"/>
                </a:moveTo>
                <a:lnTo>
                  <a:pt x="6592971" y="6892501"/>
                </a:lnTo>
                <a:lnTo>
                  <a:pt x="6592971" y="7243044"/>
                </a:lnTo>
                <a:lnTo>
                  <a:pt x="6929342" y="7243044"/>
                </a:lnTo>
                <a:close/>
                <a:moveTo>
                  <a:pt x="6929342" y="6527374"/>
                </a:moveTo>
                <a:lnTo>
                  <a:pt x="6592973" y="6527374"/>
                </a:lnTo>
                <a:lnTo>
                  <a:pt x="6592971" y="6877921"/>
                </a:lnTo>
                <a:lnTo>
                  <a:pt x="6929342" y="6877921"/>
                </a:lnTo>
                <a:close/>
                <a:moveTo>
                  <a:pt x="6929342" y="6187384"/>
                </a:moveTo>
                <a:lnTo>
                  <a:pt x="6592973" y="6187384"/>
                </a:lnTo>
                <a:lnTo>
                  <a:pt x="6592973" y="6512794"/>
                </a:lnTo>
                <a:lnTo>
                  <a:pt x="6929342" y="6512794"/>
                </a:lnTo>
                <a:close/>
                <a:moveTo>
                  <a:pt x="6929343" y="5822257"/>
                </a:moveTo>
                <a:lnTo>
                  <a:pt x="6592972" y="5822257"/>
                </a:lnTo>
                <a:lnTo>
                  <a:pt x="6592972" y="6172803"/>
                </a:lnTo>
                <a:lnTo>
                  <a:pt x="6929343" y="6172803"/>
                </a:lnTo>
                <a:close/>
                <a:moveTo>
                  <a:pt x="6929343" y="5457129"/>
                </a:moveTo>
                <a:lnTo>
                  <a:pt x="6592972" y="5457129"/>
                </a:lnTo>
                <a:lnTo>
                  <a:pt x="6592972" y="5807676"/>
                </a:lnTo>
                <a:lnTo>
                  <a:pt x="6929343" y="5807676"/>
                </a:lnTo>
                <a:close/>
                <a:moveTo>
                  <a:pt x="6929343" y="5092001"/>
                </a:moveTo>
                <a:lnTo>
                  <a:pt x="6592972" y="5092001"/>
                </a:lnTo>
                <a:lnTo>
                  <a:pt x="6592972" y="5442548"/>
                </a:lnTo>
                <a:lnTo>
                  <a:pt x="6929343" y="5442548"/>
                </a:lnTo>
                <a:close/>
                <a:moveTo>
                  <a:pt x="6929343" y="4726873"/>
                </a:moveTo>
                <a:lnTo>
                  <a:pt x="6592972" y="4726873"/>
                </a:lnTo>
                <a:lnTo>
                  <a:pt x="6592972" y="5077421"/>
                </a:lnTo>
                <a:lnTo>
                  <a:pt x="6929343" y="5077421"/>
                </a:lnTo>
                <a:close/>
                <a:moveTo>
                  <a:pt x="6929343" y="4361746"/>
                </a:moveTo>
                <a:lnTo>
                  <a:pt x="6592972" y="4361746"/>
                </a:lnTo>
                <a:lnTo>
                  <a:pt x="6592972" y="4712293"/>
                </a:lnTo>
                <a:lnTo>
                  <a:pt x="6929343" y="4712293"/>
                </a:lnTo>
                <a:close/>
                <a:moveTo>
                  <a:pt x="6929343" y="3996618"/>
                </a:moveTo>
                <a:lnTo>
                  <a:pt x="6592972" y="3996618"/>
                </a:lnTo>
                <a:lnTo>
                  <a:pt x="6592972" y="4347165"/>
                </a:lnTo>
                <a:lnTo>
                  <a:pt x="6929343" y="4347165"/>
                </a:lnTo>
                <a:close/>
                <a:moveTo>
                  <a:pt x="6929343" y="3631491"/>
                </a:moveTo>
                <a:lnTo>
                  <a:pt x="6592972" y="3631491"/>
                </a:lnTo>
                <a:lnTo>
                  <a:pt x="6592972" y="3982038"/>
                </a:lnTo>
                <a:lnTo>
                  <a:pt x="6929343" y="3982038"/>
                </a:lnTo>
                <a:close/>
                <a:moveTo>
                  <a:pt x="6929343" y="3266363"/>
                </a:moveTo>
                <a:lnTo>
                  <a:pt x="6592972" y="3266363"/>
                </a:lnTo>
                <a:lnTo>
                  <a:pt x="6592972" y="3616911"/>
                </a:lnTo>
                <a:lnTo>
                  <a:pt x="6929343" y="3616911"/>
                </a:lnTo>
                <a:close/>
                <a:moveTo>
                  <a:pt x="6929343" y="2901235"/>
                </a:moveTo>
                <a:lnTo>
                  <a:pt x="6592972" y="2901235"/>
                </a:lnTo>
                <a:lnTo>
                  <a:pt x="6592972" y="3251783"/>
                </a:lnTo>
                <a:lnTo>
                  <a:pt x="6929343" y="3251783"/>
                </a:lnTo>
                <a:close/>
                <a:moveTo>
                  <a:pt x="6929343" y="2536108"/>
                </a:moveTo>
                <a:lnTo>
                  <a:pt x="6592972" y="2536108"/>
                </a:lnTo>
                <a:lnTo>
                  <a:pt x="6592972" y="2886655"/>
                </a:lnTo>
                <a:lnTo>
                  <a:pt x="6929343" y="2886655"/>
                </a:lnTo>
                <a:close/>
                <a:moveTo>
                  <a:pt x="6929343" y="2170981"/>
                </a:moveTo>
                <a:lnTo>
                  <a:pt x="6592972" y="2170981"/>
                </a:lnTo>
                <a:lnTo>
                  <a:pt x="6592972" y="2521528"/>
                </a:lnTo>
                <a:lnTo>
                  <a:pt x="6929343" y="2521528"/>
                </a:lnTo>
                <a:close/>
                <a:moveTo>
                  <a:pt x="6929343" y="1805854"/>
                </a:moveTo>
                <a:lnTo>
                  <a:pt x="6592972" y="1805854"/>
                </a:lnTo>
                <a:lnTo>
                  <a:pt x="6592972" y="2156401"/>
                </a:lnTo>
                <a:lnTo>
                  <a:pt x="6929343" y="2156401"/>
                </a:lnTo>
                <a:close/>
                <a:moveTo>
                  <a:pt x="6929343" y="1440727"/>
                </a:moveTo>
                <a:lnTo>
                  <a:pt x="6592972" y="1440727"/>
                </a:lnTo>
                <a:lnTo>
                  <a:pt x="6592972" y="1791274"/>
                </a:lnTo>
                <a:lnTo>
                  <a:pt x="6929343" y="1791274"/>
                </a:lnTo>
                <a:close/>
                <a:moveTo>
                  <a:pt x="6929343" y="1075598"/>
                </a:moveTo>
                <a:lnTo>
                  <a:pt x="6592972" y="1075598"/>
                </a:lnTo>
                <a:lnTo>
                  <a:pt x="6592972" y="1426147"/>
                </a:lnTo>
                <a:lnTo>
                  <a:pt x="6929343" y="1426147"/>
                </a:lnTo>
                <a:close/>
                <a:moveTo>
                  <a:pt x="6929343" y="710474"/>
                </a:moveTo>
                <a:lnTo>
                  <a:pt x="6592972" y="710474"/>
                </a:lnTo>
                <a:lnTo>
                  <a:pt x="6592972" y="1061017"/>
                </a:lnTo>
                <a:lnTo>
                  <a:pt x="6929343" y="1061017"/>
                </a:lnTo>
                <a:close/>
                <a:moveTo>
                  <a:pt x="6929343" y="345347"/>
                </a:moveTo>
                <a:lnTo>
                  <a:pt x="6592974" y="345347"/>
                </a:lnTo>
                <a:lnTo>
                  <a:pt x="6592972" y="695894"/>
                </a:lnTo>
                <a:lnTo>
                  <a:pt x="6929343" y="695894"/>
                </a:lnTo>
                <a:close/>
                <a:moveTo>
                  <a:pt x="7119717" y="330767"/>
                </a:moveTo>
                <a:lnTo>
                  <a:pt x="7119717" y="345347"/>
                </a:lnTo>
                <a:lnTo>
                  <a:pt x="6944563" y="345347"/>
                </a:lnTo>
                <a:lnTo>
                  <a:pt x="6944563" y="695894"/>
                </a:lnTo>
                <a:lnTo>
                  <a:pt x="7119717" y="695894"/>
                </a:lnTo>
                <a:lnTo>
                  <a:pt x="7119717" y="710474"/>
                </a:lnTo>
                <a:lnTo>
                  <a:pt x="6944563" y="710474"/>
                </a:lnTo>
                <a:lnTo>
                  <a:pt x="6944563" y="1061017"/>
                </a:lnTo>
                <a:lnTo>
                  <a:pt x="7119717" y="1061017"/>
                </a:lnTo>
                <a:lnTo>
                  <a:pt x="7119717" y="1075598"/>
                </a:lnTo>
                <a:lnTo>
                  <a:pt x="6944563" y="1075598"/>
                </a:lnTo>
                <a:lnTo>
                  <a:pt x="6944563" y="1426147"/>
                </a:lnTo>
                <a:lnTo>
                  <a:pt x="7119717" y="1426147"/>
                </a:lnTo>
                <a:lnTo>
                  <a:pt x="7119717" y="1440727"/>
                </a:lnTo>
                <a:lnTo>
                  <a:pt x="6944563" y="1440727"/>
                </a:lnTo>
                <a:lnTo>
                  <a:pt x="6944563" y="1791274"/>
                </a:lnTo>
                <a:lnTo>
                  <a:pt x="7119717" y="1791274"/>
                </a:lnTo>
                <a:lnTo>
                  <a:pt x="7119717" y="1805854"/>
                </a:lnTo>
                <a:lnTo>
                  <a:pt x="6944563" y="1805854"/>
                </a:lnTo>
                <a:lnTo>
                  <a:pt x="6944563" y="2156401"/>
                </a:lnTo>
                <a:lnTo>
                  <a:pt x="7119717" y="2156401"/>
                </a:lnTo>
                <a:lnTo>
                  <a:pt x="7119717" y="2170981"/>
                </a:lnTo>
                <a:lnTo>
                  <a:pt x="6944563" y="2170981"/>
                </a:lnTo>
                <a:lnTo>
                  <a:pt x="6944563" y="2521528"/>
                </a:lnTo>
                <a:lnTo>
                  <a:pt x="7119717" y="2521528"/>
                </a:lnTo>
                <a:lnTo>
                  <a:pt x="7119717" y="2536108"/>
                </a:lnTo>
                <a:lnTo>
                  <a:pt x="6944563" y="2536108"/>
                </a:lnTo>
                <a:lnTo>
                  <a:pt x="6944563" y="2886655"/>
                </a:lnTo>
                <a:lnTo>
                  <a:pt x="7119717" y="2886655"/>
                </a:lnTo>
                <a:lnTo>
                  <a:pt x="7119717" y="2901235"/>
                </a:lnTo>
                <a:lnTo>
                  <a:pt x="6944563" y="2901235"/>
                </a:lnTo>
                <a:lnTo>
                  <a:pt x="6944563" y="3251783"/>
                </a:lnTo>
                <a:lnTo>
                  <a:pt x="7119717" y="3251783"/>
                </a:lnTo>
                <a:lnTo>
                  <a:pt x="7119717" y="3266363"/>
                </a:lnTo>
                <a:lnTo>
                  <a:pt x="6944563" y="3266363"/>
                </a:lnTo>
                <a:lnTo>
                  <a:pt x="6944563" y="3616911"/>
                </a:lnTo>
                <a:lnTo>
                  <a:pt x="7119717" y="3616911"/>
                </a:lnTo>
                <a:lnTo>
                  <a:pt x="7119717" y="3631491"/>
                </a:lnTo>
                <a:lnTo>
                  <a:pt x="6944563" y="3631491"/>
                </a:lnTo>
                <a:lnTo>
                  <a:pt x="6944563" y="3982038"/>
                </a:lnTo>
                <a:lnTo>
                  <a:pt x="7119717" y="3982038"/>
                </a:lnTo>
                <a:lnTo>
                  <a:pt x="7119717" y="3996618"/>
                </a:lnTo>
                <a:lnTo>
                  <a:pt x="6944563" y="3996618"/>
                </a:lnTo>
                <a:lnTo>
                  <a:pt x="6944563" y="4347165"/>
                </a:lnTo>
                <a:lnTo>
                  <a:pt x="7119717" y="4347165"/>
                </a:lnTo>
                <a:lnTo>
                  <a:pt x="7119717" y="4361746"/>
                </a:lnTo>
                <a:lnTo>
                  <a:pt x="6944563" y="4361746"/>
                </a:lnTo>
                <a:lnTo>
                  <a:pt x="6944563" y="4712293"/>
                </a:lnTo>
                <a:lnTo>
                  <a:pt x="7119717" y="4712293"/>
                </a:lnTo>
                <a:lnTo>
                  <a:pt x="7119717" y="4726873"/>
                </a:lnTo>
                <a:lnTo>
                  <a:pt x="6944563" y="4726873"/>
                </a:lnTo>
                <a:lnTo>
                  <a:pt x="6944563" y="5077421"/>
                </a:lnTo>
                <a:lnTo>
                  <a:pt x="7119717" y="5077421"/>
                </a:lnTo>
                <a:lnTo>
                  <a:pt x="7119717" y="5092001"/>
                </a:lnTo>
                <a:lnTo>
                  <a:pt x="6944563" y="5092001"/>
                </a:lnTo>
                <a:lnTo>
                  <a:pt x="6944563" y="5442548"/>
                </a:lnTo>
                <a:lnTo>
                  <a:pt x="7119717" y="5442548"/>
                </a:lnTo>
                <a:lnTo>
                  <a:pt x="7119717" y="5457129"/>
                </a:lnTo>
                <a:lnTo>
                  <a:pt x="6944563" y="5457129"/>
                </a:lnTo>
                <a:lnTo>
                  <a:pt x="6944563" y="5807676"/>
                </a:lnTo>
                <a:lnTo>
                  <a:pt x="7119717" y="5807676"/>
                </a:lnTo>
                <a:lnTo>
                  <a:pt x="7119717" y="5822257"/>
                </a:lnTo>
                <a:lnTo>
                  <a:pt x="6944563" y="5822257"/>
                </a:lnTo>
                <a:lnTo>
                  <a:pt x="6944563" y="6172803"/>
                </a:lnTo>
                <a:lnTo>
                  <a:pt x="7119717" y="6172803"/>
                </a:lnTo>
                <a:lnTo>
                  <a:pt x="7119717" y="6187384"/>
                </a:lnTo>
                <a:lnTo>
                  <a:pt x="6944563" y="6187384"/>
                </a:lnTo>
                <a:lnTo>
                  <a:pt x="6944563" y="6357302"/>
                </a:lnTo>
                <a:lnTo>
                  <a:pt x="6944562" y="6357302"/>
                </a:lnTo>
                <a:lnTo>
                  <a:pt x="6944562" y="6512794"/>
                </a:lnTo>
                <a:lnTo>
                  <a:pt x="7119716" y="6512794"/>
                </a:lnTo>
                <a:lnTo>
                  <a:pt x="7119716" y="6527374"/>
                </a:lnTo>
                <a:lnTo>
                  <a:pt x="6944562" y="6527374"/>
                </a:lnTo>
                <a:lnTo>
                  <a:pt x="6944562" y="6877921"/>
                </a:lnTo>
                <a:lnTo>
                  <a:pt x="7119716" y="6877921"/>
                </a:lnTo>
                <a:lnTo>
                  <a:pt x="7119716" y="6892501"/>
                </a:lnTo>
                <a:lnTo>
                  <a:pt x="6944562" y="6892501"/>
                </a:lnTo>
                <a:lnTo>
                  <a:pt x="6944562" y="7243044"/>
                </a:lnTo>
                <a:lnTo>
                  <a:pt x="7119716" y="7243044"/>
                </a:lnTo>
                <a:lnTo>
                  <a:pt x="7119716" y="7257625"/>
                </a:lnTo>
                <a:lnTo>
                  <a:pt x="6944562" y="7257625"/>
                </a:lnTo>
                <a:lnTo>
                  <a:pt x="6944562" y="7608174"/>
                </a:lnTo>
                <a:lnTo>
                  <a:pt x="7119716" y="7608174"/>
                </a:lnTo>
                <a:lnTo>
                  <a:pt x="7119716" y="7622754"/>
                </a:lnTo>
                <a:lnTo>
                  <a:pt x="6944562" y="7622754"/>
                </a:lnTo>
                <a:lnTo>
                  <a:pt x="6944562" y="7973301"/>
                </a:lnTo>
                <a:lnTo>
                  <a:pt x="7119716" y="7973301"/>
                </a:lnTo>
                <a:lnTo>
                  <a:pt x="7119716" y="7987881"/>
                </a:lnTo>
                <a:lnTo>
                  <a:pt x="6944562" y="7987881"/>
                </a:lnTo>
                <a:lnTo>
                  <a:pt x="6944562" y="8338428"/>
                </a:lnTo>
                <a:lnTo>
                  <a:pt x="7119716" y="8338428"/>
                </a:lnTo>
                <a:lnTo>
                  <a:pt x="7119716" y="8353008"/>
                </a:lnTo>
                <a:lnTo>
                  <a:pt x="6944562" y="8353008"/>
                </a:lnTo>
                <a:lnTo>
                  <a:pt x="6944562" y="8703555"/>
                </a:lnTo>
                <a:lnTo>
                  <a:pt x="7119716" y="8703555"/>
                </a:lnTo>
                <a:lnTo>
                  <a:pt x="7119716" y="8718135"/>
                </a:lnTo>
                <a:lnTo>
                  <a:pt x="6944562" y="8718135"/>
                </a:lnTo>
                <a:lnTo>
                  <a:pt x="6944562" y="9068682"/>
                </a:lnTo>
                <a:lnTo>
                  <a:pt x="7119716" y="9068682"/>
                </a:lnTo>
                <a:lnTo>
                  <a:pt x="7119716" y="9083262"/>
                </a:lnTo>
                <a:lnTo>
                  <a:pt x="6944562" y="9083262"/>
                </a:lnTo>
                <a:lnTo>
                  <a:pt x="6944562" y="9433810"/>
                </a:lnTo>
                <a:lnTo>
                  <a:pt x="7119716" y="9433810"/>
                </a:lnTo>
                <a:lnTo>
                  <a:pt x="7119716" y="9448390"/>
                </a:lnTo>
                <a:lnTo>
                  <a:pt x="6944562" y="9448390"/>
                </a:lnTo>
                <a:lnTo>
                  <a:pt x="6944562" y="9798938"/>
                </a:lnTo>
                <a:lnTo>
                  <a:pt x="7119716" y="9798938"/>
                </a:lnTo>
                <a:lnTo>
                  <a:pt x="7119716" y="9813518"/>
                </a:lnTo>
                <a:lnTo>
                  <a:pt x="6944562" y="9813518"/>
                </a:lnTo>
                <a:lnTo>
                  <a:pt x="6944562" y="10164065"/>
                </a:lnTo>
                <a:lnTo>
                  <a:pt x="7119716" y="10164065"/>
                </a:lnTo>
                <a:lnTo>
                  <a:pt x="7119716" y="10178645"/>
                </a:lnTo>
                <a:lnTo>
                  <a:pt x="6944562" y="10178645"/>
                </a:lnTo>
                <a:lnTo>
                  <a:pt x="6944562" y="10529192"/>
                </a:lnTo>
                <a:lnTo>
                  <a:pt x="7119716" y="10529192"/>
                </a:lnTo>
                <a:lnTo>
                  <a:pt x="7119716" y="10543773"/>
                </a:lnTo>
                <a:lnTo>
                  <a:pt x="6944562" y="10543773"/>
                </a:lnTo>
                <a:lnTo>
                  <a:pt x="6944562" y="10894320"/>
                </a:lnTo>
                <a:lnTo>
                  <a:pt x="7119716" y="10894320"/>
                </a:lnTo>
                <a:lnTo>
                  <a:pt x="7119716" y="10908900"/>
                </a:lnTo>
                <a:lnTo>
                  <a:pt x="6944562" y="10908900"/>
                </a:lnTo>
                <a:lnTo>
                  <a:pt x="6944562" y="11259448"/>
                </a:lnTo>
                <a:lnTo>
                  <a:pt x="7119716" y="11259448"/>
                </a:lnTo>
                <a:lnTo>
                  <a:pt x="7119716" y="11274028"/>
                </a:lnTo>
                <a:lnTo>
                  <a:pt x="6944562" y="11274028"/>
                </a:lnTo>
                <a:lnTo>
                  <a:pt x="6944562" y="11624575"/>
                </a:lnTo>
                <a:lnTo>
                  <a:pt x="7119716" y="11624575"/>
                </a:lnTo>
                <a:lnTo>
                  <a:pt x="7119716" y="11639156"/>
                </a:lnTo>
                <a:lnTo>
                  <a:pt x="6944562" y="11639156"/>
                </a:lnTo>
                <a:lnTo>
                  <a:pt x="6944562" y="11989703"/>
                </a:lnTo>
                <a:lnTo>
                  <a:pt x="7119716" y="11989703"/>
                </a:lnTo>
                <a:lnTo>
                  <a:pt x="7119716" y="12004284"/>
                </a:lnTo>
                <a:lnTo>
                  <a:pt x="6944562" y="12004284"/>
                </a:lnTo>
                <a:lnTo>
                  <a:pt x="6944562" y="12354830"/>
                </a:lnTo>
                <a:lnTo>
                  <a:pt x="7119716" y="12354830"/>
                </a:lnTo>
                <a:lnTo>
                  <a:pt x="7119716" y="12369411"/>
                </a:lnTo>
                <a:lnTo>
                  <a:pt x="6944562" y="12369411"/>
                </a:lnTo>
                <a:lnTo>
                  <a:pt x="6944562" y="12539329"/>
                </a:lnTo>
                <a:lnTo>
                  <a:pt x="6929342" y="12539329"/>
                </a:lnTo>
                <a:lnTo>
                  <a:pt x="6929342" y="12369411"/>
                </a:lnTo>
                <a:lnTo>
                  <a:pt x="6592971" y="12369411"/>
                </a:lnTo>
                <a:lnTo>
                  <a:pt x="6592971" y="12539329"/>
                </a:lnTo>
                <a:lnTo>
                  <a:pt x="6577751" y="12539329"/>
                </a:lnTo>
                <a:lnTo>
                  <a:pt x="6577751" y="12369411"/>
                </a:lnTo>
                <a:lnTo>
                  <a:pt x="6241382" y="12369411"/>
                </a:lnTo>
                <a:lnTo>
                  <a:pt x="6241382" y="12539329"/>
                </a:lnTo>
                <a:lnTo>
                  <a:pt x="6226162" y="12539329"/>
                </a:lnTo>
                <a:lnTo>
                  <a:pt x="6226162" y="12369411"/>
                </a:lnTo>
                <a:lnTo>
                  <a:pt x="5889793" y="12369412"/>
                </a:lnTo>
                <a:lnTo>
                  <a:pt x="5889793" y="12539329"/>
                </a:lnTo>
                <a:lnTo>
                  <a:pt x="5874573" y="12539329"/>
                </a:lnTo>
                <a:lnTo>
                  <a:pt x="5874573" y="12369412"/>
                </a:lnTo>
                <a:lnTo>
                  <a:pt x="5538203" y="12369412"/>
                </a:lnTo>
                <a:lnTo>
                  <a:pt x="5538203" y="12539329"/>
                </a:lnTo>
                <a:lnTo>
                  <a:pt x="5522983" y="12539329"/>
                </a:lnTo>
                <a:lnTo>
                  <a:pt x="5522983" y="12369412"/>
                </a:lnTo>
                <a:lnTo>
                  <a:pt x="5186613" y="12369412"/>
                </a:lnTo>
                <a:lnTo>
                  <a:pt x="5186613" y="12539329"/>
                </a:lnTo>
                <a:lnTo>
                  <a:pt x="5171393" y="12539329"/>
                </a:lnTo>
                <a:lnTo>
                  <a:pt x="5171393" y="12369412"/>
                </a:lnTo>
                <a:lnTo>
                  <a:pt x="4835023" y="12369410"/>
                </a:lnTo>
                <a:lnTo>
                  <a:pt x="4835023" y="12539329"/>
                </a:lnTo>
                <a:lnTo>
                  <a:pt x="4819803" y="12539329"/>
                </a:lnTo>
                <a:lnTo>
                  <a:pt x="4819803" y="12369410"/>
                </a:lnTo>
                <a:lnTo>
                  <a:pt x="4483433" y="12369410"/>
                </a:lnTo>
                <a:lnTo>
                  <a:pt x="4483433" y="12539329"/>
                </a:lnTo>
                <a:lnTo>
                  <a:pt x="4468213" y="12539329"/>
                </a:lnTo>
                <a:lnTo>
                  <a:pt x="4468213" y="12369410"/>
                </a:lnTo>
                <a:lnTo>
                  <a:pt x="4131843" y="12369410"/>
                </a:lnTo>
                <a:lnTo>
                  <a:pt x="4131843" y="12539329"/>
                </a:lnTo>
                <a:lnTo>
                  <a:pt x="4116623" y="12539329"/>
                </a:lnTo>
                <a:lnTo>
                  <a:pt x="4116623" y="12369410"/>
                </a:lnTo>
                <a:lnTo>
                  <a:pt x="3780250" y="12369410"/>
                </a:lnTo>
                <a:lnTo>
                  <a:pt x="3780250" y="12539329"/>
                </a:lnTo>
                <a:lnTo>
                  <a:pt x="3765030" y="12539329"/>
                </a:lnTo>
                <a:lnTo>
                  <a:pt x="3765030" y="12369410"/>
                </a:lnTo>
                <a:lnTo>
                  <a:pt x="3586162" y="12369410"/>
                </a:lnTo>
                <a:lnTo>
                  <a:pt x="3586162" y="12369411"/>
                </a:lnTo>
                <a:lnTo>
                  <a:pt x="3411008" y="12369411"/>
                </a:lnTo>
                <a:lnTo>
                  <a:pt x="3411008" y="12539329"/>
                </a:lnTo>
                <a:lnTo>
                  <a:pt x="3395788" y="12539329"/>
                </a:lnTo>
                <a:lnTo>
                  <a:pt x="3395788" y="12369411"/>
                </a:lnTo>
                <a:lnTo>
                  <a:pt x="3059418" y="12369411"/>
                </a:lnTo>
                <a:lnTo>
                  <a:pt x="3059418" y="12539329"/>
                </a:lnTo>
                <a:lnTo>
                  <a:pt x="3044198" y="12539329"/>
                </a:lnTo>
                <a:lnTo>
                  <a:pt x="3044198" y="12369411"/>
                </a:lnTo>
                <a:lnTo>
                  <a:pt x="2707828" y="12369411"/>
                </a:lnTo>
                <a:lnTo>
                  <a:pt x="2707828" y="12539329"/>
                </a:lnTo>
                <a:lnTo>
                  <a:pt x="2692608" y="12539329"/>
                </a:lnTo>
                <a:lnTo>
                  <a:pt x="2692608" y="12369411"/>
                </a:lnTo>
                <a:lnTo>
                  <a:pt x="2356239" y="12369412"/>
                </a:lnTo>
                <a:lnTo>
                  <a:pt x="2356239" y="12539329"/>
                </a:lnTo>
                <a:lnTo>
                  <a:pt x="2341019" y="12539329"/>
                </a:lnTo>
                <a:lnTo>
                  <a:pt x="2341019" y="12369412"/>
                </a:lnTo>
                <a:lnTo>
                  <a:pt x="2004649" y="12369412"/>
                </a:lnTo>
                <a:lnTo>
                  <a:pt x="2004649" y="12539329"/>
                </a:lnTo>
                <a:lnTo>
                  <a:pt x="1989429" y="12539329"/>
                </a:lnTo>
                <a:lnTo>
                  <a:pt x="1989429" y="12369412"/>
                </a:lnTo>
                <a:lnTo>
                  <a:pt x="1653059" y="12369412"/>
                </a:lnTo>
                <a:lnTo>
                  <a:pt x="1653059" y="12539329"/>
                </a:lnTo>
                <a:lnTo>
                  <a:pt x="1637839" y="12539329"/>
                </a:lnTo>
                <a:lnTo>
                  <a:pt x="1637839" y="12369412"/>
                </a:lnTo>
                <a:lnTo>
                  <a:pt x="1301469" y="12369410"/>
                </a:lnTo>
                <a:lnTo>
                  <a:pt x="1301469" y="12539329"/>
                </a:lnTo>
                <a:lnTo>
                  <a:pt x="1286249" y="12539329"/>
                </a:lnTo>
                <a:lnTo>
                  <a:pt x="1286249" y="12369410"/>
                </a:lnTo>
                <a:lnTo>
                  <a:pt x="949879" y="12369410"/>
                </a:lnTo>
                <a:lnTo>
                  <a:pt x="949879" y="12539329"/>
                </a:lnTo>
                <a:lnTo>
                  <a:pt x="934659" y="12539329"/>
                </a:lnTo>
                <a:lnTo>
                  <a:pt x="934659" y="12369410"/>
                </a:lnTo>
                <a:lnTo>
                  <a:pt x="598290" y="12369410"/>
                </a:lnTo>
                <a:lnTo>
                  <a:pt x="598290" y="12539329"/>
                </a:lnTo>
                <a:lnTo>
                  <a:pt x="583070" y="12539329"/>
                </a:lnTo>
                <a:lnTo>
                  <a:pt x="583070" y="12369410"/>
                </a:lnTo>
                <a:lnTo>
                  <a:pt x="246697" y="12369410"/>
                </a:lnTo>
                <a:lnTo>
                  <a:pt x="246697" y="12539329"/>
                </a:lnTo>
                <a:lnTo>
                  <a:pt x="231477" y="12539329"/>
                </a:lnTo>
                <a:lnTo>
                  <a:pt x="231477" y="12369410"/>
                </a:lnTo>
                <a:lnTo>
                  <a:pt x="0" y="12369410"/>
                </a:lnTo>
                <a:lnTo>
                  <a:pt x="0" y="12354830"/>
                </a:lnTo>
                <a:lnTo>
                  <a:pt x="231477" y="12354830"/>
                </a:lnTo>
                <a:lnTo>
                  <a:pt x="231477" y="12004282"/>
                </a:lnTo>
                <a:lnTo>
                  <a:pt x="0" y="12004282"/>
                </a:lnTo>
                <a:lnTo>
                  <a:pt x="0" y="11989703"/>
                </a:lnTo>
                <a:lnTo>
                  <a:pt x="231477" y="11989703"/>
                </a:lnTo>
                <a:lnTo>
                  <a:pt x="231477" y="11639155"/>
                </a:lnTo>
                <a:lnTo>
                  <a:pt x="0" y="11639155"/>
                </a:lnTo>
                <a:lnTo>
                  <a:pt x="0" y="11624575"/>
                </a:lnTo>
                <a:lnTo>
                  <a:pt x="231477" y="11624575"/>
                </a:lnTo>
                <a:lnTo>
                  <a:pt x="231477" y="11274028"/>
                </a:lnTo>
                <a:lnTo>
                  <a:pt x="0" y="11274028"/>
                </a:lnTo>
                <a:lnTo>
                  <a:pt x="0" y="11259448"/>
                </a:lnTo>
                <a:lnTo>
                  <a:pt x="231477" y="11259448"/>
                </a:lnTo>
                <a:lnTo>
                  <a:pt x="231477" y="10908900"/>
                </a:lnTo>
                <a:lnTo>
                  <a:pt x="0" y="10908900"/>
                </a:lnTo>
                <a:lnTo>
                  <a:pt x="0" y="10894320"/>
                </a:lnTo>
                <a:lnTo>
                  <a:pt x="231477" y="10894320"/>
                </a:lnTo>
                <a:lnTo>
                  <a:pt x="231477" y="10543772"/>
                </a:lnTo>
                <a:lnTo>
                  <a:pt x="0" y="10543772"/>
                </a:lnTo>
                <a:lnTo>
                  <a:pt x="0" y="10529192"/>
                </a:lnTo>
                <a:lnTo>
                  <a:pt x="231477" y="10529192"/>
                </a:lnTo>
                <a:lnTo>
                  <a:pt x="231477" y="10178645"/>
                </a:lnTo>
                <a:lnTo>
                  <a:pt x="0" y="10178645"/>
                </a:lnTo>
                <a:lnTo>
                  <a:pt x="0" y="10164065"/>
                </a:lnTo>
                <a:lnTo>
                  <a:pt x="231477" y="10164065"/>
                </a:lnTo>
                <a:lnTo>
                  <a:pt x="231477" y="9813518"/>
                </a:lnTo>
                <a:lnTo>
                  <a:pt x="0" y="9813518"/>
                </a:lnTo>
                <a:lnTo>
                  <a:pt x="0" y="9798938"/>
                </a:lnTo>
                <a:lnTo>
                  <a:pt x="231477" y="9798938"/>
                </a:lnTo>
                <a:lnTo>
                  <a:pt x="231477" y="9448390"/>
                </a:lnTo>
                <a:lnTo>
                  <a:pt x="0" y="9448390"/>
                </a:lnTo>
                <a:lnTo>
                  <a:pt x="0" y="9433810"/>
                </a:lnTo>
                <a:lnTo>
                  <a:pt x="231477" y="9433810"/>
                </a:lnTo>
                <a:lnTo>
                  <a:pt x="231477" y="9083262"/>
                </a:lnTo>
                <a:lnTo>
                  <a:pt x="0" y="9083262"/>
                </a:lnTo>
                <a:lnTo>
                  <a:pt x="0" y="9068682"/>
                </a:lnTo>
                <a:lnTo>
                  <a:pt x="231477" y="9068682"/>
                </a:lnTo>
                <a:lnTo>
                  <a:pt x="231477" y="8718135"/>
                </a:lnTo>
                <a:lnTo>
                  <a:pt x="0" y="8718135"/>
                </a:lnTo>
                <a:lnTo>
                  <a:pt x="0" y="8703555"/>
                </a:lnTo>
                <a:lnTo>
                  <a:pt x="231477" y="8703555"/>
                </a:lnTo>
                <a:lnTo>
                  <a:pt x="231477" y="8353008"/>
                </a:lnTo>
                <a:lnTo>
                  <a:pt x="0" y="8353008"/>
                </a:lnTo>
                <a:lnTo>
                  <a:pt x="0" y="8338428"/>
                </a:lnTo>
                <a:lnTo>
                  <a:pt x="231477" y="8338428"/>
                </a:lnTo>
                <a:lnTo>
                  <a:pt x="231477" y="7987881"/>
                </a:lnTo>
                <a:lnTo>
                  <a:pt x="0" y="7987881"/>
                </a:lnTo>
                <a:lnTo>
                  <a:pt x="0" y="7973301"/>
                </a:lnTo>
                <a:lnTo>
                  <a:pt x="231477" y="7973301"/>
                </a:lnTo>
                <a:lnTo>
                  <a:pt x="231477" y="7622754"/>
                </a:lnTo>
                <a:lnTo>
                  <a:pt x="0" y="7622754"/>
                </a:lnTo>
                <a:lnTo>
                  <a:pt x="0" y="7608174"/>
                </a:lnTo>
                <a:lnTo>
                  <a:pt x="231477" y="7608174"/>
                </a:lnTo>
                <a:lnTo>
                  <a:pt x="231477" y="7257625"/>
                </a:lnTo>
                <a:lnTo>
                  <a:pt x="0" y="7257625"/>
                </a:lnTo>
                <a:lnTo>
                  <a:pt x="0" y="7243044"/>
                </a:lnTo>
                <a:lnTo>
                  <a:pt x="231477" y="7243044"/>
                </a:lnTo>
                <a:lnTo>
                  <a:pt x="231477" y="6892501"/>
                </a:lnTo>
                <a:lnTo>
                  <a:pt x="0" y="6892501"/>
                </a:lnTo>
                <a:lnTo>
                  <a:pt x="0" y="6877920"/>
                </a:lnTo>
                <a:lnTo>
                  <a:pt x="231477" y="6877920"/>
                </a:lnTo>
                <a:lnTo>
                  <a:pt x="231477" y="6527374"/>
                </a:lnTo>
                <a:lnTo>
                  <a:pt x="0" y="6527374"/>
                </a:lnTo>
                <a:lnTo>
                  <a:pt x="0" y="6512794"/>
                </a:lnTo>
                <a:lnTo>
                  <a:pt x="231477" y="6512794"/>
                </a:lnTo>
                <a:lnTo>
                  <a:pt x="231477" y="6187383"/>
                </a:lnTo>
                <a:lnTo>
                  <a:pt x="1" y="6187383"/>
                </a:lnTo>
                <a:lnTo>
                  <a:pt x="1" y="6172803"/>
                </a:lnTo>
                <a:lnTo>
                  <a:pt x="231478" y="6172803"/>
                </a:lnTo>
                <a:lnTo>
                  <a:pt x="231478" y="5822255"/>
                </a:lnTo>
                <a:lnTo>
                  <a:pt x="1" y="5822255"/>
                </a:lnTo>
                <a:lnTo>
                  <a:pt x="1" y="5807676"/>
                </a:lnTo>
                <a:lnTo>
                  <a:pt x="231478" y="5807676"/>
                </a:lnTo>
                <a:lnTo>
                  <a:pt x="231478" y="5457129"/>
                </a:lnTo>
                <a:lnTo>
                  <a:pt x="1" y="5457129"/>
                </a:lnTo>
                <a:lnTo>
                  <a:pt x="1" y="5442548"/>
                </a:lnTo>
                <a:lnTo>
                  <a:pt x="231478" y="5442548"/>
                </a:lnTo>
                <a:lnTo>
                  <a:pt x="231478" y="5092001"/>
                </a:lnTo>
                <a:lnTo>
                  <a:pt x="1" y="5092001"/>
                </a:lnTo>
                <a:lnTo>
                  <a:pt x="1" y="5077421"/>
                </a:lnTo>
                <a:lnTo>
                  <a:pt x="231478" y="5077421"/>
                </a:lnTo>
                <a:lnTo>
                  <a:pt x="231478" y="4726873"/>
                </a:lnTo>
                <a:lnTo>
                  <a:pt x="1" y="4726873"/>
                </a:lnTo>
                <a:lnTo>
                  <a:pt x="1" y="4712293"/>
                </a:lnTo>
                <a:lnTo>
                  <a:pt x="231478" y="4712293"/>
                </a:lnTo>
                <a:lnTo>
                  <a:pt x="231478" y="4361745"/>
                </a:lnTo>
                <a:lnTo>
                  <a:pt x="1" y="4361745"/>
                </a:lnTo>
                <a:lnTo>
                  <a:pt x="1" y="4347165"/>
                </a:lnTo>
                <a:lnTo>
                  <a:pt x="231478" y="4347165"/>
                </a:lnTo>
                <a:lnTo>
                  <a:pt x="231478" y="3996618"/>
                </a:lnTo>
                <a:lnTo>
                  <a:pt x="1" y="3996618"/>
                </a:lnTo>
                <a:lnTo>
                  <a:pt x="1" y="3982038"/>
                </a:lnTo>
                <a:lnTo>
                  <a:pt x="231478" y="3982038"/>
                </a:lnTo>
                <a:lnTo>
                  <a:pt x="231478" y="3631491"/>
                </a:lnTo>
                <a:lnTo>
                  <a:pt x="1" y="3631491"/>
                </a:lnTo>
                <a:lnTo>
                  <a:pt x="1" y="3616911"/>
                </a:lnTo>
                <a:lnTo>
                  <a:pt x="231478" y="3616911"/>
                </a:lnTo>
                <a:lnTo>
                  <a:pt x="231478" y="3266363"/>
                </a:lnTo>
                <a:lnTo>
                  <a:pt x="1" y="3266363"/>
                </a:lnTo>
                <a:lnTo>
                  <a:pt x="1" y="3251783"/>
                </a:lnTo>
                <a:lnTo>
                  <a:pt x="231478" y="3251783"/>
                </a:lnTo>
                <a:lnTo>
                  <a:pt x="231478" y="2901235"/>
                </a:lnTo>
                <a:lnTo>
                  <a:pt x="1" y="2901235"/>
                </a:lnTo>
                <a:lnTo>
                  <a:pt x="1" y="2886655"/>
                </a:lnTo>
                <a:lnTo>
                  <a:pt x="231478" y="2886655"/>
                </a:lnTo>
                <a:lnTo>
                  <a:pt x="231478" y="2536108"/>
                </a:lnTo>
                <a:lnTo>
                  <a:pt x="1" y="2536108"/>
                </a:lnTo>
                <a:lnTo>
                  <a:pt x="1" y="2521528"/>
                </a:lnTo>
                <a:lnTo>
                  <a:pt x="231478" y="2521528"/>
                </a:lnTo>
                <a:lnTo>
                  <a:pt x="231478" y="2170981"/>
                </a:lnTo>
                <a:lnTo>
                  <a:pt x="1" y="2170981"/>
                </a:lnTo>
                <a:lnTo>
                  <a:pt x="1" y="2156401"/>
                </a:lnTo>
                <a:lnTo>
                  <a:pt x="231478" y="2156401"/>
                </a:lnTo>
                <a:lnTo>
                  <a:pt x="231478" y="1805854"/>
                </a:lnTo>
                <a:lnTo>
                  <a:pt x="1" y="1805854"/>
                </a:lnTo>
                <a:lnTo>
                  <a:pt x="1" y="1791274"/>
                </a:lnTo>
                <a:lnTo>
                  <a:pt x="231478" y="1791274"/>
                </a:lnTo>
                <a:lnTo>
                  <a:pt x="231478" y="1440727"/>
                </a:lnTo>
                <a:lnTo>
                  <a:pt x="1" y="1440727"/>
                </a:lnTo>
                <a:lnTo>
                  <a:pt x="1" y="1426147"/>
                </a:lnTo>
                <a:lnTo>
                  <a:pt x="231478" y="1426147"/>
                </a:lnTo>
                <a:lnTo>
                  <a:pt x="231478" y="1075598"/>
                </a:lnTo>
                <a:lnTo>
                  <a:pt x="1" y="1075598"/>
                </a:lnTo>
                <a:lnTo>
                  <a:pt x="1" y="1061017"/>
                </a:lnTo>
                <a:lnTo>
                  <a:pt x="231478" y="1061017"/>
                </a:lnTo>
                <a:lnTo>
                  <a:pt x="231478" y="710474"/>
                </a:lnTo>
                <a:lnTo>
                  <a:pt x="1" y="710474"/>
                </a:lnTo>
                <a:lnTo>
                  <a:pt x="1" y="695893"/>
                </a:lnTo>
                <a:lnTo>
                  <a:pt x="231478" y="695893"/>
                </a:lnTo>
                <a:lnTo>
                  <a:pt x="231478" y="345347"/>
                </a:lnTo>
                <a:lnTo>
                  <a:pt x="1" y="345347"/>
                </a:lnTo>
                <a:lnTo>
                  <a:pt x="1" y="330767"/>
                </a:lnTo>
                <a:lnTo>
                  <a:pt x="231478" y="330767"/>
                </a:lnTo>
                <a:lnTo>
                  <a:pt x="231478" y="0"/>
                </a:lnTo>
                <a:lnTo>
                  <a:pt x="246698" y="0"/>
                </a:lnTo>
                <a:lnTo>
                  <a:pt x="246698" y="330767"/>
                </a:lnTo>
                <a:lnTo>
                  <a:pt x="583071" y="330767"/>
                </a:lnTo>
                <a:lnTo>
                  <a:pt x="583071" y="0"/>
                </a:lnTo>
                <a:lnTo>
                  <a:pt x="598291" y="0"/>
                </a:lnTo>
                <a:lnTo>
                  <a:pt x="598291" y="330767"/>
                </a:lnTo>
                <a:lnTo>
                  <a:pt x="934660" y="330767"/>
                </a:lnTo>
                <a:lnTo>
                  <a:pt x="934660" y="0"/>
                </a:lnTo>
                <a:lnTo>
                  <a:pt x="949880" y="0"/>
                </a:lnTo>
                <a:lnTo>
                  <a:pt x="949880" y="330767"/>
                </a:lnTo>
                <a:lnTo>
                  <a:pt x="1286250" y="330767"/>
                </a:lnTo>
                <a:lnTo>
                  <a:pt x="1286250" y="0"/>
                </a:lnTo>
                <a:lnTo>
                  <a:pt x="1301470" y="0"/>
                </a:lnTo>
                <a:lnTo>
                  <a:pt x="1301470" y="330767"/>
                </a:lnTo>
                <a:lnTo>
                  <a:pt x="1637840" y="330767"/>
                </a:lnTo>
                <a:lnTo>
                  <a:pt x="1637840" y="0"/>
                </a:lnTo>
                <a:lnTo>
                  <a:pt x="1653060" y="0"/>
                </a:lnTo>
                <a:lnTo>
                  <a:pt x="1653060" y="330767"/>
                </a:lnTo>
                <a:lnTo>
                  <a:pt x="1989430" y="330767"/>
                </a:lnTo>
                <a:lnTo>
                  <a:pt x="1989430" y="0"/>
                </a:lnTo>
                <a:lnTo>
                  <a:pt x="2004650" y="0"/>
                </a:lnTo>
                <a:lnTo>
                  <a:pt x="2004650" y="330767"/>
                </a:lnTo>
                <a:lnTo>
                  <a:pt x="2341021" y="330767"/>
                </a:lnTo>
                <a:lnTo>
                  <a:pt x="2341021" y="0"/>
                </a:lnTo>
                <a:lnTo>
                  <a:pt x="2356240" y="0"/>
                </a:lnTo>
                <a:lnTo>
                  <a:pt x="2356240" y="330767"/>
                </a:lnTo>
                <a:lnTo>
                  <a:pt x="2692610" y="330767"/>
                </a:lnTo>
                <a:lnTo>
                  <a:pt x="2692610" y="0"/>
                </a:lnTo>
                <a:lnTo>
                  <a:pt x="2707830" y="0"/>
                </a:lnTo>
                <a:lnTo>
                  <a:pt x="2707830" y="330767"/>
                </a:lnTo>
                <a:lnTo>
                  <a:pt x="3044200" y="330767"/>
                </a:lnTo>
                <a:lnTo>
                  <a:pt x="3044200" y="0"/>
                </a:lnTo>
                <a:lnTo>
                  <a:pt x="3059420" y="0"/>
                </a:lnTo>
                <a:lnTo>
                  <a:pt x="3059420" y="330767"/>
                </a:lnTo>
                <a:lnTo>
                  <a:pt x="3395790" y="330767"/>
                </a:lnTo>
                <a:lnTo>
                  <a:pt x="3395790" y="0"/>
                </a:lnTo>
                <a:lnTo>
                  <a:pt x="3411010" y="0"/>
                </a:lnTo>
                <a:lnTo>
                  <a:pt x="3411010" y="330767"/>
                </a:lnTo>
                <a:lnTo>
                  <a:pt x="3586163" y="330767"/>
                </a:lnTo>
                <a:lnTo>
                  <a:pt x="3765031" y="330767"/>
                </a:lnTo>
                <a:lnTo>
                  <a:pt x="3765031" y="0"/>
                </a:lnTo>
                <a:lnTo>
                  <a:pt x="3780252" y="0"/>
                </a:lnTo>
                <a:lnTo>
                  <a:pt x="3780252" y="330767"/>
                </a:lnTo>
                <a:lnTo>
                  <a:pt x="4116624" y="330767"/>
                </a:lnTo>
                <a:lnTo>
                  <a:pt x="4116624" y="0"/>
                </a:lnTo>
                <a:lnTo>
                  <a:pt x="4131845" y="0"/>
                </a:lnTo>
                <a:lnTo>
                  <a:pt x="4131845" y="330767"/>
                </a:lnTo>
                <a:lnTo>
                  <a:pt x="4468214" y="330767"/>
                </a:lnTo>
                <a:lnTo>
                  <a:pt x="4468214" y="0"/>
                </a:lnTo>
                <a:lnTo>
                  <a:pt x="4483434" y="0"/>
                </a:lnTo>
                <a:lnTo>
                  <a:pt x="4483434" y="330767"/>
                </a:lnTo>
                <a:lnTo>
                  <a:pt x="4819804" y="330767"/>
                </a:lnTo>
                <a:lnTo>
                  <a:pt x="4819804" y="0"/>
                </a:lnTo>
                <a:lnTo>
                  <a:pt x="4835024" y="0"/>
                </a:lnTo>
                <a:lnTo>
                  <a:pt x="4835024" y="330767"/>
                </a:lnTo>
                <a:lnTo>
                  <a:pt x="5171394" y="330767"/>
                </a:lnTo>
                <a:lnTo>
                  <a:pt x="5171394" y="0"/>
                </a:lnTo>
                <a:lnTo>
                  <a:pt x="5186614" y="0"/>
                </a:lnTo>
                <a:lnTo>
                  <a:pt x="5186614" y="330767"/>
                </a:lnTo>
                <a:lnTo>
                  <a:pt x="5522984" y="330767"/>
                </a:lnTo>
                <a:lnTo>
                  <a:pt x="5522984" y="0"/>
                </a:lnTo>
                <a:lnTo>
                  <a:pt x="5538204" y="0"/>
                </a:lnTo>
                <a:lnTo>
                  <a:pt x="5538204" y="330767"/>
                </a:lnTo>
                <a:lnTo>
                  <a:pt x="5874574" y="330767"/>
                </a:lnTo>
                <a:lnTo>
                  <a:pt x="5874574" y="0"/>
                </a:lnTo>
                <a:lnTo>
                  <a:pt x="5889794" y="0"/>
                </a:lnTo>
                <a:lnTo>
                  <a:pt x="5889794" y="330767"/>
                </a:lnTo>
                <a:lnTo>
                  <a:pt x="6226164" y="330767"/>
                </a:lnTo>
                <a:lnTo>
                  <a:pt x="6226164" y="0"/>
                </a:lnTo>
                <a:lnTo>
                  <a:pt x="6241384" y="0"/>
                </a:lnTo>
                <a:lnTo>
                  <a:pt x="6241384" y="330767"/>
                </a:lnTo>
                <a:lnTo>
                  <a:pt x="6577753" y="330767"/>
                </a:lnTo>
                <a:lnTo>
                  <a:pt x="6577753" y="0"/>
                </a:lnTo>
                <a:lnTo>
                  <a:pt x="6592974" y="0"/>
                </a:lnTo>
                <a:lnTo>
                  <a:pt x="6592974" y="330767"/>
                </a:lnTo>
                <a:lnTo>
                  <a:pt x="6929343" y="330767"/>
                </a:lnTo>
                <a:lnTo>
                  <a:pt x="6929343" y="0"/>
                </a:lnTo>
                <a:lnTo>
                  <a:pt x="6944563" y="0"/>
                </a:lnTo>
                <a:lnTo>
                  <a:pt x="6944563" y="3307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2700"/>
              <a:buFont typeface="Arial"/>
              <a:buNone/>
            </a:pPr>
            <a:endParaRPr sz="18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800" cy="5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>
                <a:solidFill>
                  <a:srgbClr val="434343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434343"/>
              </a:solidFill>
              <a:cs typeface="Arial"/>
              <a:sym typeface="Arial"/>
            </a:endParaRPr>
          </a:p>
        </p:txBody>
      </p:sp>
      <p:sp>
        <p:nvSpPr>
          <p:cNvPr id="8" name="Google Shape;8;p1"/>
          <p:cNvSpPr txBox="1"/>
          <p:nvPr/>
        </p:nvSpPr>
        <p:spPr>
          <a:xfrm rot="5400000">
            <a:off x="-1000500" y="5877400"/>
            <a:ext cx="2222200" cy="3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" sz="1400" kern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slidesmania.com</a:t>
            </a:r>
            <a:endParaRPr sz="1400" kern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41574378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2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5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32263" y="675008"/>
            <a:ext cx="11204812" cy="5493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2132" y="1009023"/>
            <a:ext cx="3916624" cy="39166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14714"/>
          <a:stretch/>
        </p:blipFill>
        <p:spPr>
          <a:xfrm>
            <a:off x="5133620" y="3119545"/>
            <a:ext cx="3524748" cy="30061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943" y="1138655"/>
            <a:ext cx="6517189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01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9434" y="504967"/>
            <a:ext cx="11382232" cy="5882185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403" y="670691"/>
            <a:ext cx="6919560" cy="1176630"/>
          </a:xfrm>
          <a:prstGeom prst="rect">
            <a:avLst/>
          </a:prstGeom>
        </p:spPr>
      </p:pic>
      <p:grpSp>
        <p:nvGrpSpPr>
          <p:cNvPr id="11" name="组合 23"/>
          <p:cNvGrpSpPr/>
          <p:nvPr/>
        </p:nvGrpSpPr>
        <p:grpSpPr>
          <a:xfrm>
            <a:off x="709522" y="1824602"/>
            <a:ext cx="5203147" cy="2313455"/>
            <a:chOff x="3287072" y="1345115"/>
            <a:chExt cx="3284033" cy="1516477"/>
          </a:xfrm>
        </p:grpSpPr>
        <p:sp>
          <p:nvSpPr>
            <p:cNvPr id="12" name="矩形 27"/>
            <p:cNvSpPr/>
            <p:nvPr/>
          </p:nvSpPr>
          <p:spPr>
            <a:xfrm>
              <a:off x="3287072" y="1413123"/>
              <a:ext cx="3284033" cy="1448469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3" name="矩形 28"/>
            <p:cNvSpPr/>
            <p:nvPr/>
          </p:nvSpPr>
          <p:spPr>
            <a:xfrm>
              <a:off x="3355881" y="1345115"/>
              <a:ext cx="600362" cy="442747"/>
            </a:xfrm>
            <a:prstGeom prst="rect">
              <a:avLst/>
            </a:prstGeom>
            <a:solidFill>
              <a:srgbClr val="C3D69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rmAutofit/>
            </a:bodyPr>
            <a:lstStyle/>
            <a:p>
              <a:pPr algn="ctr"/>
              <a:endParaRPr lang="en-US" sz="25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4" name="组合 23"/>
          <p:cNvGrpSpPr/>
          <p:nvPr/>
        </p:nvGrpSpPr>
        <p:grpSpPr>
          <a:xfrm>
            <a:off x="6133603" y="1824602"/>
            <a:ext cx="5330515" cy="2313455"/>
            <a:chOff x="3287072" y="1345115"/>
            <a:chExt cx="3392980" cy="1516477"/>
          </a:xfrm>
        </p:grpSpPr>
        <p:sp>
          <p:nvSpPr>
            <p:cNvPr id="15" name="矩形 27"/>
            <p:cNvSpPr/>
            <p:nvPr/>
          </p:nvSpPr>
          <p:spPr>
            <a:xfrm>
              <a:off x="3287072" y="1413123"/>
              <a:ext cx="3392980" cy="1448469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6" name="矩形 28"/>
            <p:cNvSpPr/>
            <p:nvPr/>
          </p:nvSpPr>
          <p:spPr>
            <a:xfrm>
              <a:off x="3355880" y="1345115"/>
              <a:ext cx="600362" cy="442747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rmAutofit/>
            </a:bodyPr>
            <a:lstStyle/>
            <a:p>
              <a:pPr algn="ctr"/>
              <a:endParaRPr lang="en-US" sz="25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组合 23"/>
          <p:cNvGrpSpPr/>
          <p:nvPr/>
        </p:nvGrpSpPr>
        <p:grpSpPr>
          <a:xfrm>
            <a:off x="709523" y="4356852"/>
            <a:ext cx="5203146" cy="2030301"/>
            <a:chOff x="3287072" y="1345115"/>
            <a:chExt cx="3282683" cy="1516477"/>
          </a:xfrm>
        </p:grpSpPr>
        <p:sp>
          <p:nvSpPr>
            <p:cNvPr id="18" name="矩形 27"/>
            <p:cNvSpPr/>
            <p:nvPr/>
          </p:nvSpPr>
          <p:spPr>
            <a:xfrm>
              <a:off x="3287072" y="1413123"/>
              <a:ext cx="3282683" cy="1448469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9" name="矩形 28"/>
            <p:cNvSpPr/>
            <p:nvPr/>
          </p:nvSpPr>
          <p:spPr>
            <a:xfrm>
              <a:off x="3355880" y="1345115"/>
              <a:ext cx="600362" cy="448700"/>
            </a:xfrm>
            <a:prstGeom prst="rect">
              <a:avLst/>
            </a:prstGeom>
            <a:solidFill>
              <a:srgbClr val="DBEEF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rmAutofit/>
            </a:bodyPr>
            <a:lstStyle/>
            <a:p>
              <a:pPr algn="ctr"/>
              <a:endParaRPr lang="en-US" sz="25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0" name="组合 23"/>
          <p:cNvGrpSpPr/>
          <p:nvPr/>
        </p:nvGrpSpPr>
        <p:grpSpPr>
          <a:xfrm>
            <a:off x="6133603" y="4356853"/>
            <a:ext cx="5330515" cy="2030299"/>
            <a:chOff x="3287072" y="1345116"/>
            <a:chExt cx="3392980" cy="1516476"/>
          </a:xfrm>
        </p:grpSpPr>
        <p:sp>
          <p:nvSpPr>
            <p:cNvPr id="21" name="矩形 27"/>
            <p:cNvSpPr/>
            <p:nvPr/>
          </p:nvSpPr>
          <p:spPr>
            <a:xfrm>
              <a:off x="3287072" y="1413123"/>
              <a:ext cx="3392980" cy="1448469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2" name="矩形 28"/>
            <p:cNvSpPr/>
            <p:nvPr/>
          </p:nvSpPr>
          <p:spPr>
            <a:xfrm>
              <a:off x="3355880" y="1345116"/>
              <a:ext cx="600362" cy="4487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rmAutofit/>
            </a:bodyPr>
            <a:lstStyle/>
            <a:p>
              <a:pPr algn="ctr"/>
              <a:endParaRPr lang="en-US" sz="25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806233" y="2460203"/>
            <a:ext cx="4999822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Kể </a:t>
            </a:r>
            <a:r>
              <a:rPr lang="vi-VN" sz="2400" kern="0" dirty="0">
                <a:latin typeface="Times New Roman"/>
                <a:ea typeface="Times New Roman"/>
                <a:cs typeface="Times New Roman"/>
                <a:sym typeface="Times New Roman"/>
              </a:rPr>
              <a:t>về những xung đột trong gia đình, xã hội, phản ánh số phận của các cá nhân và thể hiện ước mơ đổi thay số phận của chính họ.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60162" y="1981615"/>
            <a:ext cx="18982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Cốt truyện: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61490" y="2544934"/>
            <a:ext cx="5202627" cy="9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r>
              <a:rPr lang="en-US" sz="24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lang="vi-VN" sz="24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hia </a:t>
            </a:r>
            <a:r>
              <a:rPr lang="vi-VN" sz="2400" kern="0" dirty="0">
                <a:latin typeface="Times New Roman"/>
                <a:ea typeface="Times New Roman"/>
                <a:cs typeface="Times New Roman"/>
                <a:sym typeface="Times New Roman"/>
              </a:rPr>
              <a:t>thành 2 tuyến nhân vật: chính diện (tốt, thiện) và phản diện (xấu ác)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405830" y="1976813"/>
            <a:ext cx="28232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Nhân</a:t>
            </a:r>
            <a:r>
              <a:rPr lang="en-US" sz="2800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2800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đại</a:t>
            </a:r>
            <a:r>
              <a:rPr lang="en-US" sz="2800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diện</a:t>
            </a:r>
            <a:r>
              <a:rPr lang="en-US" sz="2800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85457" y="5067472"/>
            <a:ext cx="5020598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latin typeface="+mj-lt"/>
                <a:ea typeface="Times New Roman"/>
                <a:cs typeface="Times New Roman"/>
                <a:sym typeface="Times New Roman"/>
              </a:rPr>
              <a:t>Có các chi tiết hoang đường, kì ảo. Kể theo trật tự thời gian tuyến tính, thể hiện rõ quan hệ nhân quả</a:t>
            </a:r>
            <a:r>
              <a:rPr lang="vi-VN" sz="2400" kern="0" dirty="0" smtClean="0"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lang="vi-VN" sz="2400" kern="0" dirty="0">
              <a:latin typeface="+mj-lt"/>
              <a:cs typeface="Arial"/>
              <a:sym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860161" y="4518144"/>
            <a:ext cx="2943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Nghệ</a:t>
            </a:r>
            <a:r>
              <a:rPr lang="en-US" sz="2800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thuật</a:t>
            </a:r>
            <a:r>
              <a:rPr lang="en-US" sz="2800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nổi</a:t>
            </a:r>
            <a:r>
              <a:rPr lang="en-US" sz="2800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bật</a:t>
            </a:r>
            <a:r>
              <a:rPr lang="en-US" sz="2800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405829" y="4571954"/>
            <a:ext cx="32415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Cách</a:t>
            </a:r>
            <a:r>
              <a:rPr lang="en-US" sz="2800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dẫn</a:t>
            </a:r>
            <a:r>
              <a:rPr lang="en-US" sz="2800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vào</a:t>
            </a:r>
            <a:r>
              <a:rPr lang="en-US" sz="2800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truyện</a:t>
            </a:r>
            <a:r>
              <a:rPr lang="en-US" sz="2800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310235" y="5057899"/>
            <a:ext cx="5014397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r>
              <a:rPr lang="en-US" sz="24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Motip</a:t>
            </a:r>
            <a:r>
              <a:rPr lang="en-US" sz="24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“</a:t>
            </a:r>
            <a:r>
              <a:rPr lang="en-US" sz="24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Ngày</a:t>
            </a:r>
            <a:r>
              <a:rPr lang="en-US" sz="24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xửa</a:t>
            </a:r>
            <a:r>
              <a:rPr lang="en-US" sz="24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ngày</a:t>
            </a:r>
            <a:r>
              <a:rPr lang="en-US" sz="24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xưa</a:t>
            </a:r>
            <a:r>
              <a:rPr lang="en-US" sz="24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…”</a:t>
            </a:r>
          </a:p>
          <a:p>
            <a:pPr algn="just"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r>
              <a:rPr lang="en-US" sz="24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Lời</a:t>
            </a:r>
            <a:r>
              <a:rPr lang="en-US" sz="24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kể</a:t>
            </a:r>
            <a:r>
              <a:rPr lang="en-US" sz="2400" kern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mở</a:t>
            </a:r>
            <a:r>
              <a:rPr lang="en-US" sz="2400" kern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đầu</a:t>
            </a:r>
            <a:r>
              <a:rPr lang="en-US" sz="2400" kern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bằng</a:t>
            </a:r>
            <a:r>
              <a:rPr lang="en-US" sz="2400" kern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từ</a:t>
            </a:r>
            <a:r>
              <a:rPr lang="en-US" sz="2400" kern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ngữ</a:t>
            </a:r>
            <a:r>
              <a:rPr lang="en-US" sz="24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chỉ</a:t>
            </a:r>
            <a:r>
              <a:rPr lang="en-US" sz="24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không</a:t>
            </a:r>
            <a:r>
              <a:rPr lang="en-US" sz="2400" kern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gian</a:t>
            </a:r>
            <a:r>
              <a:rPr lang="en-US" sz="2400" kern="0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thời</a:t>
            </a:r>
            <a:r>
              <a:rPr lang="en-US" sz="2400" kern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gian</a:t>
            </a:r>
            <a:r>
              <a:rPr lang="en-US" sz="2400" kern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xác</a:t>
            </a:r>
            <a:r>
              <a:rPr lang="en-US" sz="2400" kern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định</a:t>
            </a:r>
            <a:r>
              <a:rPr lang="en-US" sz="24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en-US" sz="2400" kern="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4630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65401" y="410816"/>
            <a:ext cx="11461246" cy="629478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39354" y="273749"/>
            <a:ext cx="11872064" cy="679120"/>
            <a:chOff x="383166" y="1481172"/>
            <a:chExt cx="5364330" cy="94464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" name="Rounded Rectangle 11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 SÁNH THỂ LOẠI TRUYỀN THUYẾT VÀ CỔ TÍCH</a:t>
              </a:r>
              <a:endParaRPr lang="en-US" sz="32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548855" y="984229"/>
            <a:ext cx="4463804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GIỐNG NHAU:</a:t>
            </a:r>
            <a:endParaRPr lang="vi-VN" sz="3200" kern="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9379" y="1485775"/>
            <a:ext cx="111263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Đều có yếu tố tưởng tượng, kì ảo</a:t>
            </a:r>
          </a:p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Có nhiều chi tiết giống nhau: sự ra đời thần kì, nhân vật chính có tài năng phi thường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8855" y="2866771"/>
            <a:ext cx="4463804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KHÁC NHAU:</a:t>
            </a:r>
            <a:endParaRPr lang="vi-VN" sz="3200" kern="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3531218"/>
              </p:ext>
            </p:extLst>
          </p:nvPr>
        </p:nvGraphicFramePr>
        <p:xfrm>
          <a:off x="675861" y="3480016"/>
          <a:ext cx="10830946" cy="31685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154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154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60718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vi-VN" sz="28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THUYẾT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vi-VN" sz="28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TÍCH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50433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75861" y="4000068"/>
            <a:ext cx="53406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Kể về các nhân vật, sự kiện lịch sử</a:t>
            </a:r>
          </a:p>
          <a:p>
            <a:pPr algn="just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Thể hiện cách đánh giá của nhân dân đối với nhân vật, sự kiện lịch sử được kể</a:t>
            </a:r>
          </a:p>
          <a:p>
            <a:pPr algn="just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Cả người kể và người nghe đều  tin là câu chuyện có thật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42534" y="4000068"/>
            <a:ext cx="53406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Kể về cuộc đời, số phận của nhân vật</a:t>
            </a:r>
          </a:p>
          <a:p>
            <a:pPr algn="just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Thể hiện ước mơ của nhân dân về cái thiện sẽ chiến thắng cái ác</a:t>
            </a:r>
          </a:p>
          <a:p>
            <a:pPr algn="just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Cả người kể và người nghe đều  tin là câu chuyện không có thật</a:t>
            </a:r>
          </a:p>
        </p:txBody>
      </p:sp>
    </p:spTree>
    <p:extLst>
      <p:ext uri="{BB962C8B-B14F-4D97-AF65-F5344CB8AC3E}">
        <p14:creationId xmlns:p14="http://schemas.microsoft.com/office/powerpoint/2010/main" val="127261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32263" y="675008"/>
            <a:ext cx="11204812" cy="5493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0958" y="2431028"/>
            <a:ext cx="61824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0000"/>
                </a:solidFill>
                <a:latin typeface="+mj-lt"/>
              </a:rPr>
              <a:t>Chọn 1 truyện cổ tích yêu thích và liên hệ với tri thức ngữ văn vừa đọc:</a:t>
            </a:r>
          </a:p>
          <a:p>
            <a:pPr algn="just"/>
            <a:r>
              <a:rPr lang="en-US" sz="3200" dirty="0" smtClean="0">
                <a:solidFill>
                  <a:srgbClr val="000000"/>
                </a:solidFill>
                <a:latin typeface="+mj-lt"/>
              </a:rPr>
              <a:t>- </a:t>
            </a:r>
            <a:r>
              <a:rPr lang="vi-VN" sz="3200" dirty="0" smtClean="0">
                <a:solidFill>
                  <a:srgbClr val="000000"/>
                </a:solidFill>
                <a:latin typeface="+mj-lt"/>
              </a:rPr>
              <a:t>Tóm 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tắt cốt truyện</a:t>
            </a:r>
          </a:p>
          <a:p>
            <a:pPr algn="just"/>
            <a:r>
              <a:rPr lang="en-US" sz="3200" dirty="0" smtClean="0">
                <a:solidFill>
                  <a:srgbClr val="000000"/>
                </a:solidFill>
                <a:latin typeface="+mj-lt"/>
              </a:rPr>
              <a:t>- </a:t>
            </a:r>
            <a:r>
              <a:rPr lang="vi-VN" sz="3200" dirty="0" smtClean="0">
                <a:solidFill>
                  <a:srgbClr val="000000"/>
                </a:solidFill>
                <a:latin typeface="+mj-lt"/>
              </a:rPr>
              <a:t>Xác 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định nhân vật chính</a:t>
            </a:r>
          </a:p>
          <a:p>
            <a:pPr algn="just"/>
            <a:r>
              <a:rPr lang="en-US" sz="3200" dirty="0" smtClean="0">
                <a:solidFill>
                  <a:srgbClr val="000000"/>
                </a:solidFill>
                <a:latin typeface="+mj-lt"/>
              </a:rPr>
              <a:t>- </a:t>
            </a:r>
            <a:r>
              <a:rPr lang="vi-VN" sz="3200" dirty="0" smtClean="0">
                <a:solidFill>
                  <a:srgbClr val="000000"/>
                </a:solidFill>
                <a:latin typeface="+mj-lt"/>
              </a:rPr>
              <a:t>Chỉ 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ra yếu tố hoang đường, kì ảo sử dụng trong truyện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400" l="1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7313" y="1514900"/>
            <a:ext cx="3969964" cy="441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4669" y="1108148"/>
            <a:ext cx="4096867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4751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9434" y="504967"/>
            <a:ext cx="11382232" cy="5882185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27" y="612752"/>
            <a:ext cx="8251228" cy="56666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4559" y="409433"/>
            <a:ext cx="2681403" cy="635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059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32263" y="675008"/>
            <a:ext cx="11204812" cy="5493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6875" y1="26146" x2="28021" y2="50417"/>
                        <a14:foregroundMark x1="74792" y1="29479" x2="80000" y2="66250"/>
                        <a14:foregroundMark x1="85625" y1="26979" x2="91146" y2="39479"/>
                        <a14:foregroundMark x1="63333" y1="42292" x2="67292" y2="52604"/>
                        <a14:foregroundMark x1="85625" y1="58750" x2="97604" y2="71771"/>
                        <a14:foregroundMark x1="73646" y1="61563" x2="65833" y2="66250"/>
                        <a14:foregroundMark x1="95104" y1="45104" x2="93646" y2="49271"/>
                        <a14:foregroundMark x1="72292" y1="61563" x2="83438" y2="57292"/>
                        <a14:foregroundMark x1="31667" y1="55937" x2="42188" y2="65938"/>
                        <a14:foregroundMark x1="19896" y1="66771" x2="27396" y2="81563"/>
                        <a14:foregroundMark x1="9583" y1="89583" x2="25521" y2="93542"/>
                        <a14:foregroundMark x1="93438" y1="82708" x2="92292" y2="93229"/>
                        <a14:foregroundMark x1="83125" y1="89063" x2="89792" y2="92396"/>
                        <a14:foregroundMark x1="86146" y1="85729" x2="98958" y2="93229"/>
                        <a14:foregroundMark x1="86771" y1="81875" x2="96771" y2="84583"/>
                        <a14:foregroundMark x1="89479" y1="74271" x2="90313" y2="78229"/>
                        <a14:foregroundMark x1="76667" y1="97708" x2="91146" y2="97396"/>
                        <a14:foregroundMark x1="6250" y1="84063" x2="28542" y2="97396"/>
                        <a14:foregroundMark x1="2083" y1="82708" x2="4375" y2="94375"/>
                        <a14:foregroundMark x1="20521" y1="97188" x2="36667" y2="98021"/>
                        <a14:foregroundMark x1="70313" y1="96354" x2="96146" y2="95729"/>
                        <a14:foregroundMark x1="94271" y1="98854" x2="98750" y2="98854"/>
                        <a14:foregroundMark x1="9896" y1="98021" x2="16042" y2="98229"/>
                        <a14:foregroundMark x1="88958" y1="50104" x2="87604" y2="52292"/>
                        <a14:foregroundMark x1="39167" y1="58750" x2="48854" y2="62396"/>
                        <a14:foregroundMark x1="2708" y1="98021" x2="8542" y2="982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5747" y="1428466"/>
            <a:ext cx="4470778" cy="44707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9481" y="1845162"/>
            <a:ext cx="4978443" cy="363738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774674" y="834815"/>
            <a:ext cx="982638" cy="80521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I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4830986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9434" y="504967"/>
            <a:ext cx="11382232" cy="5882185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34" y="504967"/>
            <a:ext cx="3609145" cy="160338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78856" y="3200653"/>
            <a:ext cx="6715356" cy="2086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 defTabSz="914377" fontAlgn="base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Đưa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trở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tuổi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chuyện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ý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phát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thú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vị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sâu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endParaRPr lang="en-US" sz="3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089" y="1865312"/>
            <a:ext cx="5742930" cy="17740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333" y="813209"/>
            <a:ext cx="2498647" cy="24986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140" y="3093491"/>
            <a:ext cx="3075296" cy="3075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55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9434" y="504967"/>
            <a:ext cx="11382232" cy="5882185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34" y="504967"/>
            <a:ext cx="3609145" cy="16033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37363" y="1922565"/>
            <a:ext cx="46085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 fontAlgn="base">
              <a:lnSpc>
                <a:spcPct val="150000"/>
              </a:lnSpc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 fontAlgn="base">
              <a:lnSpc>
                <a:spcPct val="150000"/>
              </a:lnSpc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 fontAlgn="base">
              <a:lnSpc>
                <a:spcPct val="150000"/>
              </a:lnSpc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 fontAlgn="base">
              <a:lnSpc>
                <a:spcPct val="150000"/>
              </a:lnSpc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chích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chòe</a:t>
            </a: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5829" y="732627"/>
            <a:ext cx="2515950" cy="34284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2353" y="2209280"/>
            <a:ext cx="2132148" cy="27012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8422" y="3220873"/>
            <a:ext cx="2259737" cy="291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0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32263" y="675008"/>
            <a:ext cx="11204812" cy="5493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6875" y1="26146" x2="28021" y2="50417"/>
                        <a14:foregroundMark x1="74792" y1="29479" x2="80000" y2="66250"/>
                        <a14:foregroundMark x1="85625" y1="26979" x2="91146" y2="39479"/>
                        <a14:foregroundMark x1="63333" y1="42292" x2="67292" y2="52604"/>
                        <a14:foregroundMark x1="85625" y1="58750" x2="97604" y2="71771"/>
                        <a14:foregroundMark x1="73646" y1="61563" x2="65833" y2="66250"/>
                        <a14:foregroundMark x1="95104" y1="45104" x2="93646" y2="49271"/>
                        <a14:foregroundMark x1="72292" y1="61563" x2="83438" y2="57292"/>
                        <a14:foregroundMark x1="31667" y1="55937" x2="42188" y2="65938"/>
                        <a14:foregroundMark x1="19896" y1="66771" x2="27396" y2="81563"/>
                        <a14:foregroundMark x1="9583" y1="89583" x2="25521" y2="93542"/>
                        <a14:foregroundMark x1="93438" y1="82708" x2="92292" y2="93229"/>
                        <a14:foregroundMark x1="83125" y1="89063" x2="89792" y2="92396"/>
                        <a14:foregroundMark x1="86146" y1="85729" x2="98958" y2="93229"/>
                        <a14:foregroundMark x1="86771" y1="81875" x2="96771" y2="84583"/>
                        <a14:foregroundMark x1="89479" y1="74271" x2="90313" y2="78229"/>
                        <a14:foregroundMark x1="76667" y1="97708" x2="91146" y2="97396"/>
                        <a14:foregroundMark x1="6250" y1="84063" x2="28542" y2="97396"/>
                        <a14:foregroundMark x1="2083" y1="82708" x2="4375" y2="94375"/>
                        <a14:foregroundMark x1="20521" y1="97188" x2="36667" y2="98021"/>
                        <a14:foregroundMark x1="70313" y1="96354" x2="96146" y2="95729"/>
                        <a14:foregroundMark x1="94271" y1="98854" x2="98750" y2="98854"/>
                        <a14:foregroundMark x1="9896" y1="98021" x2="16042" y2="98229"/>
                        <a14:foregroundMark x1="88958" y1="50104" x2="87604" y2="52292"/>
                        <a14:foregroundMark x1="39167" y1="58750" x2="48854" y2="62396"/>
                        <a14:foregroundMark x1="2708" y1="98021" x2="8542" y2="982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5747" y="1428466"/>
            <a:ext cx="4470778" cy="44707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009" y="1799840"/>
            <a:ext cx="4666550" cy="402166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774674" y="834815"/>
            <a:ext cx="982638" cy="80521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FFFF"/>
                </a:solidFill>
              </a:rPr>
              <a:t>II</a:t>
            </a:r>
            <a:endParaRPr lang="en-US" sz="6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751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9434" y="504967"/>
            <a:ext cx="11382232" cy="5882185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726" y="629748"/>
            <a:ext cx="5535648" cy="117663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03710" y="2853201"/>
            <a:ext cx="3114195" cy="636618"/>
            <a:chOff x="383166" y="1481172"/>
            <a:chExt cx="5364330" cy="944640"/>
          </a:xfrm>
        </p:grpSpPr>
        <p:sp>
          <p:nvSpPr>
            <p:cNvPr id="9" name="Rounded Rectangle 8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endPara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68990" y="4840687"/>
            <a:ext cx="3345271" cy="1081864"/>
            <a:chOff x="383166" y="1481172"/>
            <a:chExt cx="5364330" cy="944640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3" name="Rounded Rectangle 12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cấu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ảo</a:t>
              </a:r>
              <a:endPara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717563" y="2725219"/>
            <a:ext cx="3288853" cy="1229620"/>
            <a:chOff x="383166" y="1481172"/>
            <a:chExt cx="5364330" cy="944640"/>
          </a:xfrm>
          <a:solidFill>
            <a:srgbClr val="92D050"/>
          </a:solidFill>
        </p:grpSpPr>
        <p:sp>
          <p:nvSpPr>
            <p:cNvPr id="16" name="Rounded Rectangle 15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ounded Rectangle 8"/>
            <p:cNvSpPr txBox="1"/>
            <p:nvPr/>
          </p:nvSpPr>
          <p:spPr>
            <a:xfrm>
              <a:off x="429280" y="1528400"/>
              <a:ext cx="5272102" cy="85129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phận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306410" y="2716157"/>
            <a:ext cx="3116766" cy="1229413"/>
            <a:chOff x="383166" y="1481172"/>
            <a:chExt cx="5364330" cy="944640"/>
          </a:xfrm>
          <a:solidFill>
            <a:srgbClr val="CCECFF"/>
          </a:solidFill>
        </p:grpSpPr>
        <p:sp>
          <p:nvSpPr>
            <p:cNvPr id="19" name="Rounded Rectangle 18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nhìn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endPara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367903" y="4289188"/>
            <a:ext cx="3116766" cy="1717194"/>
            <a:chOff x="383166" y="1481172"/>
            <a:chExt cx="5364330" cy="944640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22" name="Rounded Rectangle 21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ounded Rectangle 8"/>
            <p:cNvSpPr txBox="1"/>
            <p:nvPr/>
          </p:nvSpPr>
          <p:spPr>
            <a:xfrm>
              <a:off x="429280" y="1528400"/>
              <a:ext cx="5272102" cy="85129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niệm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đạo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lẽ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endPara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76939" y="3847229"/>
            <a:ext cx="3114195" cy="636618"/>
            <a:chOff x="383166" y="1481172"/>
            <a:chExt cx="5364330" cy="94464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5" name="Rounded Rectangle 24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745835" y="4375040"/>
            <a:ext cx="3288853" cy="1229620"/>
            <a:chOff x="383166" y="1481172"/>
            <a:chExt cx="5364330" cy="944640"/>
          </a:xfrm>
          <a:solidFill>
            <a:srgbClr val="FFCCCC"/>
          </a:solidFill>
        </p:grpSpPr>
        <p:sp>
          <p:nvSpPr>
            <p:cNvPr id="28" name="Rounded Rectangle 27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Rounded Rectangle 8"/>
            <p:cNvSpPr txBox="1"/>
            <p:nvPr/>
          </p:nvSpPr>
          <p:spPr>
            <a:xfrm>
              <a:off x="429280" y="1528400"/>
              <a:ext cx="5272102" cy="85129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ớc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mơ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endPara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744994" y="1717881"/>
            <a:ext cx="1067818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95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9434" y="504967"/>
            <a:ext cx="11382232" cy="5882185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02" y="622925"/>
            <a:ext cx="5535648" cy="117663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79225" y="1799555"/>
            <a:ext cx="75459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03566">
            <a:off x="8709983" y="1634381"/>
            <a:ext cx="2696834" cy="43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2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9434" y="504967"/>
            <a:ext cx="11382232" cy="5882185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4965" b="14249"/>
          <a:stretch/>
        </p:blipFill>
        <p:spPr>
          <a:xfrm>
            <a:off x="820086" y="658641"/>
            <a:ext cx="7875611" cy="55748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5697" y="736133"/>
            <a:ext cx="2944623" cy="58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25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EEEEEE"/>
      </a:lt2>
      <a:accent1>
        <a:srgbClr val="725465"/>
      </a:accent1>
      <a:accent2>
        <a:srgbClr val="AE8DA0"/>
      </a:accent2>
      <a:accent3>
        <a:srgbClr val="D2CAD5"/>
      </a:accent3>
      <a:accent4>
        <a:srgbClr val="A7A5A6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2822</TotalTime>
  <Words>569</Words>
  <Application>Microsoft Office PowerPoint</Application>
  <PresentationFormat>Widescreen</PresentationFormat>
  <Paragraphs>54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Arial</vt:lpstr>
      <vt:lpstr>Calibri</vt:lpstr>
      <vt:lpstr>Homemade Apple</vt:lpstr>
      <vt:lpstr>Poppins</vt:lpstr>
      <vt:lpstr>Questrial</vt:lpstr>
      <vt:lpstr>Shadows Into Light Two</vt:lpstr>
      <vt:lpstr>Times New Roman</vt:lpstr>
      <vt:lpstr>Wingdings</vt:lpstr>
      <vt:lpstr>3_Office Theme</vt:lpstr>
      <vt:lpstr>6_Office Theme</vt:lpstr>
      <vt:lpstr>4_Office Theme</vt:lpstr>
      <vt:lpstr>https://www.freeppt7.com</vt:lpstr>
      <vt:lpstr>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AutoBVT</cp:lastModifiedBy>
  <cp:revision>807</cp:revision>
  <dcterms:created xsi:type="dcterms:W3CDTF">2022-02-10T03:12:31Z</dcterms:created>
  <dcterms:modified xsi:type="dcterms:W3CDTF">2022-11-28T11:28:38Z</dcterms:modified>
</cp:coreProperties>
</file>