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256" r:id="rId3"/>
    <p:sldId id="382" r:id="rId4"/>
    <p:sldId id="383" r:id="rId5"/>
    <p:sldId id="384" r:id="rId6"/>
    <p:sldId id="385" r:id="rId7"/>
    <p:sldId id="257" r:id="rId8"/>
    <p:sldId id="357" r:id="rId9"/>
    <p:sldId id="259" r:id="rId10"/>
    <p:sldId id="381" r:id="rId11"/>
    <p:sldId id="386" r:id="rId12"/>
    <p:sldId id="387" r:id="rId13"/>
    <p:sldId id="388" r:id="rId14"/>
    <p:sldId id="363" r:id="rId15"/>
    <p:sldId id="391" r:id="rId16"/>
    <p:sldId id="392" r:id="rId17"/>
    <p:sldId id="393" r:id="rId18"/>
    <p:sldId id="394" r:id="rId19"/>
    <p:sldId id="389" r:id="rId20"/>
    <p:sldId id="390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400"/>
    <a:srgbClr val="790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98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F99E-EE00-4C5B-937C-372C7D4A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ADD30-4E30-4175-826C-FCD4E867A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79D69-C293-440D-95D2-77A83122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4BA3-8B9E-45BF-8B5A-38515EC7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0DDB5-8440-46F3-94B0-3BB57D2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01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D13CF-58F6-42D3-A7E4-C42502C2C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481FA-E51C-4F35-84F2-9B140816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0F908-6343-4AEC-A5C7-30DF4348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92FE8-708E-45B6-B1C6-A9B5F2F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79287-48B8-43D5-A47D-FAF4D9C4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01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57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770C-3FEE-446E-9A94-1A3FF49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9B44-BEDD-4D1B-80C9-42BEF533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3E57E-C798-4762-B097-D49AFAC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F487-D7EC-41B4-9C4B-CAF881F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7A34-E48D-4928-AC9C-57D9B90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44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49B7-F0E4-4232-8784-C55D2160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A0B4-F679-4308-A9EB-F3A2A84A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80FF8-1A3E-441D-9911-0F6090CF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FDA85-311B-42DA-B568-1ABB4DF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F3F9-2016-4F20-8AFE-7799651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0FF8-DB5B-46FC-A099-0267E809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0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3167-EBA6-4E8B-86E6-DCB2647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A802B-8233-422F-BFB9-FE27F395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76EFA-315A-443B-A48B-DB8EA4F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F8A31-3239-4EB2-95A4-C469DBA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0C9D7-6754-4946-90C9-016026E0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E9D9C-39CC-4C0A-A3A3-46896A90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7DFA8-9E4A-4CFB-8792-1C828182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41D4B-21E7-43AB-930B-FA2098F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69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977C-6C21-4104-BB28-608454D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C7E6F-26EF-4EE3-A7B1-CC90630B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2FFF2-DAE1-44E2-9CFE-AE22EBDA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C5C21-6C13-464E-87D6-B11E0E38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03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52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E327-1CE9-413F-929E-F7D71ED8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B1E50-AEA5-46B8-B9E8-ABE1E40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18507-92A0-4770-88F5-F36527D9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128C-E10C-4D41-92F2-43CAB4AA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30A5A-8C8F-4BBC-8F38-9CBF507D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C22A4-2FC2-4DFF-9873-10B9976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38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D9A5-53C1-4971-BD13-77436DC7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BBF10-20F9-4BC6-BB2D-933E9942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74A75-490B-48C7-8983-E66932D0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F9E7B-5AE6-4E18-B793-2A08F54B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C702-6730-4CB0-AA16-3C5CB097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FCF50-83B8-4626-9103-74ADAE97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9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096B-85B9-476A-B925-F8D00BE5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0C23-B3F2-4D56-A885-31E31C1D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FE1B-E6F5-4A22-A672-EE7F4F9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E3788-8B10-4C19-9648-56DC7C3D6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EFA-8148-438A-857B-56BDF8EC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57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90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2.wdp"/><Relationship Id="rId4" Type="http://schemas.openxmlformats.org/officeDocument/2006/relationships/video" Target="../media/media3.mp4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D573D-7AF6-C180-3BF5-4376BF9568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3950" y="2768750"/>
            <a:ext cx="7077269" cy="2008610"/>
          </a:xfrm>
          <a:prstGeom prst="rect">
            <a:avLst/>
          </a:prstGeom>
        </p:spPr>
      </p:pic>
      <p:pic>
        <p:nvPicPr>
          <p:cNvPr id="4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3CE3978B-D36A-5A86-25E8-F69B6552E4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771" y="0"/>
            <a:ext cx="325358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4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58F06-9830-6251-0143-6B06F65C44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0725" y="2600325"/>
            <a:ext cx="8210550" cy="1657350"/>
          </a:xfrm>
          <a:prstGeom prst="rect">
            <a:avLst/>
          </a:prstGeom>
        </p:spPr>
      </p:pic>
      <p:pic>
        <p:nvPicPr>
          <p:cNvPr id="3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F458A45D-5169-E3D1-C586-28B63DC97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771" y="0"/>
            <a:ext cx="325358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9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5ECDB-AD60-7010-0DBE-AEAAD0A595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3562" y="2576512"/>
            <a:ext cx="8524875" cy="1704975"/>
          </a:xfrm>
          <a:prstGeom prst="rect">
            <a:avLst/>
          </a:prstGeom>
        </p:spPr>
      </p:pic>
      <p:pic>
        <p:nvPicPr>
          <p:cNvPr id="4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CB9A5606-5541-82B4-4C1D-08FAEC19C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771" y="0"/>
            <a:ext cx="325358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9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10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2" name="COUNTDOWN 15s">
            <a:hlinkClick r:id="" action="ppaction://media"/>
            <a:extLst>
              <a:ext uri="{FF2B5EF4-FFF2-40B4-BE49-F238E27FC236}">
                <a16:creationId xmlns:a16="http://schemas.microsoft.com/office/drawing/2014/main" id="{7159A5EF-E4BD-9C9E-01F6-3339E2F44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5446" t="7534" r="26132" b="6690"/>
          <a:stretch/>
        </p:blipFill>
        <p:spPr>
          <a:xfrm>
            <a:off x="333828" y="199098"/>
            <a:ext cx="1665090" cy="1659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E4B7B-A63B-6B66-F7C5-22B3D42090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5738" y="2754075"/>
            <a:ext cx="7794216" cy="19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114527" y="1325047"/>
            <a:ext cx="11962946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2823802" y="548467"/>
            <a:ext cx="589300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THỬ THÁCH 2: 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70" y="119927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9CB237-7615-9066-4D9D-D6328D537E4E}"/>
                  </a:ext>
                </a:extLst>
              </p:cNvPr>
              <p:cNvSpPr txBox="1"/>
              <p:nvPr/>
            </p:nvSpPr>
            <p:spPr>
              <a:xfrm>
                <a:off x="1484759" y="1927931"/>
                <a:ext cx="9349696" cy="2320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Một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sản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phẩm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có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giá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là 2x (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nghìn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đồng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),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biết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doanh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thu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𝟑𝟎𝟎𝟎</m:t>
                    </m:r>
                  </m:oMath>
                </a14:m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(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nghìn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đồng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).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Tính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số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sản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phẩm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đã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bản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được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fr-FR" sz="3600" b="1" dirty="0" err="1">
                    <a:solidFill>
                      <a:schemeClr val="bg1"/>
                    </a:solidFill>
                    <a:latin typeface="Tahoma" panose="020B0604030504040204" pitchFamily="34" charset="0"/>
                  </a:rPr>
                  <a:t>theo</a:t>
                </a:r>
                <a:r>
                  <a:rPr lang="fr-FR" sz="3600" b="1" dirty="0">
                    <a:solidFill>
                      <a:schemeClr val="bg1"/>
                    </a:solidFill>
                    <a:latin typeface="Tahoma" panose="020B0604030504040204" pitchFamily="34" charset="0"/>
                  </a:rPr>
                  <a:t> x.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9CB237-7615-9066-4D9D-D6328D537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759" y="1927931"/>
                <a:ext cx="9349696" cy="2320892"/>
              </a:xfrm>
              <a:prstGeom prst="rect">
                <a:avLst/>
              </a:prstGeom>
              <a:blipFill>
                <a:blip r:embed="rId10"/>
                <a:stretch>
                  <a:fillRect l="-2022" t="-3937" r="-2022" b="-8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7D13E527-B912-A301-C815-BA68A11E8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98744" y="5152446"/>
            <a:ext cx="2962889" cy="1665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E11596-CB47-663F-5C5B-66A3B45F8EDB}"/>
              </a:ext>
            </a:extLst>
          </p:cNvPr>
          <p:cNvSpPr txBox="1"/>
          <p:nvPr/>
        </p:nvSpPr>
        <p:spPr>
          <a:xfrm>
            <a:off x="3563505" y="4904776"/>
            <a:ext cx="934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Thưởng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: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Tối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đa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+ 2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điểm</a:t>
            </a:r>
            <a:endParaRPr lang="fr-FR" sz="3200" b="1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5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2" name="COUNTDOWN 15s">
            <a:hlinkClick r:id="" action="ppaction://media"/>
            <a:extLst>
              <a:ext uri="{FF2B5EF4-FFF2-40B4-BE49-F238E27FC236}">
                <a16:creationId xmlns:a16="http://schemas.microsoft.com/office/drawing/2014/main" id="{7159A5EF-E4BD-9C9E-01F6-3339E2F44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5446" t="7534" r="26132" b="6690"/>
          <a:stretch/>
        </p:blipFill>
        <p:spPr>
          <a:xfrm>
            <a:off x="333828" y="199098"/>
            <a:ext cx="1665090" cy="16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114527" y="1325047"/>
            <a:ext cx="11962946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2823802" y="548467"/>
            <a:ext cx="589300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70" y="119927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CB237-7615-9066-4D9D-D6328D537E4E}"/>
              </a:ext>
            </a:extLst>
          </p:cNvPr>
          <p:cNvSpPr txBox="1"/>
          <p:nvPr/>
        </p:nvSpPr>
        <p:spPr>
          <a:xfrm>
            <a:off x="1484759" y="1927931"/>
            <a:ext cx="934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</a:rPr>
              <a:t>Tính </a:t>
            </a:r>
            <a:endParaRPr lang="fr-FR" sz="36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2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7D13E527-B912-A301-C815-BA68A11E8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8744" y="5152446"/>
            <a:ext cx="2962889" cy="1665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E11596-CB47-663F-5C5B-66A3B45F8EDB}"/>
              </a:ext>
            </a:extLst>
          </p:cNvPr>
          <p:cNvSpPr txBox="1"/>
          <p:nvPr/>
        </p:nvSpPr>
        <p:spPr>
          <a:xfrm>
            <a:off x="3563505" y="4904776"/>
            <a:ext cx="934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Thưởng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: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Tối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đa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+ 2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điểm</a:t>
            </a:r>
            <a:endParaRPr lang="fr-FR" sz="3200" b="1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08361-E6E0-306B-F97E-82FDBCCFB5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5537" y="2700337"/>
            <a:ext cx="7400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5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114527" y="1325047"/>
            <a:ext cx="11962946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2823802" y="548467"/>
            <a:ext cx="589300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70" y="119927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CB237-7615-9066-4D9D-D6328D537E4E}"/>
              </a:ext>
            </a:extLst>
          </p:cNvPr>
          <p:cNvSpPr txBox="1"/>
          <p:nvPr/>
        </p:nvSpPr>
        <p:spPr>
          <a:xfrm>
            <a:off x="1484759" y="1927931"/>
            <a:ext cx="934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</a:rPr>
              <a:t>Tính </a:t>
            </a:r>
            <a:endParaRPr lang="fr-FR" sz="36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E11596-CB47-663F-5C5B-66A3B45F8EDB}"/>
              </a:ext>
            </a:extLst>
          </p:cNvPr>
          <p:cNvSpPr txBox="1"/>
          <p:nvPr/>
        </p:nvSpPr>
        <p:spPr>
          <a:xfrm>
            <a:off x="3563505" y="4904776"/>
            <a:ext cx="934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Thưởng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: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Tối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đa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+ 2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điểm</a:t>
            </a:r>
            <a:endParaRPr lang="fr-FR" sz="3200" b="1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E9603-6F33-2A98-8811-A195AD8EF5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6655" y="2867046"/>
            <a:ext cx="8410575" cy="1514475"/>
          </a:xfrm>
          <a:prstGeom prst="rect">
            <a:avLst/>
          </a:prstGeom>
        </p:spPr>
      </p:pic>
      <p:pic>
        <p:nvPicPr>
          <p:cNvPr id="4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2E578A90-A93D-DB22-5D49-76169DB77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6035" y="5206982"/>
            <a:ext cx="2255992" cy="12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114527" y="1325047"/>
            <a:ext cx="11962946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2823802" y="548467"/>
            <a:ext cx="589300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70" y="119927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CB237-7615-9066-4D9D-D6328D537E4E}"/>
              </a:ext>
            </a:extLst>
          </p:cNvPr>
          <p:cNvSpPr txBox="1"/>
          <p:nvPr/>
        </p:nvSpPr>
        <p:spPr>
          <a:xfrm>
            <a:off x="1484759" y="1927931"/>
            <a:ext cx="934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</a:rPr>
              <a:t>Tính </a:t>
            </a:r>
            <a:endParaRPr lang="fr-FR" sz="36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E11596-CB47-663F-5C5B-66A3B45F8EDB}"/>
              </a:ext>
            </a:extLst>
          </p:cNvPr>
          <p:cNvSpPr txBox="1"/>
          <p:nvPr/>
        </p:nvSpPr>
        <p:spPr>
          <a:xfrm>
            <a:off x="3563505" y="4904776"/>
            <a:ext cx="934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Thưởng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: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Tối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đa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+ 2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điểm</a:t>
            </a:r>
            <a:endParaRPr lang="fr-FR" sz="3200" b="1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173D1-0990-4A25-9BDA-79D7C930E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469" y="2704511"/>
            <a:ext cx="5638800" cy="1724025"/>
          </a:xfrm>
          <a:prstGeom prst="rect">
            <a:avLst/>
          </a:prstGeom>
        </p:spPr>
      </p:pic>
      <p:pic>
        <p:nvPicPr>
          <p:cNvPr id="4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E8F43B55-3225-B064-40E4-0C1DE25805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6035" y="5026311"/>
            <a:ext cx="2255992" cy="12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38F5-2086-FD18-526A-D14D6C75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uong-Den-Ngay-Vinh-Quang-Buc-Tuong">
            <a:hlinkClick r:id="" action="ppaction://media"/>
            <a:extLst>
              <a:ext uri="{FF2B5EF4-FFF2-40B4-BE49-F238E27FC236}">
                <a16:creationId xmlns:a16="http://schemas.microsoft.com/office/drawing/2014/main" id="{C39942A6-8D58-3DCE-5518-4327FED7E86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Rung Chuông Vàng 2018 - Power Point - YouTube">
            <a:extLst>
              <a:ext uri="{FF2B5EF4-FFF2-40B4-BE49-F238E27FC236}">
                <a16:creationId xmlns:a16="http://schemas.microsoft.com/office/drawing/2014/main" id="{508CEBDF-83A7-F381-61A4-D11B5D27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0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878369" y="2447124"/>
            <a:ext cx="84352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Các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thí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sinh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lần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lượt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b="1" dirty="0">
                <a:solidFill>
                  <a:srgbClr val="FFC000"/>
                </a:solidFill>
                <a:latin typeface="Tahoma" panose="020B0604030504040204" pitchFamily="34" charset="0"/>
              </a:rPr>
              <a:t>30 </a:t>
            </a:r>
            <a:r>
              <a:rPr lang="fr-FR" sz="2600" b="1" dirty="0" err="1">
                <a:solidFill>
                  <a:srgbClr val="FFC000"/>
                </a:solidFill>
                <a:latin typeface="Tahoma" panose="020B0604030504040204" pitchFamily="34" charset="0"/>
              </a:rPr>
              <a:t>câu</a:t>
            </a:r>
            <a:r>
              <a:rPr lang="fr-FR" sz="2600" b="1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fr-FR" sz="2600" b="1" dirty="0" err="1">
                <a:solidFill>
                  <a:srgbClr val="FFC000"/>
                </a:solidFill>
                <a:latin typeface="Tahoma" panose="020B0604030504040204" pitchFamily="34" charset="0"/>
              </a:rPr>
              <a:t>hỏi</a:t>
            </a:r>
            <a:r>
              <a:rPr lang="fr-FR" sz="2600" b="1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về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nhân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, chia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phân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số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.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Thí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sinh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có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thời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gian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để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vào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phiếu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cá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nhân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.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Mỗi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câu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đúng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+1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điểm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,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mỗi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câu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sai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trừ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1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điểm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. </a:t>
            </a:r>
          </a:p>
          <a:p>
            <a:pPr algn="just"/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Người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nào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được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điểm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cao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nhất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và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đúng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toàn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bộ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sẽ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được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rung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chuông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Tahoma" panose="020B0604030504040204" pitchFamily="34" charset="0"/>
              </a:rPr>
              <a:t>vàng</a:t>
            </a:r>
            <a:r>
              <a:rPr lang="fr-FR" sz="2600" dirty="0">
                <a:solidFill>
                  <a:schemeClr val="bg1"/>
                </a:solidFill>
                <a:latin typeface="Tahoma" panose="020B060403050404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68243" y="852332"/>
            <a:ext cx="640739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4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01" y="-123663"/>
            <a:ext cx="2721429" cy="2721429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52332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1B409-B5FF-4EAD-8BFA-31851535B0B9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</p:spTree>
    <p:extLst>
      <p:ext uri="{BB962C8B-B14F-4D97-AF65-F5344CB8AC3E}">
        <p14:creationId xmlns:p14="http://schemas.microsoft.com/office/powerpoint/2010/main" val="6475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10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2" name="COUNTDOWN 15s">
            <a:hlinkClick r:id="" action="ppaction://media"/>
            <a:extLst>
              <a:ext uri="{FF2B5EF4-FFF2-40B4-BE49-F238E27FC236}">
                <a16:creationId xmlns:a16="http://schemas.microsoft.com/office/drawing/2014/main" id="{7159A5EF-E4BD-9C9E-01F6-3339E2F44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5446" t="7534" r="26132" b="6690"/>
          <a:stretch/>
        </p:blipFill>
        <p:spPr>
          <a:xfrm>
            <a:off x="333828" y="199098"/>
            <a:ext cx="1665090" cy="1659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E4B7B-A63B-6B66-F7C5-22B3D42090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5738" y="2754075"/>
            <a:ext cx="7794216" cy="19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59228" y="1432253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Đáp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án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09" y="89887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97AD08A-2735-4D04-908C-BC3079029777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46A92-96B1-40EE-FCEE-34D82C38CBBD}"/>
              </a:ext>
            </a:extLst>
          </p:cNvPr>
          <p:cNvSpPr txBox="1"/>
          <p:nvPr/>
        </p:nvSpPr>
        <p:spPr>
          <a:xfrm>
            <a:off x="1711160" y="2060040"/>
            <a:ext cx="8433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FDD46-C994-63C8-5E08-A140C2AA97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0108" y="3550331"/>
            <a:ext cx="8001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04719" y="1858247"/>
            <a:ext cx="843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Tính  </a:t>
            </a:r>
            <a:endParaRPr lang="fr-FR" sz="4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2" name="COUNTDOWN 15s">
            <a:hlinkClick r:id="" action="ppaction://media"/>
            <a:extLst>
              <a:ext uri="{FF2B5EF4-FFF2-40B4-BE49-F238E27FC236}">
                <a16:creationId xmlns:a16="http://schemas.microsoft.com/office/drawing/2014/main" id="{7159A5EF-E4BD-9C9E-01F6-3339E2F44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5446" t="7534" r="26132" b="6690"/>
          <a:stretch/>
        </p:blipFill>
        <p:spPr>
          <a:xfrm>
            <a:off x="5402247" y="4218206"/>
            <a:ext cx="1665090" cy="1659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6D341-5AAE-18CB-FCFC-7E1DEE9447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9862" y="2457106"/>
            <a:ext cx="3149860" cy="15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6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776728" y="1995150"/>
            <a:ext cx="843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Tính </a:t>
            </a:r>
            <a:endParaRPr lang="fr-FR" sz="4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2" name="COUNTDOWN 15s">
            <a:hlinkClick r:id="" action="ppaction://media"/>
            <a:extLst>
              <a:ext uri="{FF2B5EF4-FFF2-40B4-BE49-F238E27FC236}">
                <a16:creationId xmlns:a16="http://schemas.microsoft.com/office/drawing/2014/main" id="{7159A5EF-E4BD-9C9E-01F6-3339E2F44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5446" t="7534" r="26132" b="6690"/>
          <a:stretch/>
        </p:blipFill>
        <p:spPr>
          <a:xfrm>
            <a:off x="5324730" y="4130746"/>
            <a:ext cx="1665090" cy="1659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9E9C58-EE18-5D2E-AD7F-3485298C53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0702" y="2591077"/>
            <a:ext cx="3632035" cy="14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391886"/>
            <a:ext cx="11524343" cy="6192387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1683327"/>
            <a:ext cx="843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Tính </a:t>
            </a:r>
            <a:endParaRPr lang="fr-FR" sz="4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2" name="COUNTDOWN 15s">
            <a:hlinkClick r:id="" action="ppaction://media"/>
            <a:extLst>
              <a:ext uri="{FF2B5EF4-FFF2-40B4-BE49-F238E27FC236}">
                <a16:creationId xmlns:a16="http://schemas.microsoft.com/office/drawing/2014/main" id="{7159A5EF-E4BD-9C9E-01F6-3339E2F44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5446" t="7534" r="26132" b="6690"/>
          <a:stretch/>
        </p:blipFill>
        <p:spPr>
          <a:xfrm>
            <a:off x="5324730" y="4130746"/>
            <a:ext cx="1665090" cy="1659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21536-1A0F-1490-B3FC-594A86B4A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0877" y="2313557"/>
            <a:ext cx="6172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391886"/>
            <a:ext cx="11524343" cy="6192387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1683327"/>
            <a:ext cx="843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Tính </a:t>
            </a:r>
            <a:endParaRPr lang="fr-FR" sz="4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2" name="COUNTDOWN 15s">
            <a:hlinkClick r:id="" action="ppaction://media"/>
            <a:extLst>
              <a:ext uri="{FF2B5EF4-FFF2-40B4-BE49-F238E27FC236}">
                <a16:creationId xmlns:a16="http://schemas.microsoft.com/office/drawing/2014/main" id="{7159A5EF-E4BD-9C9E-01F6-3339E2F44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5446" t="7534" r="26132" b="6690"/>
          <a:stretch/>
        </p:blipFill>
        <p:spPr>
          <a:xfrm>
            <a:off x="5324730" y="4130746"/>
            <a:ext cx="1665090" cy="1659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21F72A-489A-1A7C-A03E-4EDD80499D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7243" y="2241275"/>
            <a:ext cx="5981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280912"/>
            <a:ext cx="11524343" cy="615115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62165" y="796849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E600B-5D8A-D149-B19C-807B163866D1}"/>
              </a:ext>
            </a:extLst>
          </p:cNvPr>
          <p:cNvSpPr txBox="1"/>
          <p:nvPr/>
        </p:nvSpPr>
        <p:spPr>
          <a:xfrm>
            <a:off x="1758648" y="1548372"/>
            <a:ext cx="8433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COUNTDOWN 15s">
            <a:hlinkClick r:id="" action="ppaction://media"/>
            <a:extLst>
              <a:ext uri="{FF2B5EF4-FFF2-40B4-BE49-F238E27FC236}">
                <a16:creationId xmlns:a16="http://schemas.microsoft.com/office/drawing/2014/main" id="{0C930EDF-1D0B-91D3-6C37-992D45CBAB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5446" t="7534" r="26132" b="6690"/>
          <a:stretch/>
        </p:blipFill>
        <p:spPr>
          <a:xfrm>
            <a:off x="5385110" y="3925710"/>
            <a:ext cx="1665090" cy="1659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5C7403-BEE7-B8A4-45EB-A46EA664D3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32245" y="2764018"/>
            <a:ext cx="3770821" cy="9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1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348303" y="580595"/>
            <a:ext cx="12632612" cy="6363478"/>
            <a:chOff x="-220308" y="1585889"/>
            <a:chExt cx="12632612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-220308" y="1585889"/>
              <a:ext cx="12632612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732611" y="15959"/>
            <a:ext cx="484932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THỬ THÁCH 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76" y="-655986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20E06-8096-9AAD-3D57-4E70198E1872}"/>
              </a:ext>
            </a:extLst>
          </p:cNvPr>
          <p:cNvSpPr txBox="1"/>
          <p:nvPr/>
        </p:nvSpPr>
        <p:spPr>
          <a:xfrm>
            <a:off x="1938929" y="795056"/>
            <a:ext cx="805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Hãy</a:t>
            </a:r>
            <a:r>
              <a:rPr lang="fr-FR" sz="32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làm</a:t>
            </a:r>
            <a:r>
              <a:rPr lang="fr-FR" sz="32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theo</a:t>
            </a:r>
            <a:r>
              <a:rPr lang="fr-FR" sz="32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video</a:t>
            </a:r>
            <a:r>
              <a:rPr lang="fr-FR" sz="32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Tahoma" panose="020B0604030504040204" pitchFamily="34" charset="0"/>
              </a:rPr>
              <a:t>sau</a:t>
            </a:r>
            <a:r>
              <a:rPr lang="fr-FR" sz="3200" b="1" dirty="0">
                <a:solidFill>
                  <a:schemeClr val="bg1"/>
                </a:solidFill>
                <a:latin typeface="Tahoma" panose="020B0604030504040204" pitchFamily="34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9A0AE-E64A-DA72-2EBB-E5F7438AC59A}"/>
              </a:ext>
            </a:extLst>
          </p:cNvPr>
          <p:cNvSpPr txBox="1"/>
          <p:nvPr/>
        </p:nvSpPr>
        <p:spPr>
          <a:xfrm>
            <a:off x="2225557" y="5859833"/>
            <a:ext cx="805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Làm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tốt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: +1;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làm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chưa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ahoma" panose="020B0604030504040204" pitchFamily="34" charset="0"/>
              </a:rPr>
              <a:t>tốt</a:t>
            </a:r>
            <a:r>
              <a:rPr lang="fr-FR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: -1 </a:t>
            </a:r>
          </a:p>
        </p:txBody>
      </p:sp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1D2F1372-0130-3AEF-C82C-AFBD119DA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4179" y="1510291"/>
            <a:ext cx="7154658" cy="402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59228" y="1636099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720744" y="2425426"/>
            <a:ext cx="843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Tính </a:t>
            </a:r>
            <a:endParaRPr lang="fr-FR" sz="4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</a:rPr>
              <a:t>nguyenngocduong.vn</a:t>
            </a:r>
          </a:p>
        </p:txBody>
      </p:sp>
      <p:pic>
        <p:nvPicPr>
          <p:cNvPr id="2" name="COUNTDOWN 15s">
            <a:hlinkClick r:id="" action="ppaction://media"/>
            <a:extLst>
              <a:ext uri="{FF2B5EF4-FFF2-40B4-BE49-F238E27FC236}">
                <a16:creationId xmlns:a16="http://schemas.microsoft.com/office/drawing/2014/main" id="{7159A5EF-E4BD-9C9E-01F6-3339E2F44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5446" t="7534" r="26132" b="6690"/>
          <a:stretch/>
        </p:blipFill>
        <p:spPr>
          <a:xfrm>
            <a:off x="332304" y="111638"/>
            <a:ext cx="1665090" cy="1659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AB271F-1193-5A49-D186-7EC019B4AC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0605" y="3235916"/>
            <a:ext cx="6955074" cy="16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274</Words>
  <Application>Microsoft Office PowerPoint</Application>
  <PresentationFormat>Widescreen</PresentationFormat>
  <Paragraphs>52</Paragraphs>
  <Slides>21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Open Sans Extrabold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Dương Nguyễn</dc:creator>
  <cp:lastModifiedBy>Hiền Nguyễn</cp:lastModifiedBy>
  <cp:revision>37</cp:revision>
  <dcterms:created xsi:type="dcterms:W3CDTF">2021-01-07T03:44:03Z</dcterms:created>
  <dcterms:modified xsi:type="dcterms:W3CDTF">2024-05-15T02:59:28Z</dcterms:modified>
</cp:coreProperties>
</file>