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67" r:id="rId4"/>
    <p:sldId id="268" r:id="rId5"/>
    <p:sldId id="264" r:id="rId6"/>
    <p:sldId id="259" r:id="rId7"/>
    <p:sldId id="266" r:id="rId8"/>
    <p:sldId id="269" r:id="rId9"/>
    <p:sldId id="270" r:id="rId10"/>
    <p:sldId id="271" r:id="rId11"/>
    <p:sldId id="262" r:id="rId12"/>
    <p:sldId id="258" r:id="rId13"/>
    <p:sldId id="260" r:id="rId14"/>
    <p:sldId id="265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EA0B-F257-EBF5-7110-73D1587F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D457-8AF1-2B00-B6E4-6F80F5F0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E11C-013F-E21B-1554-878E949C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BFF7-7F70-0E30-A17A-A0CA240D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A2A5-14F3-5931-264B-411862AE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BCD4-1050-387A-1C47-3A7B6FC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96D8-0758-C118-F58C-21985548C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6488-2EEA-0B85-9C20-A2AB677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33A9-8019-389A-0899-297F9CA0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6EFD-24CA-B3B7-5A7B-375D41C0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D561-9A12-37F2-46DA-2ECBFD36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66B1F-F478-D8CB-329C-70D3F5E0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828D-77CB-9388-E678-BA1D3BF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FF9E-0C64-0855-1E46-F94FC875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2F28-7AA5-2204-21B4-B27DC73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2858-B124-31F2-97B5-F538796A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3DE5-020D-F544-462B-F7FF05E0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465-D2B2-1268-8790-495FB01C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4A79-0879-D3D4-C909-F4E76044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DA049-BC76-A525-E806-00007B7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B97-F1F4-DF4A-8FE5-4FDD5AEF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EF1E-60B0-546D-5DA8-97609DDA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84A-BE37-6F73-E59B-6C8CF821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1743-4BAD-0206-61A4-C43AC79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F49D-6C29-8978-7C08-1CC2FE8F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187C-245C-E711-62A0-CA58018C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C677-FE67-73F8-5014-071B04918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6DF9-FE5E-627D-84DA-196B456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017C-DFCA-C401-23CC-945CC45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6665-4F93-5AEA-BB9F-08FCEF2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F37F-004C-E3C6-156D-25A75830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D8F7-22C6-3310-7547-DFEAEF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A5E-D334-8F6C-1C0A-8B5509EF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B45-87C0-8699-C582-03AC70C7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B4859-B575-6DC9-8CBF-79C434050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D8155-2CC4-190B-5BB3-7FF84453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B53F8-1EFF-3280-61C5-EE0C1649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7032D-B6F7-7831-E61C-6241137B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60AA2-400F-0A83-67FC-3E207C2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505A-C471-45C3-5C1E-2201072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6A9FD-70CD-81BF-38B6-8E18B5FE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9D946-6286-F6AE-E576-314C31AA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4E8B2-780E-C6EF-8A77-11FC455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E01D-A67B-9128-EFCC-A180E9B7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F3943-24DC-5278-47C4-E372484A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84B1-F4A5-9D4E-A0AA-31A26E85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91B8-3D06-28DE-B1E6-039FA0B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63A-31DA-8AE8-7BE9-B91E540B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F52D-1020-AD44-910F-EA2E6C16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0756-80B3-C44F-B579-709C8291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49522-B9E4-C2D9-9475-C2326AEA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191B7-5F7D-83C1-15D3-0A4656B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9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956C-38FD-AA02-F51D-CFA7B495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AB38D-4CCF-D41A-4C9C-9160827C2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07A29-123C-FCD9-9BA0-A4F36A81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B1CC-FC9E-2383-0D76-36F1292A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8E55-1AAE-EC37-F003-1D65274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DE441-A62C-6E87-813D-9846FF9D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7B6D0-19F0-B65E-E6D3-ABFD147D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7F8F-8484-C548-B3F3-28D28B6D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BB75-FEA7-6F2B-D9C9-EBF5FE259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7072-E531-E534-3D80-16144305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9A41-EA54-346F-93B0-DFF7F7007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1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BFF5-93D1-7ECF-372A-73AD184B9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1" y="732349"/>
            <a:ext cx="11529713" cy="2782508"/>
          </a:xfrm>
        </p:spPr>
        <p:txBody>
          <a:bodyPr anchor="ctr">
            <a:normAutofit/>
          </a:bodyPr>
          <a:lstStyle/>
          <a:p>
            <a:r>
              <a:rPr lang="en-US" sz="5400" dirty="0" err="1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Tiết</a:t>
            </a:r>
            <a:r>
              <a:rPr lang="en-US" sz="5400" dirty="0">
                <a:solidFill>
                  <a:schemeClr val="tx2">
                    <a:alpha val="80000"/>
                  </a:schemeClr>
                </a:solidFill>
                <a:latin typeface="#9Slide03 BoosterNextFYBlack" panose="02000A03000000020004" pitchFamily="2" charset="0"/>
              </a:rPr>
              <a:t> 34-35: TIA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35185-E6C8-73C6-DB02-77E70C4F8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23" r="2" b="9003"/>
          <a:stretch/>
        </p:blipFill>
        <p:spPr>
          <a:xfrm>
            <a:off x="1" y="3271957"/>
            <a:ext cx="12198212" cy="3599364"/>
          </a:xfrm>
          <a:custGeom>
            <a:avLst/>
            <a:gdLst/>
            <a:ahLst/>
            <a:cxnLst/>
            <a:rect l="l" t="t" r="r" b="b"/>
            <a:pathLst>
              <a:path w="12178449" h="3424057">
                <a:moveTo>
                  <a:pt x="8778628" y="0"/>
                </a:moveTo>
                <a:lnTo>
                  <a:pt x="9096995" y="0"/>
                </a:lnTo>
                <a:lnTo>
                  <a:pt x="9540073" y="10341"/>
                </a:lnTo>
                <a:cubicBezTo>
                  <a:pt x="10154127" y="37036"/>
                  <a:pt x="10847400" y="104023"/>
                  <a:pt x="11653844" y="224215"/>
                </a:cubicBezTo>
                <a:lnTo>
                  <a:pt x="12178449" y="307575"/>
                </a:lnTo>
                <a:lnTo>
                  <a:pt x="12178449" y="3424056"/>
                </a:lnTo>
                <a:lnTo>
                  <a:pt x="0" y="3424057"/>
                </a:lnTo>
                <a:lnTo>
                  <a:pt x="0" y="1093185"/>
                </a:lnTo>
                <a:lnTo>
                  <a:pt x="851945" y="1080793"/>
                </a:lnTo>
                <a:cubicBezTo>
                  <a:pt x="4637202" y="967650"/>
                  <a:pt x="5848483" y="115490"/>
                  <a:pt x="8385751" y="774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874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C00BB-1512-B083-30C3-F1EE11AF7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1" y="123144"/>
            <a:ext cx="10515600" cy="65855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1.Vẽ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Ox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2.Vẽ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Ay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Om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OC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OD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OB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OA, OB, Ox, OC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	OA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OB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endParaRPr lang="en-US" dirty="0">
              <a:solidFill>
                <a:srgbClr val="000000"/>
              </a:solidFill>
              <a:effectLst/>
              <a:latin typeface="#9Slide03 Cabin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	Ox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OC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endParaRPr lang="en-US" dirty="0">
              <a:solidFill>
                <a:srgbClr val="000000"/>
              </a:solidFill>
              <a:effectLst/>
              <a:latin typeface="#9Slide03 Cabin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	Ba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C, A, B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dirty="0">
                <a:solidFill>
                  <a:srgbClr val="000000"/>
                </a:solidFill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dirty="0">
              <a:latin typeface="#9Slide03 Cabin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5A73E-CB07-A955-8026-D96B64B0CC2F}"/>
              </a:ext>
            </a:extLst>
          </p:cNvPr>
          <p:cNvSpPr/>
          <p:nvPr/>
        </p:nvSpPr>
        <p:spPr>
          <a:xfrm>
            <a:off x="485190" y="794949"/>
            <a:ext cx="2911151" cy="671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848A0A-C178-E759-1B92-6DE574E003FC}"/>
              </a:ext>
            </a:extLst>
          </p:cNvPr>
          <p:cNvSpPr/>
          <p:nvPr/>
        </p:nvSpPr>
        <p:spPr>
          <a:xfrm>
            <a:off x="485191" y="0"/>
            <a:ext cx="2911151" cy="671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893D28-C91C-2AAD-D7FB-7E32DBF6B030}"/>
              </a:ext>
            </a:extLst>
          </p:cNvPr>
          <p:cNvSpPr/>
          <p:nvPr/>
        </p:nvSpPr>
        <p:spPr>
          <a:xfrm>
            <a:off x="485189" y="1545092"/>
            <a:ext cx="3135089" cy="671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3BC6CA-71C2-0C36-633A-937598E7B1C2}"/>
              </a:ext>
            </a:extLst>
          </p:cNvPr>
          <p:cNvSpPr/>
          <p:nvPr/>
        </p:nvSpPr>
        <p:spPr>
          <a:xfrm>
            <a:off x="485188" y="2340041"/>
            <a:ext cx="9535890" cy="671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1CD04C-2F89-DEE2-5695-CA22A76B1A61}"/>
              </a:ext>
            </a:extLst>
          </p:cNvPr>
          <p:cNvSpPr/>
          <p:nvPr/>
        </p:nvSpPr>
        <p:spPr>
          <a:xfrm>
            <a:off x="485188" y="3134990"/>
            <a:ext cx="9535890" cy="671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E0B89-4E2A-06A1-72B7-4D5D84E79A5C}"/>
              </a:ext>
            </a:extLst>
          </p:cNvPr>
          <p:cNvSpPr/>
          <p:nvPr/>
        </p:nvSpPr>
        <p:spPr>
          <a:xfrm>
            <a:off x="485188" y="3943397"/>
            <a:ext cx="9535890" cy="2681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BÀI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005" y="2934628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học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tiết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học?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79780-FD30-6378-430E-8549CB56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#9Slide03 BoosterNextFYBlack" panose="02000A03000000020004" pitchFamily="2" charset="0"/>
              </a:rPr>
              <a:t>HOẠT ĐỘNG NHÓM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29FC-16B8-213F-4594-150580010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3072694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HOÀN THÀNH PHIẾU BÀI TẬP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Đánh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giá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Đánh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giá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chéo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giữa</a:t>
            </a:r>
            <a:r>
              <a:rPr lang="en-US" b="1" dirty="0">
                <a:latin typeface="#9Slide03 Cabin" panose="00000500000000000000" pitchFamily="2" charset="0"/>
              </a:rPr>
              <a:t> các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1D0BCB6B-76E2-E176-8AF0-A5FC4DEC1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76" y="3702603"/>
            <a:ext cx="4704279" cy="26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7" y="440046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195" y="2152408"/>
            <a:ext cx="6948948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CÁ NHÂN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ĐIỀN 1 CỘT TRONG BẢNG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67" y="440046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NHÓM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195" y="2152408"/>
            <a:ext cx="6948948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NHÓM 4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HOÀN THÀNH BẢNG TRONG PHIẾU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95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0E92-2D7B-E3F6-FD9F-B3094FA2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79AC4-0E60-5841-0EFF-12554C9F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12" y="658879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8BFE2603-AF3C-7D37-C6C6-0F53A78FE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0235" y="4537443"/>
            <a:ext cx="3374069" cy="189791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883885"/>
            <a:ext cx="11538857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Nghiên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cứu</a:t>
            </a:r>
            <a:r>
              <a:rPr lang="en-US" sz="3600" b="1" dirty="0">
                <a:latin typeface="#9Slide03 Cabin" panose="00000500000000000000" pitchFamily="2" charset="0"/>
              </a:rPr>
              <a:t> SGK </a:t>
            </a:r>
            <a:r>
              <a:rPr lang="en-US" sz="3600" b="1" dirty="0" err="1">
                <a:latin typeface="#9Slide03 Cabin" panose="00000500000000000000" pitchFamily="2" charset="0"/>
              </a:rPr>
              <a:t>và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tóm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tắt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bài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theo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hướng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dẫn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Đánh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giá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lên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bảng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viết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câu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trả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lời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13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08" y="259102"/>
            <a:ext cx="10500182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BT1. </a:t>
            </a:r>
            <a:r>
              <a:rPr lang="en-US" b="1" dirty="0" err="1">
                <a:latin typeface="#9Slide03 BoosterNextFYBlack" panose="02000A03000000020004" pitchFamily="2" charset="0"/>
              </a:rPr>
              <a:t>Đọc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tên</a:t>
            </a:r>
            <a:r>
              <a:rPr lang="en-US" b="1" dirty="0">
                <a:latin typeface="#9Slide03 BoosterNextFYBlack" panose="02000A03000000020004" pitchFamily="2" charset="0"/>
              </a:rPr>
              <a:t> các </a:t>
            </a:r>
            <a:r>
              <a:rPr lang="en-US" b="1" dirty="0" err="1">
                <a:latin typeface="#9Slide03 BoosterNextFYBlack" panose="02000A03000000020004" pitchFamily="2" charset="0"/>
              </a:rPr>
              <a:t>tia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có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trong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hình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r>
              <a:rPr lang="en-US" b="1" dirty="0" err="1">
                <a:latin typeface="#9Slide03 BoosterNextFYBlack" panose="02000A03000000020004" pitchFamily="2" charset="0"/>
              </a:rPr>
              <a:t>vẽ</a:t>
            </a:r>
            <a:r>
              <a:rPr lang="en-US" b="1" dirty="0">
                <a:latin typeface="#9Slide03 BoosterNextFYBlack" panose="02000A03000000020004" pitchFamily="2" charset="0"/>
              </a:rPr>
              <a:t>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0" y="4225155"/>
            <a:ext cx="11538857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– </a:t>
            </a:r>
            <a:r>
              <a:rPr lang="en-US" sz="3600" b="1" dirty="0" err="1">
                <a:latin typeface="#9Slide03 Cabin" panose="00000500000000000000" pitchFamily="2" charset="0"/>
              </a:rPr>
              <a:t>trình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bày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vào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vở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Đánh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giá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trả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lời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6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40727FFE-944D-C100-DF3B-5678495B7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0499" y="4094671"/>
            <a:ext cx="3473702" cy="19525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90954C-966C-1EF5-331B-3B407DBCA9AF}"/>
              </a:ext>
            </a:extLst>
          </p:cNvPr>
          <p:cNvSpPr txBox="1">
            <a:spLocks/>
          </p:cNvSpPr>
          <p:nvPr/>
        </p:nvSpPr>
        <p:spPr>
          <a:xfrm>
            <a:off x="653143" y="5753119"/>
            <a:ext cx="11538857" cy="1691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FF0000"/>
                </a:solidFill>
                <a:latin typeface="#9Slide03 Cabin" panose="00000500000000000000" pitchFamily="2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Cabin" panose="00000500000000000000" pitchFamily="2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#9Slide03 Cabin" panose="00000500000000000000" pitchFamily="2" charset="0"/>
              </a:rPr>
              <a:t>: Tia Ox, OB, Bx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92F8-98AA-9418-1465-2B8CFE71E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95" y="1881857"/>
            <a:ext cx="9920409" cy="16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6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012" y="658879"/>
            <a:ext cx="821120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NHÓM </a:t>
            </a:r>
            <a:br>
              <a:rPr lang="en-US" b="1" dirty="0">
                <a:latin typeface="#9Slide03 BoosterNextFYBlack" panose="02000A03000000020004" pitchFamily="2" charset="0"/>
              </a:rPr>
            </a:br>
            <a:endParaRPr lang="en-US" b="1" dirty="0">
              <a:latin typeface="#9Slide03 BoosterNextFYBlack" panose="02000A03000000020004" pitchFamily="2" charset="0"/>
            </a:endParaRPr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8BFE2603-AF3C-7D37-C6C6-0F53A78FE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6929" y="3919735"/>
            <a:ext cx="4092260" cy="23018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7" y="1641290"/>
            <a:ext cx="11538857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NHÓM 4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Trò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chơi</a:t>
            </a:r>
            <a:r>
              <a:rPr lang="en-US" sz="3600" b="1" dirty="0">
                <a:latin typeface="#9Slide03 Cabin" panose="00000500000000000000" pitchFamily="2" charset="0"/>
              </a:rPr>
              <a:t> Ong </a:t>
            </a:r>
            <a:r>
              <a:rPr lang="en-US" sz="3600" b="1" dirty="0" err="1">
                <a:latin typeface="#9Slide03 Cabin" panose="00000500000000000000" pitchFamily="2" charset="0"/>
              </a:rPr>
              <a:t>tìm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chữ</a:t>
            </a:r>
            <a:r>
              <a:rPr lang="en-US" sz="3600" b="1" dirty="0">
                <a:latin typeface="#9Slide03 Cabin" panose="00000500000000000000" pitchFamily="2" charset="0"/>
              </a:rPr>
              <a:t> - </a:t>
            </a:r>
            <a:r>
              <a:rPr lang="en-US" sz="3600" b="1" dirty="0" err="1">
                <a:latin typeface="#9Slide03 Cabin" panose="00000500000000000000" pitchFamily="2" charset="0"/>
              </a:rPr>
              <a:t>Điền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từ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trong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phiếu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Đánh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giá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Báo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cáo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vòng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tròn</a:t>
            </a:r>
            <a:r>
              <a:rPr lang="en-US" sz="3600" b="1" dirty="0">
                <a:latin typeface="#9Slide03 Cabin" panose="00000500000000000000" pitchFamily="2" charset="0"/>
              </a:rPr>
              <a:t> – </a:t>
            </a:r>
            <a:r>
              <a:rPr lang="en-US" sz="3600" b="1" dirty="0" err="1">
                <a:latin typeface="#9Slide03 Cabin" panose="00000500000000000000" pitchFamily="2" charset="0"/>
              </a:rPr>
              <a:t>Đổi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bài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nhóm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để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chấm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03896-AE88-F2B0-9B53-F9C3DB209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273" y1="49031" x2="64799" y2="57946"/>
                        <a14:foregroundMark x1="87040" y1="48450" x2="52014" y2="48837"/>
                        <a14:foregroundMark x1="52014" y1="48837" x2="59895" y2="56783"/>
                        <a14:foregroundMark x1="69177" y1="45930" x2="52189" y2="54457"/>
                        <a14:foregroundMark x1="76182" y1="45349" x2="85464" y2="55620"/>
                        <a14:foregroundMark x1="59895" y1="45349" x2="59895" y2="57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75" y="87743"/>
            <a:ext cx="1719139" cy="155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2932-241A-9391-B26D-4CC02CE1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275A-1D23-E4DB-C458-AD743E75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85257-21BF-4A6E-1F81-2B9065748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3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C4C68E9C-BCE8-68B3-B879-578062092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793" y="2907659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3" name="Arc 3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B3D63-296B-FA54-1073-503F00D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395" y="888160"/>
            <a:ext cx="1260453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#9Slide03 BoosterNextFYBlack" panose="02000A03000000020004" pitchFamily="2" charset="0"/>
              </a:rPr>
              <a:t>ĐÁNH GIÁ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A4EF-1EFC-09C5-C6E8-BBE99268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36" y="2420638"/>
            <a:ext cx="6750483" cy="323398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Hình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thức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4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#9Slide03 Cabin" panose="00000500000000000000" pitchFamily="2" charset="0"/>
              </a:rPr>
              <a:t>Nhiệm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vụ</a:t>
            </a:r>
            <a:r>
              <a:rPr lang="en-US" b="1" dirty="0">
                <a:latin typeface="#9Slide03 Cabin" panose="00000500000000000000" pitchFamily="2" charset="0"/>
              </a:rPr>
              <a:t>: </a:t>
            </a:r>
            <a:r>
              <a:rPr lang="en-US" b="1" dirty="0" err="1">
                <a:latin typeface="#9Slide03 Cabin" panose="00000500000000000000" pitchFamily="2" charset="0"/>
              </a:rPr>
              <a:t>Kiểm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tra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chấm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bài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nhóm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mình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nhận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được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b="1" dirty="0" err="1">
                <a:latin typeface="#9Slide03 Cabin" panose="00000500000000000000" pitchFamily="2" charset="0"/>
              </a:rPr>
              <a:t>Phát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hiện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và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sửa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: 1 </a:t>
            </a:r>
            <a:r>
              <a:rPr lang="en-US" b="1" dirty="0" err="1">
                <a:latin typeface="#9Slide03 Cabin" panose="00000500000000000000" pitchFamily="2" charset="0"/>
              </a:rPr>
              <a:t>điểm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  <a:r>
              <a:rPr lang="en-US" b="1" dirty="0" err="1">
                <a:latin typeface="#9Slide03 Cabin" panose="00000500000000000000" pitchFamily="2" charset="0"/>
              </a:rPr>
              <a:t>cộng</a:t>
            </a:r>
            <a:r>
              <a:rPr lang="en-US" b="1" dirty="0">
                <a:latin typeface="#9Slide03 Cabin" panose="00000500000000000000" pitchFamily="2" charset="0"/>
              </a:rPr>
              <a:t>/1 </a:t>
            </a:r>
            <a:r>
              <a:rPr lang="en-US" b="1" dirty="0" err="1">
                <a:latin typeface="#9Slide03 Cabin" panose="00000500000000000000" pitchFamily="2" charset="0"/>
              </a:rPr>
              <a:t>lỗi</a:t>
            </a:r>
            <a:r>
              <a:rPr lang="en-US" b="1" dirty="0">
                <a:latin typeface="#9Slide03 Cabin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3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3213-EBE4-C9E1-FC67-E32F974F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429E-2667-9EE4-EA8C-01C058FD6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E1A77-A324-EE2E-46D7-3C91C3DF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40" y="365125"/>
            <a:ext cx="8174550" cy="64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AEF70-13F9-7CF6-78AE-0BB709A1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61" y="1236865"/>
            <a:ext cx="4436026" cy="639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9824D-E784-CE08-090A-3182A17DAE4E}"/>
              </a:ext>
            </a:extLst>
          </p:cNvPr>
          <p:cNvSpPr txBox="1"/>
          <p:nvPr/>
        </p:nvSpPr>
        <p:spPr>
          <a:xfrm>
            <a:off x="72313" y="323325"/>
            <a:ext cx="7942683" cy="1426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1.Hình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12AC0-6F79-B29D-12BA-B342A8767E1F}"/>
              </a:ext>
            </a:extLst>
          </p:cNvPr>
          <p:cNvSpPr txBox="1"/>
          <p:nvPr/>
        </p:nvSpPr>
        <p:spPr>
          <a:xfrm>
            <a:off x="72313" y="2642731"/>
            <a:ext cx="7158912" cy="15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Tia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Oy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Oy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Oy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33C72-57FB-EC0E-432C-C8FC323E9896}"/>
              </a:ext>
            </a:extLst>
          </p:cNvPr>
          <p:cNvSpPr txBox="1"/>
          <p:nvPr/>
        </p:nvSpPr>
        <p:spPr>
          <a:xfrm>
            <a:off x="174949" y="4662639"/>
            <a:ext cx="7158912" cy="15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Tia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OA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10923A-CD0F-79C7-C7EF-CBFC26275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28" y="3181038"/>
            <a:ext cx="5008525" cy="8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FABCD-766F-A140-CB80-557D89AA8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27" y="5223487"/>
            <a:ext cx="4550749" cy="748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F3C7F5-F053-6615-C176-85D8F72BFA25}"/>
              </a:ext>
            </a:extLst>
          </p:cNvPr>
          <p:cNvSpPr/>
          <p:nvPr/>
        </p:nvSpPr>
        <p:spPr>
          <a:xfrm>
            <a:off x="4783495" y="802433"/>
            <a:ext cx="531845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9C0B94-8070-68BF-D550-17120C49B23B}"/>
              </a:ext>
            </a:extLst>
          </p:cNvPr>
          <p:cNvSpPr/>
          <p:nvPr/>
        </p:nvSpPr>
        <p:spPr>
          <a:xfrm>
            <a:off x="2905320" y="1301552"/>
            <a:ext cx="892239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F98594-1499-7EC8-0816-FBFBF9C7F06C}"/>
              </a:ext>
            </a:extLst>
          </p:cNvPr>
          <p:cNvSpPr/>
          <p:nvPr/>
        </p:nvSpPr>
        <p:spPr>
          <a:xfrm>
            <a:off x="2989294" y="2642731"/>
            <a:ext cx="1868845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35712E-1633-E924-5DD1-3A846D5DD5A8}"/>
              </a:ext>
            </a:extLst>
          </p:cNvPr>
          <p:cNvSpPr/>
          <p:nvPr/>
        </p:nvSpPr>
        <p:spPr>
          <a:xfrm>
            <a:off x="4408909" y="3189859"/>
            <a:ext cx="2038544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49705-7AF6-7B0F-B89C-3F9B75128DDA}"/>
              </a:ext>
            </a:extLst>
          </p:cNvPr>
          <p:cNvSpPr/>
          <p:nvPr/>
        </p:nvSpPr>
        <p:spPr>
          <a:xfrm>
            <a:off x="4043654" y="3725717"/>
            <a:ext cx="1868845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2B008B-6F9B-6B4C-38AE-AAE1B6F0BC96}"/>
              </a:ext>
            </a:extLst>
          </p:cNvPr>
          <p:cNvSpPr/>
          <p:nvPr/>
        </p:nvSpPr>
        <p:spPr>
          <a:xfrm>
            <a:off x="4114995" y="4718547"/>
            <a:ext cx="942198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CC2F4-5DAA-99AA-4A67-4945B3F6EAEF}"/>
              </a:ext>
            </a:extLst>
          </p:cNvPr>
          <p:cNvSpPr/>
          <p:nvPr/>
        </p:nvSpPr>
        <p:spPr>
          <a:xfrm>
            <a:off x="4506977" y="5208887"/>
            <a:ext cx="942198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C4C78F0-1875-A56A-A687-8D5162FE9F3F}"/>
              </a:ext>
            </a:extLst>
          </p:cNvPr>
          <p:cNvSpPr/>
          <p:nvPr/>
        </p:nvSpPr>
        <p:spPr>
          <a:xfrm>
            <a:off x="5123274" y="5700107"/>
            <a:ext cx="1830154" cy="43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CE1F-E884-AA59-B96F-70FC5CCD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#9Slide03 IcielUni Sans Heavy" panose="00000500000000000000" pitchFamily="2" charset="0"/>
              </a:rPr>
              <a:t>EM LÀM HỌA SĨ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C00BB-1512-B083-30C3-F1EE11AF7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64" y="2226225"/>
            <a:ext cx="10515600" cy="31475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A4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 </a:t>
            </a:r>
            <a:r>
              <a:rPr 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0F347-4862-6583-1FFE-BBCEAFB7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54"/>
            <a:ext cx="2211928" cy="18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8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432</Words>
  <Application>Microsoft Office PowerPoint</Application>
  <PresentationFormat>Widescreen</PresentationFormat>
  <Paragraphs>52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BoosterNextFYBlack</vt:lpstr>
      <vt:lpstr>#9Slide03 Cabin</vt:lpstr>
      <vt:lpstr>#9Slide03 Cabin Bold</vt:lpstr>
      <vt:lpstr>#9Slide03 IcielUni Sans Heavy</vt:lpstr>
      <vt:lpstr>Arial</vt:lpstr>
      <vt:lpstr>Calibri</vt:lpstr>
      <vt:lpstr>Calibri Light</vt:lpstr>
      <vt:lpstr>Tahoma</vt:lpstr>
      <vt:lpstr>Wingdings</vt:lpstr>
      <vt:lpstr>Office Theme</vt:lpstr>
      <vt:lpstr>Tiết 34-35: TIA </vt:lpstr>
      <vt:lpstr>HOẠT ĐỘNG CÁ NHÂN </vt:lpstr>
      <vt:lpstr>BT1. Đọc tên các tia có trong hình vẽ  </vt:lpstr>
      <vt:lpstr>HOẠT ĐỘNG NHÓM  </vt:lpstr>
      <vt:lpstr>PowerPoint Presentation</vt:lpstr>
      <vt:lpstr>ĐÁNH GIÁ </vt:lpstr>
      <vt:lpstr>PowerPoint Presentation</vt:lpstr>
      <vt:lpstr>PowerPoint Presentation</vt:lpstr>
      <vt:lpstr>EM LÀM HỌA SĨ  </vt:lpstr>
      <vt:lpstr>PowerPoint Presentation</vt:lpstr>
      <vt:lpstr>BÀI HỌC </vt:lpstr>
      <vt:lpstr>HOẠT ĐỘNG NHÓM</vt:lpstr>
      <vt:lpstr>HOẠT ĐỘNG CÁ NHÂN </vt:lpstr>
      <vt:lpstr>HOẠT ĐỘNG NHÓM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 CÁC PHÉP TOÁN VỚI SỐ NGUYÊN </dc:title>
  <dc:creator>Hiền Nguyễn</dc:creator>
  <cp:lastModifiedBy>Hiền Nguyễn</cp:lastModifiedBy>
  <cp:revision>15</cp:revision>
  <dcterms:created xsi:type="dcterms:W3CDTF">2024-01-08T14:51:36Z</dcterms:created>
  <dcterms:modified xsi:type="dcterms:W3CDTF">2024-03-22T08:55:46Z</dcterms:modified>
</cp:coreProperties>
</file>