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5809" r:id="rId3"/>
    <p:sldId id="256" r:id="rId4"/>
    <p:sldId id="260" r:id="rId5"/>
    <p:sldId id="261" r:id="rId6"/>
    <p:sldId id="257" r:id="rId7"/>
    <p:sldId id="262" r:id="rId8"/>
    <p:sldId id="5808" r:id="rId9"/>
    <p:sldId id="5798" r:id="rId10"/>
    <p:sldId id="5799" r:id="rId11"/>
    <p:sldId id="5800" r:id="rId12"/>
    <p:sldId id="5801" r:id="rId13"/>
    <p:sldId id="5802" r:id="rId14"/>
    <p:sldId id="5803" r:id="rId15"/>
    <p:sldId id="5805" r:id="rId16"/>
    <p:sldId id="5804" r:id="rId17"/>
    <p:sldId id="5807" r:id="rId18"/>
    <p:sldId id="58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09:56.5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2690 24575,'7'3'0,"-1"-1"0,2 0 0,-1 0 0,0-1 0,0 0 0,0 0 0,1 0 0,-1-1 0,11-1 0,63-12 0,-31 2 0,42-7 0,150-53 0,-14-15 0,48-23 0,-271 107 0,25-9 0,-29 11 0,-1 0 0,1-1 0,0 1 0,0 0 0,0-1 0,0 1 0,0-1 0,-1 1 0,1-1 0,0 1 0,0-1 0,-1 1 0,1-1 0,-1 0 0,1 0 0,0 1 0,-1-1 0,1 0 0,-1 0 0,0 1 0,1-1 0,-1 0 0,1 0 0,-1-1 0,-1 1 0,0 0 0,0 0 0,0 0 0,0 0 0,0 0 0,-1 1 0,1-1 0,0 0 0,0 1 0,-1-1 0,1 1 0,0-1 0,-1 1 0,1-1 0,-1 1 0,1 0 0,-1 0 0,1 0 0,0 0 0,-1 0 0,-2 0 0,-1 0 0,-56 0 0,0 2 0,0 4 0,-96 19 0,69-9 0,-3 1 0,-55 7 0,169-30 0,1 0 0,-1-2 0,27-13 0,-33 14 0,181-85 0,-15 6 0,-155 74 0,-1 1 0,42-23 0,4-2 0,-54 28 0,0-1 0,35-22 0,-33 15 0,175-134 0,-170 130 0,51-31 0,-48 33 0,42-33 0,69-58 0,45-41 0,-81 62 0,20-20 0,-86 71 0,-17 18 0,-2-1 0,27-33 0,-46 52 0,1 1 0,-1-1 0,1 1 0,-1 0 0,0-1 0,1 1 0,-1-1 0,1 1 0,-1-1 0,0 0 0,0 1 0,1-1 0,-1 1 0,0-1 0,0 1 0,0-1 0,1 0 0,-1 1 0,0-1 0,0 1 0,0-1 0,0 0 0,0 1 0,0-1 0,-1-1 0,-13 6 0,-22 18 0,-281 218 0,170-123 0,-28 1 0,3-1 0,131-82 0,-60 65 0,71-67 0,-2-1 0,-1-2 0,-47 34 0,-15-2 0,3 4 0,-124 116 0,201-166 0,1 0 0,0 1 0,1 0 0,-11 20 0,19-28 0,0 1 0,0-1 0,1 1 0,0 1 0,0-1 0,1 0 0,1 1 0,0 0 0,-1 20 0,2-30 0,1 0 0,0 1 0,0-1 0,1 0 0,-1 0 0,0 1 0,0-1 0,1 0 0,-1 0 0,0 0 0,1 1 0,-1-1 0,1 0 0,0 0 0,-1 0 0,1 0 0,0 0 0,-1 0 0,1 0 0,0 0 0,0 0 0,0-1 0,1 2 0,0-1 0,0 0 0,0-1 0,0 1 0,0-1 0,0 1 0,0-1 0,0 0 0,0 0 0,0 0 0,0 0 0,0 0 0,0 0 0,2-1 0,9-2 0,0-1 0,-1 0 0,20-10 0,-23 10 0,342-177 0,-168 81 0,260-148 0,-158 86 0,-177 109 0,-67 34 0,-1-1 0,40-28 0,-767 490 0,241-165 0,409-254 0,20-13 0,0 1 0,0 0 0,1 2 0,-29 27 0,45-40 0,0 0 0,0 0 0,-1 0 0,1 1 0,0-1 0,0 0 0,0 0 0,-1 0 0,1 0 0,0 0 0,0 1 0,0-1 0,-1 0 0,1 0 0,0 0 0,0 1 0,0-1 0,0 0 0,0 0 0,-1 1 0,1-1 0,0 0 0,0 0 0,0 1 0,0-1 0,0 0 0,0 0 0,0 1 0,0-1 0,0 0 0,0 0 0,0 1 0,0-1 0,0 0 0,0 0 0,0 1 0,0-1 0,0 0 0,1 0 0,-1 1 0,0-1 0,0 0 0,0 0 0,0 0 0,1 1 0,14-3 0,21-13 0,338-225 0,-101 58 0,25 22 0,-261 147 0,-37 13 0,1 0 0,-1 0 0,1-1 0,-1 1 0,1 0 0,-1 0 0,1 0 0,-1 0 0,1 0 0,-1 0 0,1 1 0,-1-1 0,1 0 0,-1 0 0,1 0 0,-1 0 0,1 1 0,-1-1 0,0 0 0,1 0 0,-1 1 0,1-1 0,-1 0 0,1 1 0,-1 0 0,1 0 0,-1 0 0,0 0 0,0 0 0,0 0 0,0 0 0,0 0 0,-1 0 0,1 0 0,0 0 0,0 0 0,-1 0 0,1 0 0,0 0 0,-1 0 0,1-1 0,-1 1 0,1 0 0,-2 1 0,-16 29 0,-3-2 0,0 0 0,-2-1 0,-42 41 0,-122 87 0,20-41 0,116-81 0,128-83 0,1 3 0,105-43 0,178-54 0,-204 84 0,-121 44 0,-23 9 0,-1 1 0,1 0 0,0 1 0,22-4 0,-35 8 0,0 0 0,-1 0 0,1 0 0,0 1 0,0-1 0,0 0 0,-1 0 0,1 0 0,0 0 0,0 0 0,0 1 0,0-1 0,0 0 0,0 0 0,-1 0 0,1 1 0,0-1 0,0 0 0,0 0 0,0 1 0,0-1 0,0 0 0,0 0 0,0 0 0,0 1 0,0-1 0,0 0 0,0 0 0,0 1 0,0-1 0,0 0 0,0 0 0,0 1 0,0-1 0,0 0 0,0 0 0,1 0 0,-1 1 0,0-1 0,0 0 0,0 0 0,0 0 0,0 0 0,1 1 0,-1-1 0,0 0 0,0 0 0,0 0 0,0 0 0,1 0 0,-1 1 0,0-1 0,0 0 0,1 0 0,-1 0 0,0 0 0,0 0 0,0 0 0,1 0 0,-1 0 0,0 0 0,0 0 0,1 0 0,-1 0 0,-13 14 0,0-1 0,-1 0 0,-29 19 0,24-18 0,-381 265 0,28-21 0,499-353 0,186-104 0,-306 195 0,-1 1 0,1 0 0,0 0 0,11-3 0,-17 6 0,0 0 0,0 0 0,0-1 0,0 1 0,-1 0 0,1 0 0,0 0 0,0 0 0,0 0 0,0 1 0,-1-1 0,1 0 0,0 0 0,0 1 0,-1-1 0,1 0 0,0 1 0,0-1 0,-1 0 0,2 1 0,-2 0 0,1 0 0,-1 0 0,1 0 0,-1 0 0,1 0 0,-1 0 0,0 0 0,1 0 0,-1 0 0,0 0 0,0 0 0,0 1 0,0-1 0,0 0 0,0 0 0,0 0 0,0 0 0,-1 0 0,1 0 0,-1 1 0,-1 6 0,-1-1 0,0 0 0,0 0 0,-1 0 0,0 0 0,-1 0 0,1-1 0,-1 0 0,0 0 0,0 0 0,-9 7 0,0-1 0,-1 0 0,0-1 0,-29 15 0,22-15 0,0-2 0,-1-1 0,1 0 0,-2-2 0,1-1 0,-1 0 0,-28 0 0,-171-4 0,162-4 0,8-1 0,-66-13 0,60 7 0,-4 3 0,-110 3 0,80 4 0,91 0 0,0 0 0,0 0 0,0 0 0,0 0 0,0 0 0,0 0 0,0-1 0,0 1 0,0-1 0,0 1 0,0-1 0,0 0 0,0 0 0,0 0 0,0 0 0,0 0 0,1 0 0,-1-1 0,0 1 0,1 0 0,-2-3 0,2 2 0,1 0 0,-1 0 0,1 0 0,0 1 0,0-1 0,0 0 0,0 0 0,1 0 0,-1 0 0,0 0 0,1 0 0,-1 0 0,1 0 0,0 1 0,0-1 0,-1 0 0,1 0 0,0 1 0,0-1 0,1 1 0,-1-1 0,0 1 0,3-3 0,11-13 0,1 1 0,1 1 0,0 0 0,1 1 0,0 1 0,32-17 0,129-55 0,-161 77 0,356-136 0,-105 44 0,-183 66 0,143-60 0,-183 71 0,-1-1 0,76-55 0,-40 17 0,229-160 0,-250 184 0,149-95 0,-154 94 0,83-76 0,-128 105 0,0 0 0,-1 0 0,0-1 0,10-16 0,-16 22 0,0-1 0,-1 1 0,0 0 0,0-1 0,0 1 0,0-1 0,-1 0 0,0 0 0,0 0 0,-1 1 0,0-1 0,-1-11 0,-2-19 0,0 5 0,-1 0 0,-11-44 0,-2 19 0,3-2 0,2 0 0,2 0 0,-2-88 0,14-375 0,-52 1741 0,-29-612 0,78-602 0,1-1 0,-1 1 0,1 0 0,0 0 0,0-1 0,1 1 0,0 0 0,0 0 0,0-1 0,1 1 0,0-1 0,0 1 0,0-1 0,0 0 0,6 8 0,5 14 0,-4-4 0,-1-1 0,-1 1 0,-1 1 0,-1-1 0,3 47 0,-5 127 0,-4-137 0,1 7 0,-2 64 0,12-197 0,2-1 0,32-99 0,60-122 0,-98 273 0,186-449 0,-77 192 0,-109 259 0,-1 0 0,6-25 0,-11 38 0,0-1 0,1 1 0,-1 0 0,0-1 0,0 1 0,0-1 0,0 1 0,1-1 0,-1 1 0,0-1 0,0 1 0,0-1 0,0 1 0,0 0 0,0-1 0,0 1 0,0-1 0,-1 1 0,1-1 0,0 1 0,0-1 0,0 1 0,0-1 0,-1 1 0,1 0 0,0-1 0,0 1 0,-1 0 0,1-1 0,0 1 0,-1-1 0,1 1 0,0 0 0,-1 0 0,1-1 0,-1 1 0,1 0 0,0 0 0,-1-1 0,1 1 0,-1 0 0,1 0 0,-1 0 0,1 0 0,-1 0 0,1 0 0,0 0 0,-1 0 0,1 0 0,-1 0 0,1 0 0,-1 0 0,1 0 0,-1 0 0,1 0 0,-1 1 0,-6 1 0,0 1 0,1 0 0,0 0 0,0 0 0,0 1 0,0 0 0,-5 5 0,-45 42 0,33-29 0,-411 410 0,307-290 0,-134 192 0,251-319 0,-9 11 0,1 1 0,1 1 0,1 0 0,-16 44 0,31-71 0,0 1 0,0-1 0,1 1 0,-1-1 0,1 1 0,-1-1 0,1 1 0,0-1 0,0 1 0,-1 0 0,1-1 0,0 1 0,0-1 0,1 1 0,-1-1 0,0 1 0,0 0 0,1-1 0,-1 1 0,1-1 0,-1 0 0,1 1 0,1 2 0,0-3 0,0 0 0,0 0 0,0 0 0,0 0 0,0-1 0,0 1 0,1 0 0,-1-1 0,0 0 0,0 1 0,0-1 0,1 0 0,-1 0 0,0 0 0,4-1 0,171-14-1365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41.5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25.2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2251 1031 24575,'-23'-46'0,"4"22"0,-7-10 0,-2 1 0,-59-55 0,66 73 0,-1 1 0,-1 1 0,0 1 0,-38-14 0,28 12 0,-291-95 0,102 41 0,214 65 0,1 0 0,0 0 0,-1 0 0,1-1 0,1 0 0,-1-1 0,1 0 0,-1 0 0,1 0 0,0 0 0,1-1 0,0 0 0,0 0 0,-7-12 0,8 12 0,-1 0 0,0 0 0,0 0 0,0 1 0,-1-1 0,0 1 0,0 1 0,0-1 0,0 1 0,-1 0 0,-13-6 0,4 5 0,0 0 0,0 1 0,-1 1 0,-21-2 0,-5-3 0,-73-23 0,103 28 0,-65-23 0,38 12 0,-56-12 0,-93-22 0,169 43 0,-1 0 0,1 2 0,-36-2 0,35 4 0,1-1 0,1 0 0,-1-2 0,-24-7 0,30 7 0,1 1 0,-1 1 0,0 0 0,-24 0 0,19 1 0,1 0 0,-19-4 0,-33-6 0,174 20 0,-89-7 0,43 5 0,64 15 0,-104-17 0,0 1 0,0 0 0,0 1 0,-1 1 0,0 0 0,-1 2 0,27 18 0,-20-8 0,1-2 0,0 0 0,2-2 0,0-1 0,1-1 0,46 17 0,-32-19 0,189 59 0,-214-62 0,0-1 0,0 2 0,-1 0 0,-1 1 0,0 0 0,0 1 0,12 15 0,6 3 0,-1 0 0,-22-20 0,1 0 0,0-1 0,1 0 0,16 9 0,8 5 0,43 36 0,-4-2 0,-43-34 0,-1 2 0,54 56 0,-64-58 0,0 0 0,-2 2 0,21 34 0,-39-58 0,0-1 0,1 0 0,-1 1 0,0-1 0,1 1 0,-1-1 0,0 0 0,1 1 0,-1-1 0,0 1 0,0-1 0,0 1 0,0-1 0,1 1 0,-1-1 0,0 1 0,0-1 0,0 1 0,0-1 0,0 1 0,0-1 0,0 1 0,0 0 0,0-1 0,-1 1 0,1-1 0,0 1 0,0-1 0,-1 1 0,-13-3 0,-19-16 0,-7-19 0,-47-55 0,54 55 0,-1 2 0,-48-39 0,-16 3 0,-39-31 0,13 10 0,81 63 0,-74-67 0,81 65 0,25 22 0,0-1 0,0-1 0,-11-13 0,22 23 0,-1 1 0,0-1 0,1 0 0,-1 0 0,1-1 0,-1 1 0,1 0 0,-1 0 0,1 0 0,0 0 0,0 0 0,-1 0 0,1 0 0,0-1 0,0 1 0,0 0 0,0 0 0,0 0 0,1 0 0,-1-1 0,0 1 0,1-2 0,0 1 0,1-1 0,-1 1 0,1-1 0,0 1 0,-1 0 0,1-1 0,0 1 0,0 0 0,3-2 0,6-4 0,0 0 0,1 1 0,13-6 0,-19 9 0,70-32 0,80-25 0,-81 33 0,32-16 0,50-18 0,-153 61 0,0-1 0,0 1 0,0 0 0,0 1 0,0-1 0,0 1 0,0-1 0,0 1 0,0 1 0,0-1 0,-1 0 0,1 1 0,0 0 0,0 0 0,4 2 0,-5-2 0,-1 0 0,0 0 0,0 1 0,0-1 0,0 1 0,0 0 0,0-1 0,0 1 0,-1 0 0,1 0 0,-1 0 0,1 1 0,-1-1 0,0 0 0,0 0 0,0 1 0,0-1 0,0 1 0,0-1 0,-1 1 0,1-1 0,-1 1 0,1 4 0,-1 31 0,-1-28 0,1 1 0,0 0 0,1-1 0,2 11 0,-3-18 0,1 0 0,0 0 0,0 0 0,1 0 0,-1 0 0,0 0 0,1-1 0,0 1 0,0 0 0,0-1 0,0 0 0,0 1 0,0-1 0,0 0 0,1 0 0,-1 0 0,6 3 0,10 6 0,-1 1 0,0 1 0,-1 0 0,0 1 0,-1 1 0,0 1 0,18 25 0,-6-9-1365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29.8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36.3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24575,'0'5'0,"0"7"0,0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41.5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09:56.5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2690 24575,'7'3'0,"-1"-1"0,2 0 0,-1 0 0,0-1 0,0 0 0,0 0 0,1 0 0,-1-1 0,11-1 0,63-12 0,-31 2 0,42-7 0,150-53 0,-14-15 0,48-23 0,-271 107 0,25-9 0,-29 11 0,-1 0 0,1-1 0,0 1 0,0 0 0,0-1 0,0 1 0,0-1 0,-1 1 0,1-1 0,0 1 0,0-1 0,-1 1 0,1-1 0,-1 0 0,1 0 0,0 1 0,-1-1 0,1 0 0,-1 0 0,0 1 0,1-1 0,-1 0 0,1 0 0,-1-1 0,-1 1 0,0 0 0,0 0 0,0 0 0,0 0 0,0 0 0,-1 1 0,1-1 0,0 0 0,0 1 0,-1-1 0,1 1 0,0-1 0,-1 1 0,1-1 0,-1 1 0,1 0 0,-1 0 0,1 0 0,0 0 0,-1 0 0,-2 0 0,-1 0 0,-56 0 0,0 2 0,0 4 0,-96 19 0,69-9 0,-3 1 0,-55 7 0,169-30 0,1 0 0,-1-2 0,27-13 0,-33 14 0,181-85 0,-15 6 0,-155 74 0,-1 1 0,42-23 0,4-2 0,-54 28 0,0-1 0,35-22 0,-33 15 0,175-134 0,-170 130 0,51-31 0,-48 33 0,42-33 0,69-58 0,45-41 0,-81 62 0,20-20 0,-86 71 0,-17 18 0,-2-1 0,27-33 0,-46 52 0,1 1 0,-1-1 0,1 1 0,-1 0 0,0-1 0,1 1 0,-1-1 0,1 1 0,-1-1 0,0 0 0,0 1 0,1-1 0,-1 1 0,0-1 0,0 1 0,0-1 0,1 0 0,-1 1 0,0-1 0,0 1 0,0-1 0,0 0 0,0 1 0,0-1 0,-1-1 0,-13 6 0,-22 18 0,-281 218 0,170-123 0,-28 1 0,3-1 0,131-82 0,-60 65 0,71-67 0,-2-1 0,-1-2 0,-47 34 0,-15-2 0,3 4 0,-124 116 0,201-166 0,1 0 0,0 1 0,1 0 0,-11 20 0,19-28 0,0 1 0,0-1 0,1 1 0,0 1 0,0-1 0,1 0 0,1 1 0,0 0 0,-1 20 0,2-30 0,1 0 0,0 1 0,0-1 0,1 0 0,-1 0 0,0 1 0,0-1 0,1 0 0,-1 0 0,0 0 0,1 1 0,-1-1 0,1 0 0,0 0 0,-1 0 0,1 0 0,0 0 0,-1 0 0,1 0 0,0 0 0,0 0 0,0-1 0,1 2 0,0-1 0,0 0 0,0-1 0,0 1 0,0-1 0,0 1 0,0-1 0,0 0 0,0 0 0,0 0 0,0 0 0,0 0 0,0 0 0,2-1 0,9-2 0,0-1 0,-1 0 0,20-10 0,-23 10 0,342-177 0,-168 81 0,260-148 0,-158 86 0,-177 109 0,-67 34 0,-1-1 0,40-28 0,-767 490 0,241-165 0,409-254 0,20-13 0,0 1 0,0 0 0,1 2 0,-29 27 0,45-40 0,0 0 0,0 0 0,-1 0 0,1 1 0,0-1 0,0 0 0,0 0 0,-1 0 0,1 0 0,0 0 0,0 1 0,0-1 0,-1 0 0,1 0 0,0 0 0,0 1 0,0-1 0,0 0 0,0 0 0,-1 1 0,1-1 0,0 0 0,0 0 0,0 1 0,0-1 0,0 0 0,0 0 0,0 1 0,0-1 0,0 0 0,0 0 0,0 1 0,0-1 0,0 0 0,0 0 0,0 1 0,0-1 0,0 0 0,1 0 0,-1 1 0,0-1 0,0 0 0,0 0 0,0 0 0,1 1 0,14-3 0,21-13 0,338-225 0,-101 58 0,25 22 0,-261 147 0,-37 13 0,1 0 0,-1 0 0,1-1 0,-1 1 0,1 0 0,-1 0 0,1 0 0,-1 0 0,1 0 0,-1 0 0,1 1 0,-1-1 0,1 0 0,-1 0 0,1 0 0,-1 0 0,1 1 0,-1-1 0,0 0 0,1 0 0,-1 1 0,1-1 0,-1 0 0,1 1 0,-1 0 0,1 0 0,-1 0 0,0 0 0,0 0 0,0 0 0,0 0 0,0 0 0,-1 0 0,1 0 0,0 0 0,0 0 0,-1 0 0,1 0 0,0 0 0,-1 0 0,1-1 0,-1 1 0,1 0 0,-2 1 0,-16 29 0,-3-2 0,0 0 0,-2-1 0,-42 41 0,-122 87 0,20-41 0,116-81 0,128-83 0,1 3 0,105-43 0,178-54 0,-204 84 0,-121 44 0,-23 9 0,-1 1 0,1 0 0,0 1 0,22-4 0,-35 8 0,0 0 0,-1 0 0,1 0 0,0 1 0,0-1 0,0 0 0,-1 0 0,1 0 0,0 0 0,0 0 0,0 1 0,0-1 0,0 0 0,0 0 0,-1 0 0,1 1 0,0-1 0,0 0 0,0 0 0,0 1 0,0-1 0,0 0 0,0 0 0,0 0 0,0 1 0,0-1 0,0 0 0,0 0 0,0 1 0,0-1 0,0 0 0,0 0 0,0 1 0,0-1 0,0 0 0,0 0 0,1 0 0,-1 1 0,0-1 0,0 0 0,0 0 0,0 0 0,0 0 0,1 1 0,-1-1 0,0 0 0,0 0 0,0 0 0,0 0 0,1 0 0,-1 1 0,0-1 0,0 0 0,1 0 0,-1 0 0,0 0 0,0 0 0,0 0 0,1 0 0,-1 0 0,0 0 0,0 0 0,1 0 0,-1 0 0,-13 14 0,0-1 0,-1 0 0,-29 19 0,24-18 0,-381 265 0,28-21 0,499-353 0,186-104 0,-306 195 0,-1 1 0,1 0 0,0 0 0,11-3 0,-17 6 0,0 0 0,0 0 0,0-1 0,0 1 0,-1 0 0,1 0 0,0 0 0,0 0 0,0 0 0,0 1 0,-1-1 0,1 0 0,0 0 0,0 1 0,-1-1 0,1 0 0,0 1 0,0-1 0,-1 0 0,2 1 0,-2 0 0,1 0 0,-1 0 0,1 0 0,-1 0 0,1 0 0,-1 0 0,0 0 0,1 0 0,-1 0 0,0 0 0,0 0 0,0 1 0,0-1 0,0 0 0,0 0 0,0 0 0,0 0 0,-1 0 0,1 0 0,-1 1 0,-1 6 0,-1-1 0,0 0 0,0 0 0,-1 0 0,0 0 0,-1 0 0,1-1 0,-1 0 0,0 0 0,0 0 0,-9 7 0,0-1 0,-1 0 0,0-1 0,-29 15 0,22-15 0,0-2 0,-1-1 0,1 0 0,-2-2 0,1-1 0,-1 0 0,-28 0 0,-171-4 0,162-4 0,8-1 0,-66-13 0,60 7 0,-4 3 0,-110 3 0,80 4 0,91 0 0,0 0 0,0 0 0,0 0 0,0 0 0,0 0 0,0 0 0,0-1 0,0 1 0,0-1 0,0 1 0,0-1 0,0 0 0,0 0 0,0 0 0,0 0 0,0 0 0,1 0 0,-1-1 0,0 1 0,1 0 0,-2-3 0,2 2 0,1 0 0,-1 0 0,1 0 0,0 1 0,0-1 0,0 0 0,0 0 0,1 0 0,-1 0 0,0 0 0,1 0 0,-1 0 0,1 0 0,0 1 0,0-1 0,-1 0 0,1 0 0,0 1 0,0-1 0,1 1 0,-1-1 0,0 1 0,3-3 0,11-13 0,1 1 0,1 1 0,0 0 0,1 1 0,0 1 0,32-17 0,129-55 0,-161 77 0,356-136 0,-105 44 0,-183 66 0,143-60 0,-183 71 0,-1-1 0,76-55 0,-40 17 0,229-160 0,-250 184 0,149-95 0,-154 94 0,83-76 0,-128 105 0,0 0 0,-1 0 0,0-1 0,10-16 0,-16 22 0,0-1 0,-1 1 0,0 0 0,0-1 0,0 1 0,0-1 0,-1 0 0,0 0 0,0 0 0,-1 1 0,0-1 0,-1-11 0,-2-19 0,0 5 0,-1 0 0,-11-44 0,-2 19 0,3-2 0,2 0 0,2 0 0,-2-88 0,14-375 0,-52 1741 0,-29-612 0,78-602 0,1-1 0,-1 1 0,1 0 0,0 0 0,0-1 0,1 1 0,0 0 0,0 0 0,0-1 0,1 1 0,0-1 0,0 1 0,0-1 0,0 0 0,6 8 0,5 14 0,-4-4 0,-1-1 0,-1 1 0,-1 1 0,-1-1 0,3 47 0,-5 127 0,-4-137 0,1 7 0,-2 64 0,12-197 0,2-1 0,32-99 0,60-122 0,-98 273 0,186-449 0,-77 192 0,-109 259 0,-1 0 0,6-25 0,-11 38 0,0-1 0,1 1 0,-1 0 0,0-1 0,0 1 0,0-1 0,0 1 0,1-1 0,-1 1 0,0-1 0,0 1 0,0-1 0,0 1 0,0 0 0,0-1 0,0 1 0,0-1 0,-1 1 0,1-1 0,0 1 0,0-1 0,0 1 0,0-1 0,-1 1 0,1 0 0,0-1 0,0 1 0,-1 0 0,1-1 0,0 1 0,-1-1 0,1 1 0,0 0 0,-1 0 0,1-1 0,-1 1 0,1 0 0,0 0 0,-1-1 0,1 1 0,-1 0 0,1 0 0,-1 0 0,1 0 0,-1 0 0,1 0 0,0 0 0,-1 0 0,1 0 0,-1 0 0,1 0 0,-1 0 0,1 0 0,-1 0 0,1 0 0,-1 1 0,-6 1 0,0 1 0,1 0 0,0 0 0,0 0 0,0 1 0,0 0 0,-5 5 0,-45 42 0,33-29 0,-411 410 0,307-290 0,-134 192 0,251-319 0,-9 11 0,1 1 0,1 1 0,1 0 0,-16 44 0,31-71 0,0 1 0,0-1 0,1 1 0,-1-1 0,1 1 0,-1-1 0,1 1 0,0-1 0,0 1 0,-1 0 0,1-1 0,0 1 0,0-1 0,1 1 0,-1-1 0,0 1 0,0 0 0,1-1 0,-1 1 0,1-1 0,-1 0 0,1 1 0,1 2 0,0-3 0,0 0 0,0 0 0,0 0 0,0 0 0,0-1 0,0 1 0,1 0 0,-1-1 0,0 0 0,0 1 0,0-1 0,1 0 0,-1 0 0,0 0 0,4-1 0,171-14-1365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25.2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2251 1031 24575,'-23'-46'0,"4"22"0,-7-10 0,-2 1 0,-59-55 0,66 73 0,-1 1 0,-1 1 0,0 1 0,-38-14 0,28 12 0,-291-95 0,102 41 0,214 65 0,1 0 0,0 0 0,-1 0 0,1-1 0,1 0 0,-1-1 0,1 0 0,-1 0 0,1 0 0,0 0 0,1-1 0,0 0 0,0 0 0,-7-12 0,8 12 0,-1 0 0,0 0 0,0 0 0,0 1 0,-1-1 0,0 1 0,0 1 0,0-1 0,0 1 0,-1 0 0,-13-6 0,4 5 0,0 0 0,0 1 0,-1 1 0,-21-2 0,-5-3 0,-73-23 0,103 28 0,-65-23 0,38 12 0,-56-12 0,-93-22 0,169 43 0,-1 0 0,1 2 0,-36-2 0,35 4 0,1-1 0,1 0 0,-1-2 0,-24-7 0,30 7 0,1 1 0,-1 1 0,0 0 0,-24 0 0,19 1 0,1 0 0,-19-4 0,-33-6 0,174 20 0,-89-7 0,43 5 0,64 15 0,-104-17 0,0 1 0,0 0 0,0 1 0,-1 1 0,0 0 0,-1 2 0,27 18 0,-20-8 0,1-2 0,0 0 0,2-2 0,0-1 0,1-1 0,46 17 0,-32-19 0,189 59 0,-214-62 0,0-1 0,0 2 0,-1 0 0,-1 1 0,0 0 0,0 1 0,12 15 0,6 3 0,-1 0 0,-22-20 0,1 0 0,0-1 0,1 0 0,16 9 0,8 5 0,43 36 0,-4-2 0,-43-34 0,-1 2 0,54 56 0,-64-58 0,0 0 0,-2 2 0,21 34 0,-39-58 0,0-1 0,1 0 0,-1 1 0,0-1 0,1 1 0,-1-1 0,0 0 0,1 1 0,-1-1 0,0 1 0,0-1 0,0 1 0,0-1 0,1 1 0,-1-1 0,0 1 0,0-1 0,0 1 0,0-1 0,0 1 0,0-1 0,0 1 0,0 0 0,0-1 0,-1 1 0,1-1 0,0 1 0,0-1 0,-1 1 0,-13-3 0,-19-16 0,-7-19 0,-47-55 0,54 55 0,-1 2 0,-48-39 0,-16 3 0,-39-31 0,13 10 0,81 63 0,-74-67 0,81 65 0,25 22 0,0-1 0,0-1 0,-11-13 0,22 23 0,-1 1 0,0-1 0,1 0 0,-1 0 0,1-1 0,-1 1 0,1 0 0,-1 0 0,1 0 0,0 0 0,0 0 0,-1 0 0,1 0 0,0-1 0,0 1 0,0 0 0,0 0 0,0 0 0,1 0 0,-1-1 0,0 1 0,1-2 0,0 1 0,1-1 0,-1 1 0,1-1 0,0 1 0,-1 0 0,1-1 0,0 1 0,0 0 0,3-2 0,6-4 0,0 0 0,1 1 0,13-6 0,-19 9 0,70-32 0,80-25 0,-81 33 0,32-16 0,50-18 0,-153 61 0,0-1 0,0 1 0,0 0 0,0 1 0,0-1 0,0 1 0,0-1 0,0 1 0,0 1 0,0-1 0,-1 0 0,1 1 0,0 0 0,0 0 0,4 2 0,-5-2 0,-1 0 0,0 0 0,0 1 0,0-1 0,0 1 0,0 0 0,0-1 0,0 1 0,-1 0 0,1 0 0,-1 0 0,1 1 0,-1-1 0,0 0 0,0 0 0,0 1 0,0-1 0,0 1 0,0-1 0,-1 1 0,1-1 0,-1 1 0,1 4 0,-1 31 0,-1-28 0,1 1 0,0 0 0,1-1 0,2 11 0,-3-18 0,1 0 0,0 0 0,0 0 0,1 0 0,-1 0 0,0 0 0,1-1 0,0 1 0,0 0 0,0-1 0,0 0 0,0 1 0,0-1 0,0 0 0,1 0 0,-1 0 0,6 3 0,10 6 0,-1 1 0,0 1 0,-1 0 0,0 1 0,-1 1 0,0 1 0,18 25 0,-6-9-1365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29.8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1T16:10:36.3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24575,'0'5'0,"0"7"0,0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A996-7C4C-4F43-AA40-EED29F8E637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DD839-91FC-4E5D-8120-EFB011F44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2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làm </a:t>
            </a:r>
            <a:r>
              <a:rPr lang="en-US" dirty="0" err="1"/>
              <a:t>của</a:t>
            </a:r>
            <a:r>
              <a:rPr lang="en-US" dirty="0"/>
              <a:t> các </a:t>
            </a:r>
            <a:r>
              <a:rPr lang="en-US" dirty="0" err="1"/>
              <a:t>bạn</a:t>
            </a:r>
            <a:r>
              <a:rPr lang="en-US" dirty="0"/>
              <a:t>. Khi làm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DD839-91FC-4E5D-8120-EFB011F44E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0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,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ngoặc</a:t>
            </a:r>
            <a:r>
              <a:rPr lang="en-US" dirty="0"/>
              <a:t> ở mỗi </a:t>
            </a:r>
            <a:r>
              <a:rPr lang="en-US" dirty="0" err="1"/>
              <a:t>phép</a:t>
            </a:r>
            <a:r>
              <a:rPr lang="en-US" dirty="0"/>
              <a:t> tính,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làm </a:t>
            </a:r>
            <a:r>
              <a:rPr lang="en-US" dirty="0" err="1"/>
              <a:t>gì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DD839-91FC-4E5D-8120-EFB011F44E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3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1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95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EA0B-F257-EBF5-7110-73D1587FD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ED457-8AF1-2B00-B6E4-6F80F5F0D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AE11C-013F-E21B-1554-878E949C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9BFF7-7F70-0E30-A17A-A0CA240D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A2A5-14F3-5931-264B-411862AE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2858-B124-31F2-97B5-F538796A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23DE5-020D-F544-462B-F7FF05E0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465-D2B2-1268-8790-495FB01C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C4A79-0879-D3D4-C909-F4E76044B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DA049-BC76-A525-E806-00007B7E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92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3B97-F1F4-DF4A-8FE5-4FDD5AEF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AEF1E-60B0-546D-5DA8-97609DDA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E84A-BE37-6F73-E59B-6C8CF821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C1743-4BAD-0206-61A4-C43AC798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DF49D-6C29-8978-7C08-1CC2FE8F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30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187C-245C-E711-62A0-CA58018C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C677-FE67-73F8-5014-071B04918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56DF9-FE5E-627D-84DA-196B456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017C-DFCA-C401-23CC-945CC45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F6665-4F93-5AEA-BB9F-08FCEF26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DF37F-004C-E3C6-156D-25A75830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18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D8F7-22C6-3310-7547-DFEAEF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F5A5E-D334-8F6C-1C0A-8B5509EF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B45-87C0-8699-C582-03AC70C7D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B4859-B575-6DC9-8CBF-79C434050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D8155-2CC4-190B-5BB3-7FF84453E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B53F8-1EFF-3280-61C5-EE0C1649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7032D-B6F7-7831-E61C-6241137B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60AA2-400F-0A83-67FC-3E207C26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9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505A-C471-45C3-5C1E-22010722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6A9FD-70CD-81BF-38B6-8E18B5FE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9D946-6286-F6AE-E576-314C31AA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4E8B2-780E-C6EF-8A77-11FC455B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44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2E01D-A67B-9128-EFCC-A180E9B7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F3943-24DC-5278-47C4-E372484A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184B1-F4A5-9D4E-A0AA-31A26E85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64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91B8-3D06-28DE-B1E6-039FA0B2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63A-31DA-8AE8-7BE9-B91E540B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0F52D-1020-AD44-910F-EA2E6C16F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0756-80B3-C44F-B579-709C8291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49522-B9E4-C2D9-9475-C2326AEA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191B7-5F7D-83C1-15D3-0A4656BC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7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86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956C-38FD-AA02-F51D-CFA7B495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AB38D-4CCF-D41A-4C9C-9160827C2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07A29-123C-FCD9-9BA0-A4F36A81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8B1CC-FC9E-2383-0D76-36F1292A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8E55-1AAE-EC37-F003-1D652743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DE441-A62C-6E87-813D-9846FF9D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3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BCD4-1050-387A-1C47-3A7B6FCE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A96D8-0758-C118-F58C-21985548C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16488-2EEA-0B85-9C20-A2AB677A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B33A9-8019-389A-0899-297F9CA0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E6EFD-24CA-B3B7-5A7B-375D41C0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15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9D561-9A12-37F2-46DA-2ECBFD367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66B1F-F478-D8CB-329C-70D3F5E01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C828D-77CB-9388-E678-BA1D3BF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FF9E-0C64-0855-1E46-F94FC875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2F28-7AA5-2204-21B4-B27DC73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5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5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6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2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9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3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8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7B6D0-19F0-B65E-E6D3-ABFD147D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7F8F-8484-C548-B3F3-28D28B6D6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BB75-FEA7-6F2B-D9C9-EBF5FE259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77072-E531-E534-3D80-16144305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9A41-EA54-346F-93B0-DFF7F7007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2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wm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8.emf"/><Relationship Id="rId2" Type="http://schemas.openxmlformats.org/officeDocument/2006/relationships/customXml" Target="../ink/ink1.xml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w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1.wmf"/><Relationship Id="rId7" Type="http://schemas.openxmlformats.org/officeDocument/2006/relationships/image" Target="../media/image1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6.wm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8.emf"/><Relationship Id="rId2" Type="http://schemas.openxmlformats.org/officeDocument/2006/relationships/customXml" Target="../ink/ink6.xml"/><Relationship Id="rId16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wmf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4.png"/><Relationship Id="rId1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4FD744-8E1F-47FE-8F00-4E8C12866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Hiền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AF5B3F-01D9-D1E8-D6F9-B294E38BFB4F}"/>
                  </a:ext>
                </a:extLst>
              </p14:cNvPr>
              <p14:cNvContentPartPr/>
              <p14:nvPr/>
            </p14:nvContentPartPr>
            <p14:xfrm>
              <a:off x="6025910" y="1621832"/>
              <a:ext cx="1318320" cy="983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AF5B3F-01D9-D1E8-D6F9-B294E38BFB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63270" y="1559192"/>
                <a:ext cx="144396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2DA4763-58B3-2425-50E6-93635C81E33F}"/>
                  </a:ext>
                </a:extLst>
              </p14:cNvPr>
              <p14:cNvContentPartPr/>
              <p14:nvPr/>
            </p14:nvContentPartPr>
            <p14:xfrm>
              <a:off x="6283830" y="1263480"/>
              <a:ext cx="810720" cy="396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2DA4763-58B3-2425-50E6-93635C81E3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0830" y="1200480"/>
                <a:ext cx="936360" cy="5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FEDF8C0-F9AF-2563-3562-2FCB12D0E46B}"/>
                  </a:ext>
                </a:extLst>
              </p14:cNvPr>
              <p14:cNvContentPartPr/>
              <p14:nvPr/>
            </p14:nvContentPartPr>
            <p14:xfrm>
              <a:off x="4853910" y="304800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FEDF8C0-F9AF-2563-3562-2FCB12D0E4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0910" y="29850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D3203B-F285-2BA4-654E-13CB3F497759}"/>
                  </a:ext>
                </a:extLst>
              </p14:cNvPr>
              <p14:cNvContentPartPr/>
              <p14:nvPr/>
            </p14:nvContentPartPr>
            <p14:xfrm>
              <a:off x="7914520" y="3626880"/>
              <a:ext cx="360" cy="12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D3203B-F285-2BA4-654E-13CB3F4977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51520" y="3563880"/>
                <a:ext cx="1260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6C97D40-2277-DBA2-32F1-1EDC6628F046}"/>
                  </a:ext>
                </a:extLst>
              </p14:cNvPr>
              <p14:cNvContentPartPr/>
              <p14:nvPr/>
            </p14:nvContentPartPr>
            <p14:xfrm>
              <a:off x="6949000" y="78252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6C97D40-2277-DBA2-32F1-1EDC6628F0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6360" y="719520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C63D268E-DF84-3FD7-B9C0-1CD76DC61D9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93" r="3420" b="9314"/>
          <a:stretch/>
        </p:blipFill>
        <p:spPr>
          <a:xfrm>
            <a:off x="592023" y="979235"/>
            <a:ext cx="4010967" cy="33322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221F4E8-95DB-5BBF-5F61-B4ABC1A72F68}"/>
              </a:ext>
            </a:extLst>
          </p:cNvPr>
          <p:cNvSpPr txBox="1"/>
          <p:nvPr/>
        </p:nvSpPr>
        <p:spPr>
          <a:xfrm>
            <a:off x="5260848" y="10082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      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 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4D28E-4B52-1ADC-6CDC-6A6D0E836309}"/>
              </a:ext>
            </a:extLst>
          </p:cNvPr>
          <p:cNvSpPr txBox="1"/>
          <p:nvPr/>
        </p:nvSpPr>
        <p:spPr>
          <a:xfrm>
            <a:off x="5260848" y="22236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Trưa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         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 </a:t>
            </a:r>
            <a:endParaRPr lang="en-US" sz="1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F95B9D-FC1D-7E1A-7FD7-6F01631987BA}"/>
              </a:ext>
            </a:extLst>
          </p:cNvPr>
          <p:cNvSpPr txBox="1"/>
          <p:nvPr/>
        </p:nvSpPr>
        <p:spPr>
          <a:xfrm>
            <a:off x="5202187" y="33547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         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endParaRPr lang="en-US" sz="1800" dirty="0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4D24D87-095F-D101-1045-26FC29BB1A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59" y="724861"/>
          <a:ext cx="236679" cy="1104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280" imgH="457200" progId="Equation.DSMT4">
                  <p:embed/>
                </p:oleObj>
              </mc:Choice>
              <mc:Fallback>
                <p:oleObj name="Equation" r:id="rId12" imgW="15228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4D24D87-095F-D101-1045-26FC29BB1A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72259" y="724861"/>
                        <a:ext cx="236679" cy="1104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02D83699-4CF1-E52E-96FD-E2ABD41D3A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623" y="3135300"/>
          <a:ext cx="355030" cy="98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4880" imgH="457200" progId="Equation.DSMT4">
                  <p:embed/>
                </p:oleObj>
              </mc:Choice>
              <mc:Fallback>
                <p:oleObj name="Equation" r:id="rId14" imgW="16488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02D83699-4CF1-E52E-96FD-E2ABD41D3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65623" y="3135300"/>
                        <a:ext cx="355030" cy="983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7B33030-829B-2EE2-4687-0F2D53CA39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1104" y="1951983"/>
          <a:ext cx="35718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56595" imgH="1066767" progId="Equation.DSMT4">
                  <p:embed/>
                </p:oleObj>
              </mc:Choice>
              <mc:Fallback>
                <p:oleObj name="Equation" r:id="rId16" imgW="356595" imgH="1066767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7B33030-829B-2EE2-4687-0F2D53CA39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31104" y="1951983"/>
                        <a:ext cx="357187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370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D6C8528-7D77-7346-930D-DF0C573F5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559706"/>
              </p:ext>
            </p:extLst>
          </p:nvPr>
        </p:nvGraphicFramePr>
        <p:xfrm>
          <a:off x="6524845" y="609600"/>
          <a:ext cx="4371754" cy="5546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26920" imgH="2158920" progId="Equation.DSMT4">
                  <p:embed/>
                </p:oleObj>
              </mc:Choice>
              <mc:Fallback>
                <p:oleObj name="Equation" r:id="rId2" imgW="1726920" imgH="21589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845" y="609600"/>
                        <a:ext cx="4371754" cy="55464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E23A993-7DFA-9EB6-88CC-A552C29B00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903033"/>
              </p:ext>
            </p:extLst>
          </p:nvPr>
        </p:nvGraphicFramePr>
        <p:xfrm>
          <a:off x="1169988" y="609599"/>
          <a:ext cx="3627674" cy="1174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400" imgH="457200" progId="Equation.DSMT4">
                  <p:embed/>
                </p:oleObj>
              </mc:Choice>
              <mc:Fallback>
                <p:oleObj name="Equation" r:id="rId4" imgW="140940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E23A993-7DFA-9EB6-88CC-A552C29B00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69988" y="609599"/>
                        <a:ext cx="3627674" cy="1174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4933736-83E6-6466-B48D-93D486FEBD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532665"/>
              </p:ext>
            </p:extLst>
          </p:nvPr>
        </p:nvGraphicFramePr>
        <p:xfrm>
          <a:off x="1295400" y="1752600"/>
          <a:ext cx="4236719" cy="4728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1942920" progId="Equation.DSMT4">
                  <p:embed/>
                </p:oleObj>
              </mc:Choice>
              <mc:Fallback>
                <p:oleObj name="Equation" r:id="rId6" imgW="1739880" imgH="194292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4933736-83E6-6466-B48D-93D486FEBD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5400" y="1752600"/>
                        <a:ext cx="4236719" cy="4728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58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49BD3-2A82-DDAE-86E4-D49B9077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975" y="1060714"/>
            <a:ext cx="7612049" cy="931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TỔNG KẾT TIẾT HỌC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617D-1272-CF8D-6060-BC511AB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" y="3045353"/>
            <a:ext cx="11437796" cy="7672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1.Viết 2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học/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94CA60-B4F8-77E8-7C4F-8B54F0A2A556}"/>
              </a:ext>
            </a:extLst>
          </p:cNvPr>
          <p:cNvSpPr txBox="1">
            <a:spLocks/>
          </p:cNvSpPr>
          <p:nvPr/>
        </p:nvSpPr>
        <p:spPr>
          <a:xfrm>
            <a:off x="377101" y="4517111"/>
            <a:ext cx="11437796" cy="1534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học tập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pic>
        <p:nvPicPr>
          <p:cNvPr id="6" name="Picture 5" descr="Arrows hitting the center of a target&#10;&#10;Description automatically generated">
            <a:extLst>
              <a:ext uri="{FF2B5EF4-FFF2-40B4-BE49-F238E27FC236}">
                <a16:creationId xmlns:a16="http://schemas.microsoft.com/office/drawing/2014/main" id="{7C03A2F9-6EC5-C204-731C-CF36A3111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07"/>
            <a:ext cx="2118360" cy="16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E06E-0394-790D-E3A1-52B394EE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88727-ADD5-1B00-2E59-EDC76178F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78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1.Số </a:t>
            </a:r>
            <a:r>
              <a:rPr lang="en-US" sz="3600" b="1" dirty="0" err="1"/>
              <a:t>đối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phân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F0F074-01AA-2089-D9D5-FD508EF15A65}"/>
              </a:ext>
            </a:extLst>
          </p:cNvPr>
          <p:cNvSpPr txBox="1">
            <a:spLocks/>
          </p:cNvSpPr>
          <p:nvPr/>
        </p:nvSpPr>
        <p:spPr>
          <a:xfrm>
            <a:off x="838200" y="2679065"/>
            <a:ext cx="10515600" cy="97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/>
              <a:t>2. Quy </a:t>
            </a:r>
            <a:r>
              <a:rPr lang="en-US" sz="3600" b="1" dirty="0" err="1"/>
              <a:t>tắc</a:t>
            </a:r>
            <a:r>
              <a:rPr lang="en-US" sz="3600" b="1" dirty="0"/>
              <a:t> </a:t>
            </a:r>
            <a:r>
              <a:rPr lang="en-US" sz="3600" b="1" dirty="0" err="1"/>
              <a:t>trừ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phân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83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math problem with numbers and symbols&#10;&#10;Description automatically generated">
            <a:extLst>
              <a:ext uri="{FF2B5EF4-FFF2-40B4-BE49-F238E27FC236}">
                <a16:creationId xmlns:a16="http://schemas.microsoft.com/office/drawing/2014/main" id="{8B5A5A5D-8EA7-FBB4-91F7-F8CB52F62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294668"/>
            <a:ext cx="11658600" cy="27106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08F532-92FE-29A1-6FC1-2E0E77A4C603}"/>
              </a:ext>
            </a:extLst>
          </p:cNvPr>
          <p:cNvSpPr txBox="1">
            <a:spLocks/>
          </p:cNvSpPr>
          <p:nvPr/>
        </p:nvSpPr>
        <p:spPr>
          <a:xfrm>
            <a:off x="1539240" y="494761"/>
            <a:ext cx="10515600" cy="97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/>
              <a:t>Phép</a:t>
            </a:r>
            <a:r>
              <a:rPr lang="en-US" sz="3600" b="1" dirty="0"/>
              <a:t> tính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đúng</a:t>
            </a:r>
            <a:r>
              <a:rPr lang="en-US" sz="3600" b="1" dirty="0"/>
              <a:t>? </a:t>
            </a:r>
            <a:r>
              <a:rPr lang="en-US" sz="3600" b="1" dirty="0" err="1"/>
              <a:t>Phép</a:t>
            </a:r>
            <a:r>
              <a:rPr lang="en-US" sz="3600" b="1" dirty="0"/>
              <a:t> tính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sai</a:t>
            </a:r>
            <a:r>
              <a:rPr lang="en-US" sz="3600" b="1" dirty="0"/>
              <a:t>?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D2D9BD-1166-CA41-5048-8B1C91ACB98A}"/>
              </a:ext>
            </a:extLst>
          </p:cNvPr>
          <p:cNvSpPr txBox="1">
            <a:spLocks/>
          </p:cNvSpPr>
          <p:nvPr/>
        </p:nvSpPr>
        <p:spPr>
          <a:xfrm>
            <a:off x="836676" y="1580087"/>
            <a:ext cx="10515600" cy="97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ra</a:t>
            </a:r>
            <a:r>
              <a:rPr lang="en-US" sz="3600" b="1" dirty="0"/>
              <a:t> </a:t>
            </a:r>
            <a:r>
              <a:rPr lang="en-US" sz="3600" b="1" dirty="0" err="1"/>
              <a:t>sai</a:t>
            </a:r>
            <a:r>
              <a:rPr lang="en-US" sz="3600" b="1" dirty="0"/>
              <a:t> ở </a:t>
            </a:r>
            <a:r>
              <a:rPr lang="en-US" sz="3600" b="1" dirty="0" err="1"/>
              <a:t>dấu</a:t>
            </a:r>
            <a:r>
              <a:rPr lang="en-US" sz="3600" b="1" dirty="0"/>
              <a:t> “=“ </a:t>
            </a:r>
            <a:r>
              <a:rPr lang="en-US" sz="3600" b="1" dirty="0" err="1"/>
              <a:t>nào</a:t>
            </a:r>
            <a:r>
              <a:rPr lang="en-US" sz="3600" b="1" dirty="0"/>
              <a:t>?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E2CB7A-1967-C612-1D98-BEE78FD35065}"/>
              </a:ext>
            </a:extLst>
          </p:cNvPr>
          <p:cNvSpPr/>
          <p:nvPr/>
        </p:nvSpPr>
        <p:spPr>
          <a:xfrm>
            <a:off x="2636520" y="2294668"/>
            <a:ext cx="45720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447D44-CC08-CFF9-861F-EEA409B2D9E6}"/>
              </a:ext>
            </a:extLst>
          </p:cNvPr>
          <p:cNvSpPr/>
          <p:nvPr/>
        </p:nvSpPr>
        <p:spPr>
          <a:xfrm>
            <a:off x="2499360" y="2148840"/>
            <a:ext cx="1371600" cy="1691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E06E-0394-790D-E3A1-52B394EE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Quy tắc dấu ngoặc 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F0F074-01AA-2089-D9D5-FD508EF15A65}"/>
              </a:ext>
            </a:extLst>
          </p:cNvPr>
          <p:cNvSpPr txBox="1">
            <a:spLocks/>
          </p:cNvSpPr>
          <p:nvPr/>
        </p:nvSpPr>
        <p:spPr>
          <a:xfrm>
            <a:off x="838200" y="2741612"/>
            <a:ext cx="10515600" cy="97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CB5E879-1249-9381-2B34-60625259A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181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 QUY TẮC DẤU NGOẶC ĐỐI VỚI SỐ NGUYÊN </a:t>
            </a:r>
          </a:p>
        </p:txBody>
      </p:sp>
    </p:spTree>
    <p:extLst>
      <p:ext uri="{BB962C8B-B14F-4D97-AF65-F5344CB8AC3E}">
        <p14:creationId xmlns:p14="http://schemas.microsoft.com/office/powerpoint/2010/main" val="17389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2A52-DB32-C1BB-FF85-84B85439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315845"/>
            <a:ext cx="31851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ngoặc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8" name="Content Placeholder 7" descr="A math problems with numbers&#10;&#10;Description automatically generated">
            <a:extLst>
              <a:ext uri="{FF2B5EF4-FFF2-40B4-BE49-F238E27FC236}">
                <a16:creationId xmlns:a16="http://schemas.microsoft.com/office/drawing/2014/main" id="{19F5CBE4-05BE-084D-55BF-BECAF8F4E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433784"/>
            <a:ext cx="7711440" cy="59904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C6C015-940E-D926-9D51-D028A0E7CA2A}"/>
              </a:ext>
            </a:extLst>
          </p:cNvPr>
          <p:cNvSpPr/>
          <p:nvPr/>
        </p:nvSpPr>
        <p:spPr>
          <a:xfrm>
            <a:off x="4297680" y="433784"/>
            <a:ext cx="7543800" cy="13645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B8EBD-4207-5B86-2EFC-8CA869A564EA}"/>
              </a:ext>
            </a:extLst>
          </p:cNvPr>
          <p:cNvSpPr/>
          <p:nvPr/>
        </p:nvSpPr>
        <p:spPr>
          <a:xfrm>
            <a:off x="4328160" y="3429000"/>
            <a:ext cx="7543800" cy="13645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40A9A0-DF94-957C-8D17-B09F81794CBA}"/>
              </a:ext>
            </a:extLst>
          </p:cNvPr>
          <p:cNvSpPr/>
          <p:nvPr/>
        </p:nvSpPr>
        <p:spPr>
          <a:xfrm>
            <a:off x="4312920" y="4987569"/>
            <a:ext cx="7543800" cy="13645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52E9E-4D55-5284-16FA-ACBC649B11A7}"/>
              </a:ext>
            </a:extLst>
          </p:cNvPr>
          <p:cNvSpPr txBox="1"/>
          <p:nvPr/>
        </p:nvSpPr>
        <p:spPr>
          <a:xfrm>
            <a:off x="167640" y="701000"/>
            <a:ext cx="405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rước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ngoặc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7F0A2-850D-6579-72C0-1F817FD47A89}"/>
              </a:ext>
            </a:extLst>
          </p:cNvPr>
          <p:cNvSpPr txBox="1"/>
          <p:nvPr/>
        </p:nvSpPr>
        <p:spPr>
          <a:xfrm>
            <a:off x="167640" y="4111268"/>
            <a:ext cx="405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rước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ngoặc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CCDBF4-3C7F-F2F3-4D88-448247FA7E39}"/>
              </a:ext>
            </a:extLst>
          </p:cNvPr>
          <p:cNvSpPr txBox="1"/>
          <p:nvPr/>
        </p:nvSpPr>
        <p:spPr>
          <a:xfrm>
            <a:off x="167640" y="5408227"/>
            <a:ext cx="405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rước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ngoặc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2800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913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 animBg="1"/>
      <p:bldP spid="6" grpId="0" animBg="1"/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5BE20-A34C-7758-ECED-EED4E201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4AA85-D453-33F3-9C49-1D4333A00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5793D9D5-26EE-18CA-53E8-2FA8EE24C6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6928" y="998219"/>
            <a:ext cx="77357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49BD3-2A82-DDAE-86E4-D49B9077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975" y="1060714"/>
            <a:ext cx="7612049" cy="931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TỔNG KẾT TIẾT HỌC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617D-1272-CF8D-6060-BC511AB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" y="3045353"/>
            <a:ext cx="11437796" cy="7672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1.Viết 2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học/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94CA60-B4F8-77E8-7C4F-8B54F0A2A556}"/>
              </a:ext>
            </a:extLst>
          </p:cNvPr>
          <p:cNvSpPr txBox="1">
            <a:spLocks/>
          </p:cNvSpPr>
          <p:nvPr/>
        </p:nvSpPr>
        <p:spPr>
          <a:xfrm>
            <a:off x="377101" y="4517111"/>
            <a:ext cx="11437796" cy="1534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học tập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pic>
        <p:nvPicPr>
          <p:cNvPr id="6" name="Picture 5" descr="Arrows hitting the center of a target&#10;&#10;Description automatically generated">
            <a:extLst>
              <a:ext uri="{FF2B5EF4-FFF2-40B4-BE49-F238E27FC236}">
                <a16:creationId xmlns:a16="http://schemas.microsoft.com/office/drawing/2014/main" id="{7C03A2F9-6EC5-C204-731C-CF36A3111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07"/>
            <a:ext cx="2118360" cy="16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2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4F87819-B70D-4927-B657-7D175613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B3820D-C773-4632-9F79-C890E1B2B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177668"/>
          </a:xfrm>
          <a:custGeom>
            <a:avLst/>
            <a:gdLst>
              <a:gd name="connsiteX0" fmla="*/ 6861986 w 12191999"/>
              <a:gd name="connsiteY0" fmla="*/ 6107659 h 6177668"/>
              <a:gd name="connsiteX1" fmla="*/ 6860986 w 12191999"/>
              <a:gd name="connsiteY1" fmla="*/ 6107739 h 6177668"/>
              <a:gd name="connsiteX2" fmla="*/ 6860759 w 12191999"/>
              <a:gd name="connsiteY2" fmla="*/ 6108287 h 6177668"/>
              <a:gd name="connsiteX3" fmla="*/ 0 w 12191999"/>
              <a:gd name="connsiteY3" fmla="*/ 0 h 6177668"/>
              <a:gd name="connsiteX4" fmla="*/ 12191999 w 12191999"/>
              <a:gd name="connsiteY4" fmla="*/ 0 h 6177668"/>
              <a:gd name="connsiteX5" fmla="*/ 12191999 w 12191999"/>
              <a:gd name="connsiteY5" fmla="*/ 5215324 h 6177668"/>
              <a:gd name="connsiteX6" fmla="*/ 12144282 w 12191999"/>
              <a:gd name="connsiteY6" fmla="*/ 5229900 h 6177668"/>
              <a:gd name="connsiteX7" fmla="*/ 11759192 w 12191999"/>
              <a:gd name="connsiteY7" fmla="*/ 5336208 h 6177668"/>
              <a:gd name="connsiteX8" fmla="*/ 10505159 w 12191999"/>
              <a:gd name="connsiteY8" fmla="*/ 5627228 h 6177668"/>
              <a:gd name="connsiteX9" fmla="*/ 9501755 w 12191999"/>
              <a:gd name="connsiteY9" fmla="*/ 5807012 h 6177668"/>
              <a:gd name="connsiteX10" fmla="*/ 8534155 w 12191999"/>
              <a:gd name="connsiteY10" fmla="*/ 5944240 h 6177668"/>
              <a:gd name="connsiteX11" fmla="*/ 7790171 w 12191999"/>
              <a:gd name="connsiteY11" fmla="*/ 6026297 h 6177668"/>
              <a:gd name="connsiteX12" fmla="*/ 7024337 w 12191999"/>
              <a:gd name="connsiteY12" fmla="*/ 6093812 h 6177668"/>
              <a:gd name="connsiteX13" fmla="*/ 7008892 w 12191999"/>
              <a:gd name="connsiteY13" fmla="*/ 6095938 h 6177668"/>
              <a:gd name="connsiteX14" fmla="*/ 6862735 w 12191999"/>
              <a:gd name="connsiteY14" fmla="*/ 6107599 h 6177668"/>
              <a:gd name="connsiteX15" fmla="*/ 6872248 w 12191999"/>
              <a:gd name="connsiteY15" fmla="*/ 6109467 h 6177668"/>
              <a:gd name="connsiteX16" fmla="*/ 6907812 w 12191999"/>
              <a:gd name="connsiteY16" fmla="*/ 6107715 h 6177668"/>
              <a:gd name="connsiteX17" fmla="*/ 6956484 w 12191999"/>
              <a:gd name="connsiteY17" fmla="*/ 6104658 h 6177668"/>
              <a:gd name="connsiteX18" fmla="*/ 7652688 w 12191999"/>
              <a:gd name="connsiteY18" fmla="*/ 6071273 h 6177668"/>
              <a:gd name="connsiteX19" fmla="*/ 8699923 w 12191999"/>
              <a:gd name="connsiteY19" fmla="*/ 5982083 h 6177668"/>
              <a:gd name="connsiteX20" fmla="*/ 9557819 w 12191999"/>
              <a:gd name="connsiteY20" fmla="*/ 5875435 h 6177668"/>
              <a:gd name="connsiteX21" fmla="*/ 10709534 w 12191999"/>
              <a:gd name="connsiteY21" fmla="*/ 5676156 h 6177668"/>
              <a:gd name="connsiteX22" fmla="*/ 12081554 w 12191999"/>
              <a:gd name="connsiteY22" fmla="*/ 5341561 h 6177668"/>
              <a:gd name="connsiteX23" fmla="*/ 12191999 w 12191999"/>
              <a:gd name="connsiteY23" fmla="*/ 5308238 h 6177668"/>
              <a:gd name="connsiteX24" fmla="*/ 12191999 w 12191999"/>
              <a:gd name="connsiteY24" fmla="*/ 5364054 h 6177668"/>
              <a:gd name="connsiteX25" fmla="*/ 11911964 w 12191999"/>
              <a:gd name="connsiteY25" fmla="*/ 5447316 h 6177668"/>
              <a:gd name="connsiteX26" fmla="*/ 11020049 w 12191999"/>
              <a:gd name="connsiteY26" fmla="*/ 5667491 h 6177668"/>
              <a:gd name="connsiteX27" fmla="*/ 10064425 w 12191999"/>
              <a:gd name="connsiteY27" fmla="*/ 5852245 h 6177668"/>
              <a:gd name="connsiteX28" fmla="*/ 9264124 w 12191999"/>
              <a:gd name="connsiteY28" fmla="*/ 5971252 h 6177668"/>
              <a:gd name="connsiteX29" fmla="*/ 8654182 w 12191999"/>
              <a:gd name="connsiteY29" fmla="*/ 6042605 h 6177668"/>
              <a:gd name="connsiteX30" fmla="*/ 7938866 w 12191999"/>
              <a:gd name="connsiteY30" fmla="*/ 6105677 h 6177668"/>
              <a:gd name="connsiteX31" fmla="*/ 7008089 w 12191999"/>
              <a:gd name="connsiteY31" fmla="*/ 6158427 h 6177668"/>
              <a:gd name="connsiteX32" fmla="*/ 6549390 w 12191999"/>
              <a:gd name="connsiteY32" fmla="*/ 6172697 h 6177668"/>
              <a:gd name="connsiteX33" fmla="*/ 6433696 w 12191999"/>
              <a:gd name="connsiteY33" fmla="*/ 6177668 h 6177668"/>
              <a:gd name="connsiteX34" fmla="*/ 6127899 w 12191999"/>
              <a:gd name="connsiteY34" fmla="*/ 6177668 h 6177668"/>
              <a:gd name="connsiteX35" fmla="*/ 6048391 w 12191999"/>
              <a:gd name="connsiteY35" fmla="*/ 6172953 h 6177668"/>
              <a:gd name="connsiteX36" fmla="*/ 5334221 w 12191999"/>
              <a:gd name="connsiteY36" fmla="*/ 6135747 h 6177668"/>
              <a:gd name="connsiteX37" fmla="*/ 4413510 w 12191999"/>
              <a:gd name="connsiteY37" fmla="*/ 6072039 h 6177668"/>
              <a:gd name="connsiteX38" fmla="*/ 3438265 w 12191999"/>
              <a:gd name="connsiteY38" fmla="*/ 5970870 h 6177668"/>
              <a:gd name="connsiteX39" fmla="*/ 2425303 w 12191999"/>
              <a:gd name="connsiteY39" fmla="*/ 5848805 h 6177668"/>
              <a:gd name="connsiteX40" fmla="*/ 1293973 w 12191999"/>
              <a:gd name="connsiteY40" fmla="*/ 5671060 h 6177668"/>
              <a:gd name="connsiteX41" fmla="*/ 126888 w 12191999"/>
              <a:gd name="connsiteY41" fmla="*/ 5425029 h 6177668"/>
              <a:gd name="connsiteX42" fmla="*/ 0 w 12191999"/>
              <a:gd name="connsiteY42" fmla="*/ 5392100 h 6177668"/>
              <a:gd name="connsiteX43" fmla="*/ 0 w 12191999"/>
              <a:gd name="connsiteY43" fmla="*/ 5333771 h 6177668"/>
              <a:gd name="connsiteX44" fmla="*/ 130837 w 12191999"/>
              <a:gd name="connsiteY44" fmla="*/ 5368509 h 6177668"/>
              <a:gd name="connsiteX45" fmla="*/ 660204 w 12191999"/>
              <a:gd name="connsiteY45" fmla="*/ 5490001 h 6177668"/>
              <a:gd name="connsiteX46" fmla="*/ 1831416 w 12191999"/>
              <a:gd name="connsiteY46" fmla="*/ 5705715 h 6177668"/>
              <a:gd name="connsiteX47" fmla="*/ 2677204 w 12191999"/>
              <a:gd name="connsiteY47" fmla="*/ 5825742 h 6177668"/>
              <a:gd name="connsiteX48" fmla="*/ 2644716 w 12191999"/>
              <a:gd name="connsiteY48" fmla="*/ 5815549 h 6177668"/>
              <a:gd name="connsiteX49" fmla="*/ 1173182 w 12191999"/>
              <a:gd name="connsiteY49" fmla="*/ 5474074 h 6177668"/>
              <a:gd name="connsiteX50" fmla="*/ 479527 w 12191999"/>
              <a:gd name="connsiteY50" fmla="*/ 5269379 h 6177668"/>
              <a:gd name="connsiteX51" fmla="*/ 0 w 12191999"/>
              <a:gd name="connsiteY51" fmla="*/ 5107083 h 617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A mosaic of colorful geometric shapes">
            <a:extLst>
              <a:ext uri="{FF2B5EF4-FFF2-40B4-BE49-F238E27FC236}">
                <a16:creationId xmlns:a16="http://schemas.microsoft.com/office/drawing/2014/main" id="{F748C1A5-8ED9-F710-3188-45202F763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1925" b="7208"/>
          <a:stretch/>
        </p:blipFill>
        <p:spPr>
          <a:xfrm>
            <a:off x="21" y="-4572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A01BF-2245-673A-58B7-A574527EA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6747"/>
            <a:ext cx="10048240" cy="23876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CỘNG,PHÉP TRỪ PHÂN SỐ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AC97D-FA80-2A59-57E1-488D6442B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7080"/>
            <a:ext cx="9144000" cy="119732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Nguyễn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Hiền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CB8EB4B-AFE9-41E8-95B0-F246E574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650059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8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E22F-461D-607C-A030-AED1FDCA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I.Phép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19137-FF19-6EE0-730B-37BBCC74C311}"/>
              </a:ext>
            </a:extLst>
          </p:cNvPr>
          <p:cNvSpPr txBox="1"/>
          <p:nvPr/>
        </p:nvSpPr>
        <p:spPr>
          <a:xfrm>
            <a:off x="4277032" y="186899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CE38F7-FD66-9ED8-F586-B1CA88DB03D5}"/>
              </a:ext>
            </a:extLst>
          </p:cNvPr>
          <p:cNvSpPr txBox="1"/>
          <p:nvPr/>
        </p:nvSpPr>
        <p:spPr>
          <a:xfrm>
            <a:off x="766915" y="2392210"/>
            <a:ext cx="6272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làm: 2p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“KẾT THÚC”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9983F-4189-2990-B4FA-8284B13A3698}"/>
              </a:ext>
            </a:extLst>
          </p:cNvPr>
          <p:cNvSpPr txBox="1"/>
          <p:nvPr/>
        </p:nvSpPr>
        <p:spPr>
          <a:xfrm>
            <a:off x="766915" y="4777526"/>
            <a:ext cx="6272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 – 2p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các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diện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D7B4883F-5A74-8C34-4218-7DDCD0A49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1146" y="3368357"/>
            <a:ext cx="352213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2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2870-E391-2F6D-DA81-4A5514E2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272" y="-2142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GIÁ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3FD1D78-5768-9476-3854-2712BD0FFB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801238"/>
              </p:ext>
            </p:extLst>
          </p:nvPr>
        </p:nvGraphicFramePr>
        <p:xfrm>
          <a:off x="527461" y="2710062"/>
          <a:ext cx="2449188" cy="1037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280" imgH="457200" progId="Equation.DSMT4">
                  <p:embed/>
                </p:oleObj>
              </mc:Choice>
              <mc:Fallback>
                <p:oleObj name="Equation" r:id="rId2" imgW="10792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461" y="2710062"/>
                        <a:ext cx="2449188" cy="10373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F9E3B4F-94EA-465A-DA9E-883D6E846D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44460"/>
              </p:ext>
            </p:extLst>
          </p:nvPr>
        </p:nvGraphicFramePr>
        <p:xfrm>
          <a:off x="449285" y="4089789"/>
          <a:ext cx="3918696" cy="1037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26920" imgH="457200" progId="Equation.DSMT4">
                  <p:embed/>
                </p:oleObj>
              </mc:Choice>
              <mc:Fallback>
                <p:oleObj name="Equation" r:id="rId4" imgW="1726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285" y="4089789"/>
                        <a:ext cx="3918696" cy="1037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A8CC48-27B4-E410-22D6-A39C3FFFC430}"/>
              </a:ext>
            </a:extLst>
          </p:cNvPr>
          <p:cNvSpPr/>
          <p:nvPr/>
        </p:nvSpPr>
        <p:spPr>
          <a:xfrm>
            <a:off x="442452" y="1325563"/>
            <a:ext cx="11189109" cy="70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CE076-E032-AA8A-88C3-45DA9CBDE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39" y="831430"/>
            <a:ext cx="10515600" cy="1203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F61BC85-CA3E-FFD8-A652-C03608E01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148106"/>
              </p:ext>
            </p:extLst>
          </p:nvPr>
        </p:nvGraphicFramePr>
        <p:xfrm>
          <a:off x="5623000" y="2555444"/>
          <a:ext cx="1709064" cy="410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1892160" progId="Equation.DSMT4">
                  <p:embed/>
                </p:oleObj>
              </mc:Choice>
              <mc:Fallback>
                <p:oleObj name="Equation" r:id="rId6" imgW="787320" imgH="1892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3000" y="2555444"/>
                        <a:ext cx="1709064" cy="4107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0E72881-FF55-0A0A-E68F-02EC403513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319450"/>
              </p:ext>
            </p:extLst>
          </p:nvPr>
        </p:nvGraphicFramePr>
        <p:xfrm>
          <a:off x="9259901" y="2555444"/>
          <a:ext cx="1816138" cy="410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25480" imgH="1866600" progId="Equation.DSMT4">
                  <p:embed/>
                </p:oleObj>
              </mc:Choice>
              <mc:Fallback>
                <p:oleObj name="Equation" r:id="rId8" imgW="825480" imgH="186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59901" y="2555444"/>
                        <a:ext cx="1816138" cy="4107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252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E22F-461D-607C-A030-AED1FDCA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I.Phép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736D-D626-1065-C861-1DEF12FC9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60733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1.Cộng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F36E3-B296-3C2B-6936-F45A23030EC8}"/>
              </a:ext>
            </a:extLst>
          </p:cNvPr>
          <p:cNvSpPr txBox="1"/>
          <p:nvPr/>
        </p:nvSpPr>
        <p:spPr>
          <a:xfrm>
            <a:off x="838200" y="300156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2.Cộng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6527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81CC-E6EA-B89F-2792-28624975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II.Tính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2F5507-33FD-6DB1-989C-CDEA3CE70E05}"/>
              </a:ext>
            </a:extLst>
          </p:cNvPr>
          <p:cNvSpPr/>
          <p:nvPr/>
        </p:nvSpPr>
        <p:spPr>
          <a:xfrm>
            <a:off x="383458" y="1465006"/>
            <a:ext cx="11287432" cy="825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0F29DF-3721-BAC8-F464-945809A86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48" y="1325563"/>
            <a:ext cx="10515600" cy="60733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1.Các tính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EB0CE-3D7B-97EF-F709-9E1D397E8D7C}"/>
              </a:ext>
            </a:extLst>
          </p:cNvPr>
          <p:cNvSpPr txBox="1"/>
          <p:nvPr/>
        </p:nvSpPr>
        <p:spPr>
          <a:xfrm>
            <a:off x="7248832" y="132556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2.Áp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23776-E2B4-CAD5-8832-A976466CEA99}"/>
              </a:ext>
            </a:extLst>
          </p:cNvPr>
          <p:cNvSpPr txBox="1"/>
          <p:nvPr/>
        </p:nvSpPr>
        <p:spPr>
          <a:xfrm>
            <a:off x="700548" y="198346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VD: Tính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2CEF481-6F3F-C73C-1CE3-3B6A1B400A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282868"/>
              </p:ext>
            </p:extLst>
          </p:nvPr>
        </p:nvGraphicFramePr>
        <p:xfrm>
          <a:off x="3106993" y="2557250"/>
          <a:ext cx="2529348" cy="867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440" imgH="457200" progId="Equation.DSMT4">
                  <p:embed/>
                </p:oleObj>
              </mc:Choice>
              <mc:Fallback>
                <p:oleObj name="Equation" r:id="rId2" imgW="1333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06993" y="2557250"/>
                        <a:ext cx="2529348" cy="867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FCF6E1C-8FB5-518B-CBC3-87D6ACD15A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420071"/>
              </p:ext>
            </p:extLst>
          </p:nvPr>
        </p:nvGraphicFramePr>
        <p:xfrm>
          <a:off x="2865872" y="3479564"/>
          <a:ext cx="3491936" cy="3345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15840" imgH="1739880" progId="Equation.DSMT4">
                  <p:embed/>
                </p:oleObj>
              </mc:Choice>
              <mc:Fallback>
                <p:oleObj name="Equation" r:id="rId4" imgW="1815840" imgH="1739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5872" y="3479564"/>
                        <a:ext cx="3491936" cy="3345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62C757F-DA4C-0FC0-9753-B5393B538C8D}"/>
              </a:ext>
            </a:extLst>
          </p:cNvPr>
          <p:cNvSpPr txBox="1"/>
          <p:nvPr/>
        </p:nvSpPr>
        <p:spPr>
          <a:xfrm>
            <a:off x="6656439" y="3689300"/>
            <a:ext cx="313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giao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hoán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9E029-4939-887A-F2EC-90D0400B8373}"/>
              </a:ext>
            </a:extLst>
          </p:cNvPr>
          <p:cNvSpPr txBox="1"/>
          <p:nvPr/>
        </p:nvSpPr>
        <p:spPr>
          <a:xfrm>
            <a:off x="6656439" y="4649496"/>
            <a:ext cx="313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kết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E23BA-25DC-0B26-019F-5A6CBA2F6E6E}"/>
              </a:ext>
            </a:extLst>
          </p:cNvPr>
          <p:cNvSpPr txBox="1"/>
          <p:nvPr/>
        </p:nvSpPr>
        <p:spPr>
          <a:xfrm>
            <a:off x="1083381" y="3596967"/>
            <a:ext cx="163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E8850A-C33C-8BB4-580D-314976E1FF28}"/>
              </a:ext>
            </a:extLst>
          </p:cNvPr>
          <p:cNvSpPr txBox="1"/>
          <p:nvPr/>
        </p:nvSpPr>
        <p:spPr>
          <a:xfrm>
            <a:off x="1083381" y="4557163"/>
            <a:ext cx="163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B01F8-0902-BC5A-5BC6-5EB1FFA8F07C}"/>
              </a:ext>
            </a:extLst>
          </p:cNvPr>
          <p:cNvSpPr txBox="1"/>
          <p:nvPr/>
        </p:nvSpPr>
        <p:spPr>
          <a:xfrm>
            <a:off x="1083381" y="5532437"/>
            <a:ext cx="163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02731F-39C6-AF85-2639-0B7FDF4BC24F}"/>
              </a:ext>
            </a:extLst>
          </p:cNvPr>
          <p:cNvSpPr txBox="1"/>
          <p:nvPr/>
        </p:nvSpPr>
        <p:spPr>
          <a:xfrm>
            <a:off x="1083381" y="6276878"/>
            <a:ext cx="1633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</a:p>
        </p:txBody>
      </p:sp>
    </p:spTree>
    <p:extLst>
      <p:ext uri="{BB962C8B-B14F-4D97-AF65-F5344CB8AC3E}">
        <p14:creationId xmlns:p14="http://schemas.microsoft.com/office/powerpoint/2010/main" val="201111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4FD744-8E1F-47FE-8F00-4E8C12866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Hiền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AF5B3F-01D9-D1E8-D6F9-B294E38BFB4F}"/>
                  </a:ext>
                </a:extLst>
              </p14:cNvPr>
              <p14:cNvContentPartPr/>
              <p14:nvPr/>
            </p14:nvContentPartPr>
            <p14:xfrm>
              <a:off x="6025910" y="1621832"/>
              <a:ext cx="1318320" cy="983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AF5B3F-01D9-D1E8-D6F9-B294E38BFB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63270" y="1559192"/>
                <a:ext cx="144396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2DA4763-58B3-2425-50E6-93635C81E33F}"/>
                  </a:ext>
                </a:extLst>
              </p14:cNvPr>
              <p14:cNvContentPartPr/>
              <p14:nvPr/>
            </p14:nvContentPartPr>
            <p14:xfrm>
              <a:off x="6283830" y="1263480"/>
              <a:ext cx="810720" cy="396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2DA4763-58B3-2425-50E6-93635C81E3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0830" y="1200480"/>
                <a:ext cx="936360" cy="5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FEDF8C0-F9AF-2563-3562-2FCB12D0E46B}"/>
                  </a:ext>
                </a:extLst>
              </p14:cNvPr>
              <p14:cNvContentPartPr/>
              <p14:nvPr/>
            </p14:nvContentPartPr>
            <p14:xfrm>
              <a:off x="4853910" y="304800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FEDF8C0-F9AF-2563-3562-2FCB12D0E4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0910" y="29850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D3203B-F285-2BA4-654E-13CB3F497759}"/>
                  </a:ext>
                </a:extLst>
              </p14:cNvPr>
              <p14:cNvContentPartPr/>
              <p14:nvPr/>
            </p14:nvContentPartPr>
            <p14:xfrm>
              <a:off x="7914520" y="3626880"/>
              <a:ext cx="360" cy="12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D3203B-F285-2BA4-654E-13CB3F4977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51520" y="3563880"/>
                <a:ext cx="1260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6C97D40-2277-DBA2-32F1-1EDC6628F046}"/>
                  </a:ext>
                </a:extLst>
              </p14:cNvPr>
              <p14:cNvContentPartPr/>
              <p14:nvPr/>
            </p14:nvContentPartPr>
            <p14:xfrm>
              <a:off x="6949000" y="78252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6C97D40-2277-DBA2-32F1-1EDC6628F0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6360" y="719520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C63D268E-DF84-3FD7-B9C0-1CD76DC61D9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93" r="3420" b="9314"/>
          <a:stretch/>
        </p:blipFill>
        <p:spPr>
          <a:xfrm>
            <a:off x="592023" y="979235"/>
            <a:ext cx="4010967" cy="33322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221F4E8-95DB-5BBF-5F61-B4ABC1A72F68}"/>
              </a:ext>
            </a:extLst>
          </p:cNvPr>
          <p:cNvSpPr txBox="1"/>
          <p:nvPr/>
        </p:nvSpPr>
        <p:spPr>
          <a:xfrm>
            <a:off x="5260848" y="10082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      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 </a:t>
            </a:r>
            <a:endParaRPr lang="en-US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34D28E-4B52-1ADC-6CDC-6A6D0E836309}"/>
              </a:ext>
            </a:extLst>
          </p:cNvPr>
          <p:cNvSpPr txBox="1"/>
          <p:nvPr/>
        </p:nvSpPr>
        <p:spPr>
          <a:xfrm>
            <a:off x="5260848" y="22236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Trưa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         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 </a:t>
            </a:r>
            <a:endParaRPr lang="en-US" sz="1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F95B9D-FC1D-7E1A-7FD7-6F01631987BA}"/>
              </a:ext>
            </a:extLst>
          </p:cNvPr>
          <p:cNvSpPr txBox="1"/>
          <p:nvPr/>
        </p:nvSpPr>
        <p:spPr>
          <a:xfrm>
            <a:off x="5202187" y="33547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         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bánh </a:t>
            </a:r>
            <a:endParaRPr lang="en-US" sz="1800" dirty="0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4D24D87-095F-D101-1045-26FC29BB1A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59" y="724861"/>
          <a:ext cx="236679" cy="1104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280" imgH="457200" progId="Equation.DSMT4">
                  <p:embed/>
                </p:oleObj>
              </mc:Choice>
              <mc:Fallback>
                <p:oleObj name="Equation" r:id="rId12" imgW="15228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4D24D87-095F-D101-1045-26FC29BB1A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72259" y="724861"/>
                        <a:ext cx="236679" cy="1104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02D83699-4CF1-E52E-96FD-E2ABD41D3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433924"/>
              </p:ext>
            </p:extLst>
          </p:nvPr>
        </p:nvGraphicFramePr>
        <p:xfrm>
          <a:off x="6365623" y="3135300"/>
          <a:ext cx="355030" cy="98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4880" imgH="457200" progId="Equation.DSMT4">
                  <p:embed/>
                </p:oleObj>
              </mc:Choice>
              <mc:Fallback>
                <p:oleObj name="Equation" r:id="rId14" imgW="16488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02D83699-4CF1-E52E-96FD-E2ABD41D3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65623" y="3135300"/>
                        <a:ext cx="355030" cy="983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7B33030-829B-2EE2-4687-0F2D53CA39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669964"/>
              </p:ext>
            </p:extLst>
          </p:nvPr>
        </p:nvGraphicFramePr>
        <p:xfrm>
          <a:off x="6331104" y="1951983"/>
          <a:ext cx="35718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56595" imgH="1066767" progId="Equation.DSMT4">
                  <p:embed/>
                </p:oleObj>
              </mc:Choice>
              <mc:Fallback>
                <p:oleObj name="Equation" r:id="rId16" imgW="356595" imgH="106676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31104" y="1951983"/>
                        <a:ext cx="357187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475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7B87A6FD-1ED3-90BC-4359-5F09B9C62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6820" y="4708945"/>
            <a:ext cx="3669813" cy="2062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E604A6-05DC-BC93-9FE1-ACA0FDAC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00" y="571647"/>
            <a:ext cx="10515600" cy="878734"/>
          </a:xfrm>
        </p:spPr>
        <p:txBody>
          <a:bodyPr/>
          <a:lstStyle/>
          <a:p>
            <a:pPr algn="ctr"/>
            <a:r>
              <a:rPr lang="en-US" b="1" dirty="0">
                <a:latin typeface="#9Slide03 IcielUni Sans Heavy" panose="00000500000000000000" pitchFamily="2" charset="0"/>
              </a:rPr>
              <a:t>HOẠT ĐỘNG NHÓM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40AA-6EDC-BB0A-3CCA-84F35B01813E}"/>
              </a:ext>
            </a:extLst>
          </p:cNvPr>
          <p:cNvSpPr txBox="1"/>
          <p:nvPr/>
        </p:nvSpPr>
        <p:spPr>
          <a:xfrm>
            <a:off x="288051" y="2146852"/>
            <a:ext cx="68583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làm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“CHUYỂN”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làm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( 1p)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“CHUYỂN”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07DDE0-8207-4D1F-8066-E7BE536ABAB2}"/>
              </a:ext>
            </a:extLst>
          </p:cNvPr>
          <p:cNvGrpSpPr/>
          <p:nvPr/>
        </p:nvGrpSpPr>
        <p:grpSpPr>
          <a:xfrm>
            <a:off x="7422155" y="1599220"/>
            <a:ext cx="3931645" cy="3091186"/>
            <a:chOff x="6851447" y="2374472"/>
            <a:chExt cx="3931645" cy="30911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49D238-E14F-FAB2-1537-87F4376E68F9}"/>
                </a:ext>
              </a:extLst>
            </p:cNvPr>
            <p:cNvSpPr/>
            <p:nvPr/>
          </p:nvSpPr>
          <p:spPr>
            <a:xfrm>
              <a:off x="7285383" y="2812774"/>
              <a:ext cx="1103243" cy="54665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AABBA6-E157-589A-8184-B9E601EBB354}"/>
                </a:ext>
              </a:extLst>
            </p:cNvPr>
            <p:cNvSpPr/>
            <p:nvPr/>
          </p:nvSpPr>
          <p:spPr>
            <a:xfrm>
              <a:off x="9404074" y="2812774"/>
              <a:ext cx="1103243" cy="5466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D24A60-D791-6024-9C89-E53AD574690D}"/>
                </a:ext>
              </a:extLst>
            </p:cNvPr>
            <p:cNvSpPr/>
            <p:nvPr/>
          </p:nvSpPr>
          <p:spPr>
            <a:xfrm>
              <a:off x="7285382" y="4313582"/>
              <a:ext cx="1103243" cy="546652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BFCBC6-49C1-D44D-7084-BA6CE3623F81}"/>
                </a:ext>
              </a:extLst>
            </p:cNvPr>
            <p:cNvSpPr/>
            <p:nvPr/>
          </p:nvSpPr>
          <p:spPr>
            <a:xfrm>
              <a:off x="9458739" y="4333459"/>
              <a:ext cx="1103243" cy="54665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710012DD-AFA5-5B49-6DE9-390A9D9772EA}"/>
                </a:ext>
              </a:extLst>
            </p:cNvPr>
            <p:cNvSpPr/>
            <p:nvPr/>
          </p:nvSpPr>
          <p:spPr>
            <a:xfrm>
              <a:off x="8468139" y="2922104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67FE63D-506E-4E7D-0E49-A5386093EFE1}"/>
                </a:ext>
              </a:extLst>
            </p:cNvPr>
            <p:cNvSpPr/>
            <p:nvPr/>
          </p:nvSpPr>
          <p:spPr>
            <a:xfrm rot="5400000">
              <a:off x="9533281" y="3692386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35C43EFD-7335-E7AA-C543-C878DC3F26AE}"/>
                </a:ext>
              </a:extLst>
            </p:cNvPr>
            <p:cNvSpPr/>
            <p:nvPr/>
          </p:nvSpPr>
          <p:spPr>
            <a:xfrm rot="10800000">
              <a:off x="8468139" y="4432851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BBC2EA92-6906-6A2D-A59D-59CBFE4BDC73}"/>
                </a:ext>
              </a:extLst>
            </p:cNvPr>
            <p:cNvSpPr/>
            <p:nvPr/>
          </p:nvSpPr>
          <p:spPr>
            <a:xfrm rot="16200000">
              <a:off x="7414590" y="3682447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3F0B2B-3024-B6F2-4CBC-E503E01852BF}"/>
                </a:ext>
              </a:extLst>
            </p:cNvPr>
            <p:cNvSpPr txBox="1"/>
            <p:nvPr/>
          </p:nvSpPr>
          <p:spPr>
            <a:xfrm>
              <a:off x="8413097" y="2374472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Chuyển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D0E1D3-E2BB-BFEF-99DD-80B1C7AAEE2C}"/>
                </a:ext>
              </a:extLst>
            </p:cNvPr>
            <p:cNvSpPr txBox="1"/>
            <p:nvPr/>
          </p:nvSpPr>
          <p:spPr>
            <a:xfrm rot="5400000">
              <a:off x="10102937" y="3670249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Chuyển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FB4D6C-BAAD-0263-D6DF-F01692B1C183}"/>
                </a:ext>
              </a:extLst>
            </p:cNvPr>
            <p:cNvSpPr txBox="1"/>
            <p:nvPr/>
          </p:nvSpPr>
          <p:spPr>
            <a:xfrm>
              <a:off x="8413097" y="5096326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Chuyển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092937-5252-D0A3-01A3-D3FFD9963DC8}"/>
                </a:ext>
              </a:extLst>
            </p:cNvPr>
            <p:cNvSpPr txBox="1"/>
            <p:nvPr/>
          </p:nvSpPr>
          <p:spPr>
            <a:xfrm rot="16200000">
              <a:off x="6540624" y="3633428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Chuyển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 descr="A group of children studying at a table&#10;&#10;Description automatically generated">
            <a:extLst>
              <a:ext uri="{FF2B5EF4-FFF2-40B4-BE49-F238E27FC236}">
                <a16:creationId xmlns:a16="http://schemas.microsoft.com/office/drawing/2014/main" id="{F97B5BB0-DE90-69F1-C6BD-313F15E76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1" y="-304579"/>
            <a:ext cx="2693515" cy="19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2870-E391-2F6D-DA81-4A5514E2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272" y="-2142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GIÁ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A8CC48-27B4-E410-22D6-A39C3FFFC430}"/>
              </a:ext>
            </a:extLst>
          </p:cNvPr>
          <p:cNvSpPr/>
          <p:nvPr/>
        </p:nvSpPr>
        <p:spPr>
          <a:xfrm>
            <a:off x="442452" y="1325563"/>
            <a:ext cx="11189109" cy="70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3FD1D78-5768-9476-3854-2712BD0FFB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363018"/>
              </p:ext>
            </p:extLst>
          </p:nvPr>
        </p:nvGraphicFramePr>
        <p:xfrm>
          <a:off x="1484312" y="1601284"/>
          <a:ext cx="3544888" cy="435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040" imgH="1917360" progId="Equation.DSMT4">
                  <p:embed/>
                </p:oleObj>
              </mc:Choice>
              <mc:Fallback>
                <p:oleObj name="Equation" r:id="rId2" imgW="1562040" imgH="19173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3FD1D78-5768-9476-3854-2712BD0FFB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84312" y="1601284"/>
                        <a:ext cx="3544888" cy="435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CE076-E032-AA8A-88C3-45DA9CBDE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39" y="831430"/>
            <a:ext cx="10515600" cy="555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-     Hoàn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(2p)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2876314-59B5-44CF-EFD8-85D1C64468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076545"/>
              </p:ext>
            </p:extLst>
          </p:nvPr>
        </p:nvGraphicFramePr>
        <p:xfrm>
          <a:off x="6890518" y="1644254"/>
          <a:ext cx="2879725" cy="448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560" imgH="1917360" progId="Equation.DSMT4">
                  <p:embed/>
                </p:oleObj>
              </mc:Choice>
              <mc:Fallback>
                <p:oleObj name="Equation" r:id="rId4" imgW="1231560" imgH="19173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2876314-59B5-44CF-EFD8-85D1C64468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0518" y="1644254"/>
                        <a:ext cx="2879725" cy="448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462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565</Words>
  <Application>Microsoft Office PowerPoint</Application>
  <PresentationFormat>Widescreen</PresentationFormat>
  <Paragraphs>79</Paragraphs>
  <Slides>17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#9Slide03 BoosterNextFYBlack</vt:lpstr>
      <vt:lpstr>#9Slide03 IcielUni Sans Heavy</vt:lpstr>
      <vt:lpstr>Aptos</vt:lpstr>
      <vt:lpstr>Arial</vt:lpstr>
      <vt:lpstr>Calibri</vt:lpstr>
      <vt:lpstr>Calibri Light</vt:lpstr>
      <vt:lpstr>Modern Love</vt:lpstr>
      <vt:lpstr>Tahoma</vt:lpstr>
      <vt:lpstr>The Hand</vt:lpstr>
      <vt:lpstr>SketchyVTI</vt:lpstr>
      <vt:lpstr>Office Theme</vt:lpstr>
      <vt:lpstr>Equation</vt:lpstr>
      <vt:lpstr>MathType 7.0 Equation</vt:lpstr>
      <vt:lpstr>PowerPoint Presentation</vt:lpstr>
      <vt:lpstr>PHÉP CỘNG,PHÉP TRỪ PHÂN SỐ </vt:lpstr>
      <vt:lpstr>I.Phép cộng phân số </vt:lpstr>
      <vt:lpstr>ĐÁNH GIÁ</vt:lpstr>
      <vt:lpstr>I.Phép cộng phân số </vt:lpstr>
      <vt:lpstr>II.Tính chất của phép cộng phân số </vt:lpstr>
      <vt:lpstr>PowerPoint Presentation</vt:lpstr>
      <vt:lpstr>HOẠT ĐỘNG NHÓM </vt:lpstr>
      <vt:lpstr>ĐÁNH GIÁ</vt:lpstr>
      <vt:lpstr>PowerPoint Presentation</vt:lpstr>
      <vt:lpstr>TỔNG KẾT TIẾT HỌC </vt:lpstr>
      <vt:lpstr>III. Phép trừ phân số </vt:lpstr>
      <vt:lpstr>PowerPoint Presentation</vt:lpstr>
      <vt:lpstr>IV. Quy tắc dấu ngoặc </vt:lpstr>
      <vt:lpstr>Biểu thức nào bỏ dấu ngoặc đúng?  </vt:lpstr>
      <vt:lpstr>PowerPoint Presentation</vt:lpstr>
      <vt:lpstr>TỔNG KẾT TIẾT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Nguyễn</dc:creator>
  <cp:lastModifiedBy>Hiền Nguyễn</cp:lastModifiedBy>
  <cp:revision>12</cp:revision>
  <dcterms:created xsi:type="dcterms:W3CDTF">2024-04-01T02:10:08Z</dcterms:created>
  <dcterms:modified xsi:type="dcterms:W3CDTF">2024-04-01T23:23:32Z</dcterms:modified>
</cp:coreProperties>
</file>