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77013-F5C8-57E6-A545-79B4FF4F4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B822CE-F238-5106-BF3E-DD22EA8BC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5BF53-10C4-85BB-C6F6-93B92BC8B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BCA5-29EA-4C4E-98B9-D5C8214DAA82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22B82-FBD1-6C1A-BF34-1CC0E97F1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0DAB1-50F4-A788-8564-79F7126F1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099A-58A0-4589-8450-A9DDF5C04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7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89DA9-8434-03BE-5A4B-057F7F36E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B7368D-7AA3-12B0-D7B5-D19842AC7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23F5-E6BC-1F17-B0AC-FCD1A4B2A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BCA5-29EA-4C4E-98B9-D5C8214DAA82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440A6-8019-39E2-AAA9-758461726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A2EE3-A1C3-EDD9-1654-F6946D2AE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099A-58A0-4589-8450-A9DDF5C04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20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24C32A-A913-736B-377A-1C0876C851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B4C9F1-CBE6-DA70-FCB6-0C2DAF7D8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9468B-DEC9-B13C-BDD3-6019DFE63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BCA5-29EA-4C4E-98B9-D5C8214DAA82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BEEDF-C4B7-B8F8-2A4A-5C1FBB19E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F7487-986B-95C5-3D93-EC2594645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099A-58A0-4589-8450-A9DDF5C04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9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1B383-7642-5B94-3539-81B89E8D8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C9225-CE81-0C22-9B1F-D3786700E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E7F62-7241-5312-1BB7-3D40ACEDA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BCA5-29EA-4C4E-98B9-D5C8214DAA82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87925-FD14-A206-E7A3-82C9592FF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60BF7-84D7-3CE1-F7AE-84ED112D2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099A-58A0-4589-8450-A9DDF5C04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78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3314B-32FE-640E-1721-97E988468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13578-5D13-39C9-84C3-D62173678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46D40-95BA-0E52-955D-6A27CEF30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BCA5-29EA-4C4E-98B9-D5C8214DAA82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33235-17F5-C3F6-4C9E-2DD88B609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D1B67-2C4E-05D3-F512-DE341B615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099A-58A0-4589-8450-A9DDF5C04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0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39A5-DD73-E7B2-CEB7-E80E906F8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2FFC9-6664-1F5F-F6DF-1F470788D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609944-C6EF-1E31-DB66-E908BC26F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22CF14-36F3-5548-569E-957EA163A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BCA5-29EA-4C4E-98B9-D5C8214DAA82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5B294-6399-319C-EEF7-EE5C0DAD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3F283-9760-F058-8F48-F26574155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099A-58A0-4589-8450-A9DDF5C04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0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9DA2B-A33F-9177-381F-6559BF5DA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1FCBB-5F46-4A76-8A74-C0B284B3A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98BC4-7EC1-71BC-790C-215AA6C35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30BB4C-0E42-1994-0A14-432A91E82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F5DAB7-EE3D-FFC0-6AF5-82C44CAE6E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C17180-095E-9F83-80F0-D4EF754C1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BCA5-29EA-4C4E-98B9-D5C8214DAA82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5742AE-B794-6A0A-E6C8-E9B555298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A4D574-6E74-0EAD-308A-82F8F4FDC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099A-58A0-4589-8450-A9DDF5C04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44435-9F90-25E6-EF3E-4DC18AF32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C50DC5-9D24-E9BB-2753-0864C71AC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BCA5-29EA-4C4E-98B9-D5C8214DAA82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3D2CE1-89F9-75E7-8FB4-ABE8A5307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4C0ED-B08B-8354-A55A-4F13C866D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099A-58A0-4589-8450-A9DDF5C04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9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8A3DCC-2D95-35A2-64ED-49A50A0E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BCA5-29EA-4C4E-98B9-D5C8214DAA82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DFC6F4-4BC7-4081-30A4-3EF27B266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3DE7C-DA33-529E-F4A3-87B9296BC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099A-58A0-4589-8450-A9DDF5C04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19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944FD-DD77-68C5-1AF2-ED00150D4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ED817-9242-6C7E-F353-D366CADB2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91F2D6-77B6-3376-58D6-8BA4F296F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D4FF3-CAE9-2960-234D-67B28AF00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BCA5-29EA-4C4E-98B9-D5C8214DAA82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FBE99-2193-3FB5-D4F6-0D4567A60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64BBC-93A9-8A5F-29C3-3469EC302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099A-58A0-4589-8450-A9DDF5C04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2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2B79A-FDD0-E9AC-D3E8-8DB05A612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83CB06-0BD7-41AB-E3A1-E725B5A026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40905-518D-1019-8FE5-9214A5078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CC6F0-FC70-0EFF-6FEB-F9D43347B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BCA5-29EA-4C4E-98B9-D5C8214DAA82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EE0F4A-4DFA-4760-CE53-5394B8D7A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44645-A8C4-E837-B4D2-B2D2A5335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099A-58A0-4589-8450-A9DDF5C04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3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2180A7-CE46-AB12-1441-2F394102F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9FB78-02B3-639B-4C40-CA354E671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A5A5E-3F53-9D5C-46F3-ABB60B28C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3BCA5-29EA-4C4E-98B9-D5C8214DAA82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A0B1D-3CA7-643D-716B-2D8853D934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10DF3-2E2B-A4C0-9D68-9DCE68224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8099A-58A0-4589-8450-A9DDF5C04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7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Nhac-hoi-hop-cang-thang-tiktok-www_tiengdong_com">
            <a:hlinkClick r:id="" action="ppaction://media"/>
            <a:extLst>
              <a:ext uri="{FF2B5EF4-FFF2-40B4-BE49-F238E27FC236}">
                <a16:creationId xmlns:a16="http://schemas.microsoft.com/office/drawing/2014/main" id="{8DCA7D44-60DC-DD10-D250-9011DC050B56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757613"/>
            <a:ext cx="487363" cy="48736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8AB3C3-A94C-1AA8-739F-C9E081440C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322" y="1040536"/>
            <a:ext cx="3514566" cy="42031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9F4692-DE99-7DA8-96B1-A8494EE9B3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617" y="868427"/>
            <a:ext cx="5695950" cy="40767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542507B-2660-3E07-A925-6677A624D907}"/>
              </a:ext>
            </a:extLst>
          </p:cNvPr>
          <p:cNvGrpSpPr/>
          <p:nvPr/>
        </p:nvGrpSpPr>
        <p:grpSpPr>
          <a:xfrm>
            <a:off x="4591342" y="2060199"/>
            <a:ext cx="1693153" cy="1693153"/>
            <a:chOff x="4591342" y="2060199"/>
            <a:chExt cx="1693153" cy="16931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CB77DF9-7806-5809-C826-CF76B71687F8}"/>
                </a:ext>
              </a:extLst>
            </p:cNvPr>
            <p:cNvSpPr/>
            <p:nvPr/>
          </p:nvSpPr>
          <p:spPr>
            <a:xfrm>
              <a:off x="4591342" y="2664181"/>
              <a:ext cx="1693153" cy="48519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956E566-9459-BDE1-6348-7B05B5451690}"/>
                </a:ext>
              </a:extLst>
            </p:cNvPr>
            <p:cNvSpPr/>
            <p:nvPr/>
          </p:nvSpPr>
          <p:spPr>
            <a:xfrm rot="16200000">
              <a:off x="4573683" y="2664180"/>
              <a:ext cx="1693153" cy="48519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376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7E3D2D-F217-C3CE-CCCE-C002B9B94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257" y="1158990"/>
            <a:ext cx="6924675" cy="4540019"/>
          </a:xfrm>
          <a:prstGeom prst="rect">
            <a:avLst/>
          </a:prstGeom>
        </p:spPr>
      </p:pic>
      <p:pic>
        <p:nvPicPr>
          <p:cNvPr id="5" name="Nhac-hoi-hop-cang-thang-tiktok-www_tiengdong_com">
            <a:hlinkClick r:id="" action="ppaction://media"/>
            <a:extLst>
              <a:ext uri="{FF2B5EF4-FFF2-40B4-BE49-F238E27FC236}">
                <a16:creationId xmlns:a16="http://schemas.microsoft.com/office/drawing/2014/main" id="{A07E37DA-3AC9-52A5-C14A-CF973B4D3DC9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24758" y="6118258"/>
            <a:ext cx="487363" cy="487362"/>
          </a:xfrm>
        </p:spPr>
      </p:pic>
    </p:spTree>
    <p:extLst>
      <p:ext uri="{BB962C8B-B14F-4D97-AF65-F5344CB8AC3E}">
        <p14:creationId xmlns:p14="http://schemas.microsoft.com/office/powerpoint/2010/main" val="160241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45F36-F3A7-77D1-7C8B-BA0BFD109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011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#9Slide03 BoosterNextFYBlack" panose="02000A03000000020004" pitchFamily="2" charset="0"/>
              </a:rPr>
              <a:t>XÁC SUẤT THỰC NGHIỆM TRONG MỘT SỐ TRÒ CHƠI VÀ THÍ NGHIỆM ĐƠN GIẢN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AE4A7D-4634-2AE0-84B9-3AD7B6998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829" y="3183812"/>
            <a:ext cx="2752725" cy="2124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24C30E-01A2-29E9-8251-B0CB1C5B1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453" y="2875676"/>
            <a:ext cx="2572430" cy="240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73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B163-6ACB-325D-59FA-204BFBB8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04" y="458431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#9Slide03 BoosterNextFYBlack" panose="02000A03000000020004" pitchFamily="2" charset="0"/>
              </a:rPr>
              <a:t>I. </a:t>
            </a:r>
            <a:r>
              <a:rPr lang="en-US" sz="3200" b="1" dirty="0" err="1">
                <a:solidFill>
                  <a:srgbClr val="002060"/>
                </a:solidFill>
                <a:latin typeface="#9Slide03 BoosterNextFYBlack" panose="02000A03000000020004" pitchFamily="2" charset="0"/>
              </a:rPr>
              <a:t>Xác</a:t>
            </a:r>
            <a:r>
              <a:rPr lang="en-US" sz="3200" b="1" dirty="0">
                <a:solidFill>
                  <a:srgbClr val="002060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#9Slide03 BoosterNextFYBlack" panose="02000A03000000020004" pitchFamily="2" charset="0"/>
              </a:rPr>
              <a:t>suất</a:t>
            </a:r>
            <a:r>
              <a:rPr lang="en-US" sz="3200" b="1" dirty="0">
                <a:solidFill>
                  <a:srgbClr val="002060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#9Slide03 BoosterNextFYBlack" panose="02000A03000000020004" pitchFamily="2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#9Slide03 BoosterNextFYBlack" panose="02000A03000000020004" pitchFamily="2" charset="0"/>
              </a:rPr>
              <a:t>nghiệm</a:t>
            </a:r>
            <a:r>
              <a:rPr lang="en-US" sz="3200" b="1" dirty="0">
                <a:solidFill>
                  <a:srgbClr val="002060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#9Slide03 BoosterNextFYBlack" panose="02000A03000000020004" pitchFamily="2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#9Slide03 BoosterNextFYBlack" panose="02000A03000000020004" pitchFamily="2" charset="0"/>
              </a:rPr>
              <a:t>mô</a:t>
            </a:r>
            <a:r>
              <a:rPr lang="en-US" sz="3200" b="1" dirty="0">
                <a:solidFill>
                  <a:srgbClr val="002060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#9Slide03 BoosterNextFYBlack" panose="02000A03000000020004" pitchFamily="2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#9Slide03 BoosterNextFYBlack" panose="02000A03000000020004" pitchFamily="2" charset="0"/>
              </a:rPr>
              <a:t> tung </a:t>
            </a:r>
            <a:r>
              <a:rPr lang="en-US" sz="3200" b="1" dirty="0" err="1">
                <a:solidFill>
                  <a:srgbClr val="002060"/>
                </a:solidFill>
                <a:latin typeface="#9Slide03 BoosterNextFYBlack" panose="02000A03000000020004" pitchFamily="2" charset="0"/>
              </a:rPr>
              <a:t>đồng</a:t>
            </a:r>
            <a:r>
              <a:rPr lang="en-US" sz="3200" b="1" dirty="0">
                <a:solidFill>
                  <a:srgbClr val="002060"/>
                </a:solidFill>
                <a:latin typeface="#9Slide03 BoosterNextFYBlack" panose="02000A03000000020004" pitchFamily="2" charset="0"/>
              </a:rPr>
              <a:t> xu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77076-E699-6E57-48AF-188B5D97B70E}"/>
              </a:ext>
            </a:extLst>
          </p:cNvPr>
          <p:cNvSpPr txBox="1"/>
          <p:nvPr/>
        </p:nvSpPr>
        <p:spPr>
          <a:xfrm>
            <a:off x="1053203" y="2077688"/>
            <a:ext cx="555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#9Slide03 Cabin Bold" panose="00000800000000000000" pitchFamily="2" charset="0"/>
              </a:rPr>
              <a:t>1. </a:t>
            </a:r>
            <a:r>
              <a:rPr lang="en-US" sz="2800" dirty="0" err="1">
                <a:latin typeface="#9Slide03 Cabin Bold" panose="00000800000000000000" pitchFamily="2" charset="0"/>
              </a:rPr>
              <a:t>Ví</a:t>
            </a:r>
            <a:r>
              <a:rPr lang="en-US" sz="2800" dirty="0">
                <a:latin typeface="#9Slide03 Cabin Bold" panose="00000800000000000000" pitchFamily="2" charset="0"/>
              </a:rPr>
              <a:t> </a:t>
            </a:r>
            <a:r>
              <a:rPr lang="en-US" sz="2800" dirty="0" err="1">
                <a:latin typeface="#9Slide03 Cabin Bold" panose="00000800000000000000" pitchFamily="2" charset="0"/>
              </a:rPr>
              <a:t>dụ</a:t>
            </a:r>
            <a:r>
              <a:rPr lang="en-US" sz="2800" dirty="0">
                <a:latin typeface="#9Slide03 Cabin Bold" panose="00000800000000000000" pitchFamily="2" charset="0"/>
              </a:rPr>
              <a:t>: </a:t>
            </a:r>
            <a:r>
              <a:rPr lang="en-US" sz="2800" dirty="0" err="1">
                <a:latin typeface="#9Slide03 Cabin Bold" panose="00000800000000000000" pitchFamily="2" charset="0"/>
              </a:rPr>
              <a:t>Hoạt</a:t>
            </a:r>
            <a:r>
              <a:rPr lang="en-US" sz="2800" dirty="0">
                <a:latin typeface="#9Slide03 Cabin Bold" panose="00000800000000000000" pitchFamily="2" charset="0"/>
              </a:rPr>
              <a:t> </a:t>
            </a:r>
            <a:r>
              <a:rPr lang="en-US" sz="2800" dirty="0" err="1">
                <a:latin typeface="#9Slide03 Cabin Bold" panose="00000800000000000000" pitchFamily="2" charset="0"/>
              </a:rPr>
              <a:t>động</a:t>
            </a:r>
            <a:r>
              <a:rPr lang="en-US" sz="2800" dirty="0">
                <a:latin typeface="#9Slide03 Cabin Bold" panose="00000800000000000000" pitchFamily="2" charset="0"/>
              </a:rPr>
              <a:t> 1 SGK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52B058-6BAC-3BF9-A0AD-BE774D10C72D}"/>
              </a:ext>
            </a:extLst>
          </p:cNvPr>
          <p:cNvSpPr txBox="1"/>
          <p:nvPr/>
        </p:nvSpPr>
        <p:spPr>
          <a:xfrm>
            <a:off x="1053203" y="2894602"/>
            <a:ext cx="3937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#9Slide03 Cabin Bold" panose="00000800000000000000" pitchFamily="2" charset="0"/>
              </a:rPr>
              <a:t>2. </a:t>
            </a:r>
            <a:r>
              <a:rPr lang="en-US" sz="2800" dirty="0" err="1">
                <a:latin typeface="#9Slide03 Cabin Bold" panose="00000800000000000000" pitchFamily="2" charset="0"/>
              </a:rPr>
              <a:t>Công</a:t>
            </a:r>
            <a:r>
              <a:rPr lang="en-US" sz="2800" dirty="0">
                <a:latin typeface="#9Slide03 Cabin Bold" panose="00000800000000000000" pitchFamily="2" charset="0"/>
              </a:rPr>
              <a:t> </a:t>
            </a:r>
            <a:r>
              <a:rPr lang="en-US" sz="2800" dirty="0" err="1">
                <a:latin typeface="#9Slide03 Cabin Bold" panose="00000800000000000000" pitchFamily="2" charset="0"/>
              </a:rPr>
              <a:t>thức</a:t>
            </a:r>
            <a:r>
              <a:rPr lang="en-US" sz="2800" dirty="0">
                <a:latin typeface="#9Slide03 Cabin Bold" panose="00000800000000000000" pitchFamily="2" charset="0"/>
              </a:rPr>
              <a:t> tính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42284D-0B43-8017-ED5D-734FD0527358}"/>
              </a:ext>
            </a:extLst>
          </p:cNvPr>
          <p:cNvSpPr txBox="1"/>
          <p:nvPr/>
        </p:nvSpPr>
        <p:spPr>
          <a:xfrm>
            <a:off x="1146510" y="3711516"/>
            <a:ext cx="3937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#9Slide03 Cabin Bold" panose="00000800000000000000" pitchFamily="2" charset="0"/>
              </a:rPr>
              <a:t>3. </a:t>
            </a:r>
            <a:r>
              <a:rPr lang="en-US" sz="2800" dirty="0" err="1">
                <a:latin typeface="#9Slide03 Cabin Bold" panose="00000800000000000000" pitchFamily="2" charset="0"/>
              </a:rPr>
              <a:t>Áp</a:t>
            </a:r>
            <a:r>
              <a:rPr lang="en-US" sz="2800" dirty="0">
                <a:latin typeface="#9Slide03 Cabin Bold" panose="00000800000000000000" pitchFamily="2" charset="0"/>
              </a:rPr>
              <a:t> </a:t>
            </a:r>
            <a:r>
              <a:rPr lang="en-US" sz="2800" dirty="0" err="1">
                <a:latin typeface="#9Slide03 Cabin Bold" panose="00000800000000000000" pitchFamily="2" charset="0"/>
              </a:rPr>
              <a:t>dụng</a:t>
            </a:r>
            <a:r>
              <a:rPr lang="en-US" sz="2800" dirty="0">
                <a:latin typeface="#9Slide03 Cabin Bold" panose="000008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1986B1-E5C6-992D-7B4D-42AAE6EFF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6" b="98249" l="3878" r="93878">
                        <a14:foregroundMark x1="69184" y1="8171" x2="53469" y2="19650"/>
                        <a14:foregroundMark x1="53469" y1="19650" x2="77347" y2="25097"/>
                        <a14:foregroundMark x1="77347" y1="25097" x2="59184" y2="10700"/>
                        <a14:foregroundMark x1="72449" y1="6809" x2="68367" y2="6226"/>
                        <a14:foregroundMark x1="39184" y1="27043" x2="20612" y2="40272"/>
                        <a14:foregroundMark x1="20612" y1="40272" x2="48776" y2="35992"/>
                        <a14:foregroundMark x1="48776" y1="35992" x2="38571" y2="24319"/>
                        <a14:foregroundMark x1="19592" y1="46887" x2="15102" y2="45136"/>
                        <a14:foregroundMark x1="23469" y1="66342" x2="19592" y2="63813"/>
                        <a14:foregroundMark x1="68367" y1="72957" x2="41633" y2="68872"/>
                        <a14:foregroundMark x1="41633" y1="68872" x2="61224" y2="77626"/>
                        <a14:foregroundMark x1="61224" y1="77626" x2="67755" y2="68677"/>
                        <a14:foregroundMark x1="93878" y1="1946" x2="91020" y2="4475"/>
                        <a14:foregroundMark x1="28163" y1="85798" x2="34490" y2="86576"/>
                        <a14:foregroundMark x1="22449" y1="87549" x2="17959" y2="87160"/>
                        <a14:foregroundMark x1="22449" y1="88911" x2="22857" y2="93191"/>
                        <a14:foregroundMark x1="9388" y1="92802" x2="9592" y2="94163"/>
                        <a14:foregroundMark x1="7143" y1="93385" x2="3878" y2="982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4927" y="2164702"/>
            <a:ext cx="1895269" cy="1988099"/>
          </a:xfrm>
          <a:prstGeom prst="rect">
            <a:avLst/>
          </a:prstGeom>
        </p:spPr>
      </p:pic>
      <p:pic>
        <p:nvPicPr>
          <p:cNvPr id="8" name="2 Minute Timer (Nho)">
            <a:hlinkClick r:id="" action="ppaction://media"/>
            <a:extLst>
              <a:ext uri="{FF2B5EF4-FFF2-40B4-BE49-F238E27FC236}">
                <a16:creationId xmlns:a16="http://schemas.microsoft.com/office/drawing/2014/main" id="{B6E63648-7551-0ED2-60DF-C60CDD3CC6A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66702" y="3791143"/>
            <a:ext cx="4082544" cy="22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8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ED366-36F9-4190-459E-C9ABEBE15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2F58C-630D-08C1-9BEC-9661C0764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#9Slide03 BoosterNextFYBlack" panose="02000A03000000020004" pitchFamily="2" charset="0"/>
              </a:rPr>
              <a:t>II. </a:t>
            </a:r>
            <a:r>
              <a:rPr lang="en-US" sz="3200" dirty="0" err="1">
                <a:solidFill>
                  <a:srgbClr val="002060"/>
                </a:solidFill>
                <a:latin typeface="#9Slide03 BoosterNextFYBlack" panose="02000A03000000020004" pitchFamily="2" charset="0"/>
              </a:rPr>
              <a:t>Xác</a:t>
            </a:r>
            <a:r>
              <a:rPr lang="en-US" sz="3200" dirty="0">
                <a:solidFill>
                  <a:srgbClr val="002060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BoosterNextFYBlack" panose="02000A03000000020004" pitchFamily="2" charset="0"/>
              </a:rPr>
              <a:t>suất</a:t>
            </a:r>
            <a:r>
              <a:rPr lang="en-US" sz="3200" dirty="0">
                <a:solidFill>
                  <a:srgbClr val="002060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BoosterNextFYBlack" panose="02000A03000000020004" pitchFamily="2" charset="0"/>
              </a:rPr>
              <a:t>thực</a:t>
            </a:r>
            <a:r>
              <a:rPr lang="en-US" sz="3200" dirty="0">
                <a:solidFill>
                  <a:srgbClr val="002060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BoosterNextFYBlack" panose="02000A03000000020004" pitchFamily="2" charset="0"/>
              </a:rPr>
              <a:t>nghiệm</a:t>
            </a:r>
            <a:r>
              <a:rPr lang="en-US" sz="3200" dirty="0">
                <a:solidFill>
                  <a:srgbClr val="002060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BoosterNextFYBlack" panose="02000A03000000020004" pitchFamily="2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BoosterNextFYBlack" panose="02000A03000000020004" pitchFamily="2" charset="0"/>
              </a:rPr>
              <a:t>mô</a:t>
            </a:r>
            <a:r>
              <a:rPr lang="en-US" sz="3200" dirty="0">
                <a:solidFill>
                  <a:srgbClr val="002060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BoosterNextFYBlack" panose="02000A03000000020004" pitchFamily="2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BoosterNextFYBlack" panose="02000A03000000020004" pitchFamily="2" charset="0"/>
              </a:rPr>
              <a:t>lấy</a:t>
            </a:r>
            <a:r>
              <a:rPr lang="en-US" sz="3200" dirty="0">
                <a:solidFill>
                  <a:srgbClr val="002060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BoosterNextFYBlack" panose="02000A03000000020004" pitchFamily="2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#9Slide03 BoosterNextFYBlack" panose="02000A03000000020004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D02917-A621-E372-0533-13474322C105}"/>
              </a:ext>
            </a:extLst>
          </p:cNvPr>
          <p:cNvSpPr txBox="1"/>
          <p:nvPr/>
        </p:nvSpPr>
        <p:spPr>
          <a:xfrm>
            <a:off x="1073020" y="1762690"/>
            <a:ext cx="587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 Bold" panose="00000800000000000000" pitchFamily="2" charset="0"/>
              </a:rPr>
              <a:t>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 Bold" panose="00000800000000000000" pitchFamily="2" charset="0"/>
              </a:rPr>
              <a:t>Ví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 Bold" panose="000008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 Bold" panose="00000800000000000000" pitchFamily="2" charset="0"/>
              </a:rPr>
              <a:t>dụ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 Bold" panose="00000800000000000000" pitchFamily="2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 Bold" panose="00000800000000000000" pitchFamily="2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 Bold" panose="000008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 Bold" panose="00000800000000000000" pitchFamily="2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 Bold" panose="00000800000000000000" pitchFamily="2" charset="0"/>
              </a:rPr>
              <a:t> 2 SGK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CCE2E4-2D64-275F-8892-57815C6D609B}"/>
              </a:ext>
            </a:extLst>
          </p:cNvPr>
          <p:cNvSpPr txBox="1"/>
          <p:nvPr/>
        </p:nvSpPr>
        <p:spPr>
          <a:xfrm>
            <a:off x="1073020" y="2649112"/>
            <a:ext cx="32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 Bold" panose="00000800000000000000" pitchFamily="2" charset="0"/>
              </a:rPr>
              <a:t>2.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 Bold" panose="00000800000000000000" pitchFamily="2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 Bold" panose="000008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 Bold" panose="00000800000000000000" pitchFamily="2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 Bold" panose="00000800000000000000" pitchFamily="2" charset="0"/>
              </a:rPr>
              <a:t> tính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45D4ED-FAA8-EB29-4943-3F9A8EB22EE4}"/>
              </a:ext>
            </a:extLst>
          </p:cNvPr>
          <p:cNvSpPr txBox="1"/>
          <p:nvPr/>
        </p:nvSpPr>
        <p:spPr>
          <a:xfrm>
            <a:off x="1073020" y="3429000"/>
            <a:ext cx="32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 Bold" panose="00000800000000000000" pitchFamily="2" charset="0"/>
              </a:rPr>
              <a:t>3.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 Bold" panose="00000800000000000000" pitchFamily="2" charset="0"/>
              </a:rPr>
              <a:t>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 Bold" panose="000008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 Bold" panose="00000800000000000000" pitchFamily="2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 Bold" panose="00000800000000000000" pitchFamily="2" charset="0"/>
              </a:rPr>
              <a:t> </a:t>
            </a:r>
          </a:p>
        </p:txBody>
      </p:sp>
      <p:pic>
        <p:nvPicPr>
          <p:cNvPr id="3" name="2 Minute Timer (Nho)">
            <a:hlinkClick r:id="" action="ppaction://media"/>
            <a:extLst>
              <a:ext uri="{FF2B5EF4-FFF2-40B4-BE49-F238E27FC236}">
                <a16:creationId xmlns:a16="http://schemas.microsoft.com/office/drawing/2014/main" id="{B190517B-2278-3903-A613-074D56A9621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62440" y="2995127"/>
            <a:ext cx="5067124" cy="284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3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DEB53F2-BC37-B691-4644-4BC8F51B95D4}"/>
              </a:ext>
            </a:extLst>
          </p:cNvPr>
          <p:cNvSpPr txBox="1">
            <a:spLocks/>
          </p:cNvSpPr>
          <p:nvPr/>
        </p:nvSpPr>
        <p:spPr>
          <a:xfrm>
            <a:off x="580053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  <a:latin typeface="#9Slide03 BoosterNextFYBlack" panose="02000A03000000020004" pitchFamily="2" charset="0"/>
              </a:rPr>
              <a:t>III. LUYỆN TẬP </a:t>
            </a:r>
          </a:p>
        </p:txBody>
      </p:sp>
      <p:pic>
        <p:nvPicPr>
          <p:cNvPr id="5" name="2 Minute Timer (Nho)">
            <a:hlinkClick r:id="" action="ppaction://media"/>
            <a:extLst>
              <a:ext uri="{FF2B5EF4-FFF2-40B4-BE49-F238E27FC236}">
                <a16:creationId xmlns:a16="http://schemas.microsoft.com/office/drawing/2014/main" id="{93318435-148F-9CBE-230F-5626E540609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9742" y="572454"/>
            <a:ext cx="4503158" cy="25311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19337A-EAB7-9952-E884-FABCEF05ED55}"/>
              </a:ext>
            </a:extLst>
          </p:cNvPr>
          <p:cNvSpPr txBox="1"/>
          <p:nvPr/>
        </p:nvSpPr>
        <p:spPr>
          <a:xfrm>
            <a:off x="645366" y="1051430"/>
            <a:ext cx="5434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atin typeface="#9Slide03 Maven Pro Medium" panose="00000600000000000000" pitchFamily="2" charset="0"/>
              </a:rPr>
              <a:t>Bướ</a:t>
            </a:r>
            <a:r>
              <a:rPr lang="en-US" sz="3200" b="1" dirty="0">
                <a:latin typeface="#9Slide03 Maven Pro Medium" panose="00000600000000000000" pitchFamily="2" charset="0"/>
              </a:rPr>
              <a:t>c 1: </a:t>
            </a:r>
            <a:r>
              <a:rPr lang="en-US" sz="3200" b="1" dirty="0" err="1">
                <a:latin typeface="#9Slide03 Maven Pro Medium" panose="00000600000000000000" pitchFamily="2" charset="0"/>
              </a:rPr>
              <a:t>Hoạt</a:t>
            </a:r>
            <a:r>
              <a:rPr lang="en-US" sz="3200" b="1" dirty="0">
                <a:latin typeface="#9Slide03 Maven Pro Medium" panose="00000600000000000000" pitchFamily="2" charset="0"/>
              </a:rPr>
              <a:t> </a:t>
            </a:r>
            <a:r>
              <a:rPr lang="en-US" sz="3200" b="1" dirty="0" err="1">
                <a:latin typeface="#9Slide03 Maven Pro Medium" panose="00000600000000000000" pitchFamily="2" charset="0"/>
              </a:rPr>
              <a:t>động</a:t>
            </a:r>
            <a:r>
              <a:rPr lang="en-US" sz="3200" b="1" dirty="0">
                <a:latin typeface="#9Slide03 Maven Pro Medium" panose="00000600000000000000" pitchFamily="2" charset="0"/>
              </a:rPr>
              <a:t> </a:t>
            </a:r>
            <a:r>
              <a:rPr lang="en-US" sz="3200" b="1" dirty="0" err="1">
                <a:latin typeface="#9Slide03 Maven Pro Medium" panose="00000600000000000000" pitchFamily="2" charset="0"/>
              </a:rPr>
              <a:t>cá</a:t>
            </a:r>
            <a:r>
              <a:rPr lang="en-US" sz="3200" b="1" dirty="0">
                <a:latin typeface="#9Slide03 Maven Pro Medium" panose="00000600000000000000" pitchFamily="2" charset="0"/>
              </a:rPr>
              <a:t> </a:t>
            </a:r>
            <a:r>
              <a:rPr lang="en-US" sz="3200" b="1" dirty="0" err="1">
                <a:latin typeface="#9Slide03 Maven Pro Medium" panose="00000600000000000000" pitchFamily="2" charset="0"/>
              </a:rPr>
              <a:t>nhân</a:t>
            </a:r>
            <a:r>
              <a:rPr lang="en-US" sz="3200" b="1" dirty="0">
                <a:latin typeface="#9Slide03 Maven Pro Medium" panose="000006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ED5123-64B3-CC36-DECE-B56C5E5A8485}"/>
              </a:ext>
            </a:extLst>
          </p:cNvPr>
          <p:cNvSpPr txBox="1"/>
          <p:nvPr/>
        </p:nvSpPr>
        <p:spPr>
          <a:xfrm>
            <a:off x="645366" y="1755707"/>
            <a:ext cx="62499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Maven Pro Medium" panose="00000600000000000000" pitchFamily="2" charset="0"/>
              </a:rPr>
              <a:t>HS </a:t>
            </a:r>
            <a:r>
              <a:rPr lang="en-US" sz="2400" dirty="0" err="1">
                <a:latin typeface="#9Slide03 Maven Pro Medium" panose="00000600000000000000" pitchFamily="2" charset="0"/>
              </a:rPr>
              <a:t>nhận</a:t>
            </a:r>
            <a:r>
              <a:rPr lang="en-US" sz="2400" dirty="0">
                <a:latin typeface="#9Slide03 Maven Pro Medium" panose="00000600000000000000" pitchFamily="2" charset="0"/>
              </a:rPr>
              <a:t> </a:t>
            </a:r>
            <a:r>
              <a:rPr lang="en-US" sz="2400" dirty="0" err="1">
                <a:latin typeface="#9Slide03 Maven Pro Medium" panose="00000600000000000000" pitchFamily="2" charset="0"/>
              </a:rPr>
              <a:t>đề</a:t>
            </a:r>
            <a:r>
              <a:rPr lang="en-US" sz="2400" dirty="0">
                <a:latin typeface="#9Slide03 Maven Pro Medium" panose="00000600000000000000" pitchFamily="2" charset="0"/>
              </a:rPr>
              <a:t> </a:t>
            </a:r>
            <a:r>
              <a:rPr lang="en-US" sz="2400" dirty="0" err="1">
                <a:latin typeface="#9Slide03 Maven Pro Medium" panose="00000600000000000000" pitchFamily="2" charset="0"/>
              </a:rPr>
              <a:t>bài</a:t>
            </a:r>
            <a:r>
              <a:rPr lang="en-US" sz="2400" dirty="0">
                <a:latin typeface="#9Slide03 Maven Pro Medium" panose="00000600000000000000" pitchFamily="2" charset="0"/>
              </a:rPr>
              <a:t> </a:t>
            </a:r>
            <a:r>
              <a:rPr lang="en-US" sz="2400" dirty="0" err="1">
                <a:latin typeface="#9Slide03 Maven Pro Medium" panose="00000600000000000000" pitchFamily="2" charset="0"/>
              </a:rPr>
              <a:t>và</a:t>
            </a:r>
            <a:r>
              <a:rPr lang="en-US" sz="2400" dirty="0">
                <a:latin typeface="#9Slide03 Maven Pro Medium" panose="00000600000000000000" pitchFamily="2" charset="0"/>
              </a:rPr>
              <a:t> làm </a:t>
            </a:r>
            <a:r>
              <a:rPr lang="en-US" sz="2400" dirty="0" err="1">
                <a:latin typeface="#9Slide03 Maven Pro Medium" panose="00000600000000000000" pitchFamily="2" charset="0"/>
              </a:rPr>
              <a:t>vào</a:t>
            </a:r>
            <a:r>
              <a:rPr lang="en-US" sz="2400" dirty="0">
                <a:latin typeface="#9Slide03 Maven Pro Medium" panose="00000600000000000000" pitchFamily="2" charset="0"/>
              </a:rPr>
              <a:t> </a:t>
            </a:r>
            <a:r>
              <a:rPr lang="en-US" sz="2400" dirty="0" err="1">
                <a:latin typeface="#9Slide03 Maven Pro Medium" panose="00000600000000000000" pitchFamily="2" charset="0"/>
              </a:rPr>
              <a:t>vở</a:t>
            </a:r>
            <a:r>
              <a:rPr lang="en-US" sz="2400" dirty="0">
                <a:latin typeface="#9Slide03 Maven Pro Medium" panose="00000600000000000000" pitchFamily="2" charset="0"/>
              </a:rPr>
              <a:t> </a:t>
            </a:r>
            <a:r>
              <a:rPr lang="en-US" sz="2400" dirty="0" err="1">
                <a:latin typeface="#9Slide03 Maven Pro Medium" panose="00000600000000000000" pitchFamily="2" charset="0"/>
              </a:rPr>
              <a:t>trong</a:t>
            </a:r>
            <a:r>
              <a:rPr lang="en-US" sz="2400" dirty="0">
                <a:latin typeface="#9Slide03 Maven Pro Medium" panose="00000600000000000000" pitchFamily="2" charset="0"/>
              </a:rPr>
              <a:t> 2p</a:t>
            </a:r>
          </a:p>
          <a:p>
            <a:r>
              <a:rPr lang="en-US" sz="2400" dirty="0">
                <a:latin typeface="#9Slide03 Maven Pro Medium" panose="00000600000000000000" pitchFamily="2" charset="0"/>
              </a:rPr>
              <a:t>Khi </a:t>
            </a:r>
            <a:r>
              <a:rPr lang="en-US" sz="2400" dirty="0" err="1">
                <a:latin typeface="#9Slide03 Maven Pro Medium" panose="00000600000000000000" pitchFamily="2" charset="0"/>
              </a:rPr>
              <a:t>có</a:t>
            </a:r>
            <a:r>
              <a:rPr lang="en-US" sz="2400" dirty="0">
                <a:latin typeface="#9Slide03 Maven Pro Medium" panose="00000600000000000000" pitchFamily="2" charset="0"/>
              </a:rPr>
              <a:t> </a:t>
            </a:r>
            <a:r>
              <a:rPr lang="en-US" sz="2400" dirty="0" err="1">
                <a:latin typeface="#9Slide03 Maven Pro Medium" panose="00000600000000000000" pitchFamily="2" charset="0"/>
              </a:rPr>
              <a:t>hiệu</a:t>
            </a:r>
            <a:r>
              <a:rPr lang="en-US" sz="2400" dirty="0">
                <a:latin typeface="#9Slide03 Maven Pro Medium" panose="00000600000000000000" pitchFamily="2" charset="0"/>
              </a:rPr>
              <a:t> </a:t>
            </a:r>
            <a:r>
              <a:rPr lang="en-US" sz="2400" dirty="0" err="1">
                <a:latin typeface="#9Slide03 Maven Pro Medium" panose="00000600000000000000" pitchFamily="2" charset="0"/>
              </a:rPr>
              <a:t>lệnh</a:t>
            </a:r>
            <a:r>
              <a:rPr lang="en-US" sz="2400" dirty="0">
                <a:latin typeface="#9Slide03 Maven Pro Medium" panose="00000600000000000000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#9Slide03 Maven Pro Medium" panose="00000600000000000000" pitchFamily="2" charset="0"/>
              </a:rPr>
              <a:t>“CHUYỂN” </a:t>
            </a:r>
            <a:r>
              <a:rPr lang="en-US" sz="2400" dirty="0">
                <a:latin typeface="#9Slide03 Maven Pro Medium" panose="00000600000000000000" pitchFamily="2" charset="0"/>
              </a:rPr>
              <a:t>HS </a:t>
            </a:r>
            <a:r>
              <a:rPr lang="en-US" sz="2400" dirty="0" err="1">
                <a:latin typeface="#9Slide03 Maven Pro Medium" panose="00000600000000000000" pitchFamily="2" charset="0"/>
              </a:rPr>
              <a:t>chuyển</a:t>
            </a:r>
            <a:r>
              <a:rPr lang="en-US" sz="2400" dirty="0">
                <a:latin typeface="#9Slide03 Maven Pro Medium" panose="00000600000000000000" pitchFamily="2" charset="0"/>
              </a:rPr>
              <a:t> </a:t>
            </a:r>
            <a:r>
              <a:rPr lang="en-US" sz="2400" dirty="0" err="1">
                <a:latin typeface="#9Slide03 Maven Pro Medium" panose="00000600000000000000" pitchFamily="2" charset="0"/>
              </a:rPr>
              <a:t>đề</a:t>
            </a:r>
            <a:r>
              <a:rPr lang="en-US" sz="2400" dirty="0">
                <a:latin typeface="#9Slide03 Maven Pro Medium" panose="00000600000000000000" pitchFamily="2" charset="0"/>
              </a:rPr>
              <a:t> </a:t>
            </a:r>
            <a:r>
              <a:rPr lang="en-US" sz="2400" dirty="0" err="1">
                <a:latin typeface="#9Slide03 Maven Pro Medium" panose="00000600000000000000" pitchFamily="2" charset="0"/>
              </a:rPr>
              <a:t>theo</a:t>
            </a:r>
            <a:r>
              <a:rPr lang="en-US" sz="2400" dirty="0">
                <a:latin typeface="#9Slide03 Maven Pro Medium" panose="00000600000000000000" pitchFamily="2" charset="0"/>
              </a:rPr>
              <a:t> </a:t>
            </a:r>
            <a:r>
              <a:rPr lang="en-US" sz="2400" dirty="0" err="1">
                <a:latin typeface="#9Slide03 Maven Pro Medium" panose="00000600000000000000" pitchFamily="2" charset="0"/>
              </a:rPr>
              <a:t>sơ</a:t>
            </a:r>
            <a:r>
              <a:rPr lang="en-US" sz="2400" dirty="0">
                <a:latin typeface="#9Slide03 Maven Pro Medium" panose="00000600000000000000" pitchFamily="2" charset="0"/>
              </a:rPr>
              <a:t> </a:t>
            </a:r>
            <a:r>
              <a:rPr lang="en-US" sz="2400" dirty="0" err="1">
                <a:latin typeface="#9Slide03 Maven Pro Medium" panose="00000600000000000000" pitchFamily="2" charset="0"/>
              </a:rPr>
              <a:t>đồ</a:t>
            </a:r>
            <a:endParaRPr lang="en-US" sz="2400" dirty="0">
              <a:latin typeface="#9Slide03 Maven Pro Medium" panose="00000600000000000000" pitchFamily="2" charset="0"/>
            </a:endParaRPr>
          </a:p>
          <a:p>
            <a:r>
              <a:rPr lang="en-US" sz="2400" dirty="0" err="1">
                <a:latin typeface="#9Slide03 Maven Pro Medium" panose="00000600000000000000" pitchFamily="2" charset="0"/>
              </a:rPr>
              <a:t>Tiếp</a:t>
            </a:r>
            <a:r>
              <a:rPr lang="en-US" sz="2400" dirty="0">
                <a:latin typeface="#9Slide03 Maven Pro Medium" panose="00000600000000000000" pitchFamily="2" charset="0"/>
              </a:rPr>
              <a:t> </a:t>
            </a:r>
            <a:r>
              <a:rPr lang="en-US" sz="2400" dirty="0" err="1">
                <a:latin typeface="#9Slide03 Maven Pro Medium" panose="00000600000000000000" pitchFamily="2" charset="0"/>
              </a:rPr>
              <a:t>tục</a:t>
            </a:r>
            <a:r>
              <a:rPr lang="en-US" sz="2400" dirty="0">
                <a:latin typeface="#9Slide03 Maven Pro Medium" panose="00000600000000000000" pitchFamily="2" charset="0"/>
              </a:rPr>
              <a:t> làm </a:t>
            </a:r>
            <a:r>
              <a:rPr lang="en-US" sz="2400" dirty="0" err="1">
                <a:latin typeface="#9Slide03 Maven Pro Medium" panose="00000600000000000000" pitchFamily="2" charset="0"/>
              </a:rPr>
              <a:t>đề</a:t>
            </a:r>
            <a:r>
              <a:rPr lang="en-US" sz="2400" dirty="0">
                <a:latin typeface="#9Slide03 Maven Pro Medium" panose="00000600000000000000" pitchFamily="2" charset="0"/>
              </a:rPr>
              <a:t> </a:t>
            </a:r>
            <a:r>
              <a:rPr lang="en-US" sz="2400" dirty="0" err="1">
                <a:latin typeface="#9Slide03 Maven Pro Medium" panose="00000600000000000000" pitchFamily="2" charset="0"/>
              </a:rPr>
              <a:t>mới</a:t>
            </a:r>
            <a:r>
              <a:rPr lang="en-US" sz="2400" dirty="0">
                <a:latin typeface="#9Slide03 Maven Pro Medium" panose="00000600000000000000" pitchFamily="2" charset="0"/>
              </a:rPr>
              <a:t> </a:t>
            </a:r>
            <a:r>
              <a:rPr lang="en-US" sz="2400" dirty="0" err="1">
                <a:latin typeface="#9Slide03 Maven Pro Medium" panose="00000600000000000000" pitchFamily="2" charset="0"/>
              </a:rPr>
              <a:t>trong</a:t>
            </a:r>
            <a:r>
              <a:rPr lang="en-US" sz="2400" dirty="0">
                <a:latin typeface="#9Slide03 Maven Pro Medium" panose="00000600000000000000" pitchFamily="2" charset="0"/>
              </a:rPr>
              <a:t> 2p, </a:t>
            </a:r>
            <a:r>
              <a:rPr lang="en-US" sz="2400" dirty="0" err="1">
                <a:latin typeface="#9Slide03 Maven Pro Medium" panose="00000600000000000000" pitchFamily="2" charset="0"/>
              </a:rPr>
              <a:t>lặp</a:t>
            </a:r>
            <a:r>
              <a:rPr lang="en-US" sz="2400" dirty="0">
                <a:latin typeface="#9Slide03 Maven Pro Medium" panose="00000600000000000000" pitchFamily="2" charset="0"/>
              </a:rPr>
              <a:t> </a:t>
            </a:r>
            <a:r>
              <a:rPr lang="en-US" sz="2400" dirty="0" err="1">
                <a:latin typeface="#9Slide03 Maven Pro Medium" panose="00000600000000000000" pitchFamily="2" charset="0"/>
              </a:rPr>
              <a:t>lại</a:t>
            </a:r>
            <a:r>
              <a:rPr lang="en-US" sz="2400" dirty="0">
                <a:latin typeface="#9Slide03 Maven Pro Medium" panose="00000600000000000000" pitchFamily="2" charset="0"/>
              </a:rPr>
              <a:t> </a:t>
            </a:r>
            <a:r>
              <a:rPr lang="en-US" sz="2400" dirty="0" err="1">
                <a:latin typeface="#9Slide03 Maven Pro Medium" panose="00000600000000000000" pitchFamily="2" charset="0"/>
              </a:rPr>
              <a:t>việc</a:t>
            </a:r>
            <a:r>
              <a:rPr lang="en-US" sz="2400" dirty="0">
                <a:latin typeface="#9Slide03 Maven Pro Medium" panose="00000600000000000000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#9Slide03 Maven Pro Medium" panose="00000600000000000000" pitchFamily="2" charset="0"/>
              </a:rPr>
              <a:t>CHUYỂN – LÀM </a:t>
            </a:r>
            <a:r>
              <a:rPr lang="en-US" sz="2400" dirty="0" err="1">
                <a:latin typeface="#9Slide03 Maven Pro Medium" panose="00000600000000000000" pitchFamily="2" charset="0"/>
              </a:rPr>
              <a:t>cho</a:t>
            </a:r>
            <a:r>
              <a:rPr lang="en-US" sz="2400" dirty="0">
                <a:latin typeface="#9Slide03 Maven Pro Medium" panose="00000600000000000000" pitchFamily="2" charset="0"/>
              </a:rPr>
              <a:t> </a:t>
            </a:r>
            <a:r>
              <a:rPr lang="en-US" sz="2400" dirty="0" err="1">
                <a:latin typeface="#9Slide03 Maven Pro Medium" panose="00000600000000000000" pitchFamily="2" charset="0"/>
              </a:rPr>
              <a:t>đến</a:t>
            </a:r>
            <a:r>
              <a:rPr lang="en-US" sz="2400" dirty="0">
                <a:latin typeface="#9Slide03 Maven Pro Medium" panose="00000600000000000000" pitchFamily="2" charset="0"/>
              </a:rPr>
              <a:t> </a:t>
            </a:r>
            <a:r>
              <a:rPr lang="en-US" sz="2400" dirty="0" err="1">
                <a:latin typeface="#9Slide03 Maven Pro Medium" panose="00000600000000000000" pitchFamily="2" charset="0"/>
              </a:rPr>
              <a:t>khi</a:t>
            </a:r>
            <a:r>
              <a:rPr lang="en-US" sz="2400" dirty="0">
                <a:latin typeface="#9Slide03 Maven Pro Medium" panose="00000600000000000000" pitchFamily="2" charset="0"/>
              </a:rPr>
              <a:t> </a:t>
            </a:r>
            <a:r>
              <a:rPr lang="en-US" sz="2400" dirty="0" err="1">
                <a:latin typeface="#9Slide03 Maven Pro Medium" panose="00000600000000000000" pitchFamily="2" charset="0"/>
              </a:rPr>
              <a:t>có</a:t>
            </a:r>
            <a:r>
              <a:rPr lang="en-US" sz="2400" dirty="0">
                <a:latin typeface="#9Slide03 Maven Pro Medium" panose="00000600000000000000" pitchFamily="2" charset="0"/>
              </a:rPr>
              <a:t> </a:t>
            </a:r>
            <a:r>
              <a:rPr lang="en-US" sz="2400" dirty="0" err="1">
                <a:latin typeface="#9Slide03 Maven Pro Medium" panose="00000600000000000000" pitchFamily="2" charset="0"/>
              </a:rPr>
              <a:t>hiệu</a:t>
            </a:r>
            <a:r>
              <a:rPr lang="en-US" sz="2400" dirty="0">
                <a:latin typeface="#9Slide03 Maven Pro Medium" panose="00000600000000000000" pitchFamily="2" charset="0"/>
              </a:rPr>
              <a:t> </a:t>
            </a:r>
            <a:r>
              <a:rPr lang="en-US" sz="2400" dirty="0" err="1">
                <a:latin typeface="#9Slide03 Maven Pro Medium" panose="00000600000000000000" pitchFamily="2" charset="0"/>
              </a:rPr>
              <a:t>lệnh</a:t>
            </a:r>
            <a:r>
              <a:rPr lang="en-US" sz="2400" dirty="0">
                <a:latin typeface="#9Slide03 Maven Pro Medium" panose="00000600000000000000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#9Slide03 Maven Pro Medium" panose="00000600000000000000" pitchFamily="2" charset="0"/>
              </a:rPr>
              <a:t>“KẾT THÚC”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C6F64B-47C3-1039-F2E3-82F1CF57EC1C}"/>
              </a:ext>
            </a:extLst>
          </p:cNvPr>
          <p:cNvSpPr txBox="1"/>
          <p:nvPr/>
        </p:nvSpPr>
        <p:spPr>
          <a:xfrm>
            <a:off x="645366" y="4171345"/>
            <a:ext cx="5436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atin typeface="#9Slide03 Maven Pro Medium" panose="00000600000000000000" pitchFamily="2" charset="0"/>
              </a:rPr>
              <a:t>Bướ</a:t>
            </a:r>
            <a:r>
              <a:rPr lang="en-US" sz="3200" b="1" dirty="0">
                <a:latin typeface="#9Slide03 Maven Pro Medium" panose="00000600000000000000" pitchFamily="2" charset="0"/>
              </a:rPr>
              <a:t>c 2: </a:t>
            </a:r>
            <a:r>
              <a:rPr lang="en-US" sz="3200" b="1" dirty="0" err="1">
                <a:latin typeface="#9Slide03 Maven Pro Medium" panose="00000600000000000000" pitchFamily="2" charset="0"/>
              </a:rPr>
              <a:t>Hoạt</a:t>
            </a:r>
            <a:r>
              <a:rPr lang="en-US" sz="3200" b="1" dirty="0">
                <a:latin typeface="#9Slide03 Maven Pro Medium" panose="00000600000000000000" pitchFamily="2" charset="0"/>
              </a:rPr>
              <a:t> </a:t>
            </a:r>
            <a:r>
              <a:rPr lang="en-US" sz="3200" b="1" dirty="0" err="1">
                <a:latin typeface="#9Slide03 Maven Pro Medium" panose="00000600000000000000" pitchFamily="2" charset="0"/>
              </a:rPr>
              <a:t>động</a:t>
            </a:r>
            <a:r>
              <a:rPr lang="en-US" sz="3200" b="1" dirty="0">
                <a:latin typeface="#9Slide03 Maven Pro Medium" panose="00000600000000000000" pitchFamily="2" charset="0"/>
              </a:rPr>
              <a:t> </a:t>
            </a:r>
            <a:r>
              <a:rPr lang="en-US" sz="3200" b="1" dirty="0" err="1">
                <a:latin typeface="#9Slide03 Maven Pro Medium" panose="00000600000000000000" pitchFamily="2" charset="0"/>
              </a:rPr>
              <a:t>nhóm</a:t>
            </a:r>
            <a:r>
              <a:rPr lang="en-US" sz="3200" b="1" dirty="0">
                <a:latin typeface="#9Slide03 Maven Pro Medium" panose="00000600000000000000" pitchFamily="2" charset="0"/>
              </a:rPr>
              <a:t> 4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94E28-A6A6-AD22-66AE-57D5AFFCC552}"/>
              </a:ext>
            </a:extLst>
          </p:cNvPr>
          <p:cNvSpPr txBox="1"/>
          <p:nvPr/>
        </p:nvSpPr>
        <p:spPr>
          <a:xfrm>
            <a:off x="698239" y="4863434"/>
            <a:ext cx="80345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Maven Pro Medium" panose="00000600000000000000" pitchFamily="2" charset="0"/>
              </a:rPr>
              <a:t>Di </a:t>
            </a:r>
            <a:r>
              <a:rPr lang="en-US" sz="2400" dirty="0" err="1">
                <a:latin typeface="#9Slide03 Maven Pro Medium" panose="00000600000000000000" pitchFamily="2" charset="0"/>
              </a:rPr>
              <a:t>chuyển</a:t>
            </a:r>
            <a:r>
              <a:rPr lang="en-US" sz="2400" dirty="0">
                <a:latin typeface="#9Slide03 Maven Pro Medium" panose="00000600000000000000" pitchFamily="2" charset="0"/>
              </a:rPr>
              <a:t> </a:t>
            </a:r>
            <a:r>
              <a:rPr lang="en-US" sz="2400" dirty="0" err="1">
                <a:latin typeface="#9Slide03 Maven Pro Medium" panose="00000600000000000000" pitchFamily="2" charset="0"/>
              </a:rPr>
              <a:t>thành</a:t>
            </a:r>
            <a:r>
              <a:rPr lang="en-US" sz="2400" dirty="0">
                <a:latin typeface="#9Slide03 Maven Pro Medium" panose="00000600000000000000" pitchFamily="2" charset="0"/>
              </a:rPr>
              <a:t> </a:t>
            </a:r>
            <a:r>
              <a:rPr lang="en-US" sz="2400" dirty="0" err="1">
                <a:latin typeface="#9Slide03 Maven Pro Medium" panose="00000600000000000000" pitchFamily="2" charset="0"/>
              </a:rPr>
              <a:t>nhóm</a:t>
            </a:r>
            <a:r>
              <a:rPr lang="en-US" sz="2400" dirty="0">
                <a:latin typeface="#9Slide03 Maven Pro Medium" panose="00000600000000000000" pitchFamily="2" charset="0"/>
              </a:rPr>
              <a:t> 4 </a:t>
            </a:r>
            <a:r>
              <a:rPr lang="en-US" sz="2400" dirty="0" err="1">
                <a:latin typeface="#9Slide03 Maven Pro Medium" panose="00000600000000000000" pitchFamily="2" charset="0"/>
              </a:rPr>
              <a:t>theo</a:t>
            </a:r>
            <a:r>
              <a:rPr lang="en-US" sz="2400" dirty="0">
                <a:latin typeface="#9Slide03 Maven Pro Medium" panose="00000600000000000000" pitchFamily="2" charset="0"/>
              </a:rPr>
              <a:t> </a:t>
            </a:r>
            <a:r>
              <a:rPr lang="en-US" sz="2400" dirty="0" err="1">
                <a:latin typeface="#9Slide03 Maven Pro Medium" panose="00000600000000000000" pitchFamily="2" charset="0"/>
              </a:rPr>
              <a:t>sơ</a:t>
            </a:r>
            <a:r>
              <a:rPr lang="en-US" sz="2400" dirty="0">
                <a:latin typeface="#9Slide03 Maven Pro Medium" panose="00000600000000000000" pitchFamily="2" charset="0"/>
              </a:rPr>
              <a:t> </a:t>
            </a:r>
            <a:r>
              <a:rPr lang="en-US" sz="2400" dirty="0" err="1">
                <a:latin typeface="#9Slide03 Maven Pro Medium" panose="00000600000000000000" pitchFamily="2" charset="0"/>
              </a:rPr>
              <a:t>đồ</a:t>
            </a:r>
            <a:r>
              <a:rPr lang="en-US" sz="2400" dirty="0">
                <a:latin typeface="#9Slide03 Maven Pro Medium" panose="00000600000000000000" pitchFamily="2" charset="0"/>
              </a:rPr>
              <a:t> </a:t>
            </a:r>
          </a:p>
          <a:p>
            <a:r>
              <a:rPr lang="en-US" sz="2400" dirty="0" err="1">
                <a:latin typeface="#9Slide03 Maven Pro Medium" panose="00000600000000000000" pitchFamily="2" charset="0"/>
              </a:rPr>
              <a:t>Thống</a:t>
            </a:r>
            <a:r>
              <a:rPr lang="en-US" sz="2400" dirty="0">
                <a:latin typeface="#9Slide03 Maven Pro Medium" panose="00000600000000000000" pitchFamily="2" charset="0"/>
              </a:rPr>
              <a:t> </a:t>
            </a:r>
            <a:r>
              <a:rPr lang="en-US" sz="2400" dirty="0" err="1">
                <a:latin typeface="#9Slide03 Maven Pro Medium" panose="00000600000000000000" pitchFamily="2" charset="0"/>
              </a:rPr>
              <a:t>nhất</a:t>
            </a:r>
            <a:r>
              <a:rPr lang="en-US" sz="2400" dirty="0">
                <a:latin typeface="#9Slide03 Maven Pro Medium" panose="00000600000000000000" pitchFamily="2" charset="0"/>
              </a:rPr>
              <a:t> </a:t>
            </a:r>
            <a:r>
              <a:rPr lang="en-US" sz="2400" dirty="0" err="1">
                <a:latin typeface="#9Slide03 Maven Pro Medium" panose="00000600000000000000" pitchFamily="2" charset="0"/>
              </a:rPr>
              <a:t>bài</a:t>
            </a:r>
            <a:r>
              <a:rPr lang="en-US" sz="2400" dirty="0">
                <a:latin typeface="#9Slide03 Maven Pro Medium" panose="00000600000000000000" pitchFamily="2" charset="0"/>
              </a:rPr>
              <a:t> làm 4 </a:t>
            </a:r>
            <a:r>
              <a:rPr lang="en-US" sz="2400" dirty="0" err="1">
                <a:latin typeface="#9Slide03 Maven Pro Medium" panose="00000600000000000000" pitchFamily="2" charset="0"/>
              </a:rPr>
              <a:t>đề</a:t>
            </a:r>
            <a:r>
              <a:rPr lang="en-US" sz="2400" dirty="0">
                <a:latin typeface="#9Slide03 Maven Pro Medium" panose="00000600000000000000" pitchFamily="2" charset="0"/>
              </a:rPr>
              <a:t> </a:t>
            </a:r>
          </a:p>
          <a:p>
            <a:r>
              <a:rPr lang="en-US" sz="2400" dirty="0">
                <a:latin typeface="#9Slide03 Maven Pro Medium" panose="00000600000000000000" pitchFamily="2" charset="0"/>
              </a:rPr>
              <a:t>GV </a:t>
            </a:r>
            <a:r>
              <a:rPr lang="en-US" sz="2400" dirty="0" err="1">
                <a:latin typeface="#9Slide03 Maven Pro Medium" panose="00000600000000000000" pitchFamily="2" charset="0"/>
              </a:rPr>
              <a:t>gọi</a:t>
            </a:r>
            <a:r>
              <a:rPr lang="en-US" sz="2400" dirty="0">
                <a:latin typeface="#9Slide03 Maven Pro Medium" panose="00000600000000000000" pitchFamily="2" charset="0"/>
              </a:rPr>
              <a:t> 1 </a:t>
            </a:r>
            <a:r>
              <a:rPr lang="en-US" sz="2400" dirty="0" err="1">
                <a:latin typeface="#9Slide03 Maven Pro Medium" panose="00000600000000000000" pitchFamily="2" charset="0"/>
              </a:rPr>
              <a:t>bạn</a:t>
            </a:r>
            <a:r>
              <a:rPr lang="en-US" sz="2400" dirty="0">
                <a:latin typeface="#9Slide03 Maven Pro Medium" panose="00000600000000000000" pitchFamily="2" charset="0"/>
              </a:rPr>
              <a:t> </a:t>
            </a:r>
            <a:r>
              <a:rPr lang="en-US" sz="2400" dirty="0" err="1">
                <a:latin typeface="#9Slide03 Maven Pro Medium" panose="00000600000000000000" pitchFamily="2" charset="0"/>
              </a:rPr>
              <a:t>bất</a:t>
            </a:r>
            <a:r>
              <a:rPr lang="en-US" sz="2400" dirty="0">
                <a:latin typeface="#9Slide03 Maven Pro Medium" panose="00000600000000000000" pitchFamily="2" charset="0"/>
              </a:rPr>
              <a:t> </a:t>
            </a:r>
            <a:r>
              <a:rPr lang="en-US" sz="2400" dirty="0" err="1">
                <a:latin typeface="#9Slide03 Maven Pro Medium" panose="00000600000000000000" pitchFamily="2" charset="0"/>
              </a:rPr>
              <a:t>kì</a:t>
            </a:r>
            <a:r>
              <a:rPr lang="en-US" sz="2400" dirty="0">
                <a:latin typeface="#9Slide03 Maven Pro Medium" panose="00000600000000000000" pitchFamily="2" charset="0"/>
              </a:rPr>
              <a:t> </a:t>
            </a:r>
            <a:r>
              <a:rPr lang="en-US" sz="2400" dirty="0" err="1">
                <a:latin typeface="#9Slide03 Maven Pro Medium" panose="00000600000000000000" pitchFamily="2" charset="0"/>
              </a:rPr>
              <a:t>lên</a:t>
            </a:r>
            <a:r>
              <a:rPr lang="en-US" sz="2400" dirty="0">
                <a:latin typeface="#9Slide03 Maven Pro Medium" panose="00000600000000000000" pitchFamily="2" charset="0"/>
              </a:rPr>
              <a:t> </a:t>
            </a:r>
            <a:r>
              <a:rPr lang="en-US" sz="2400" dirty="0" err="1">
                <a:latin typeface="#9Slide03 Maven Pro Medium" panose="00000600000000000000" pitchFamily="2" charset="0"/>
              </a:rPr>
              <a:t>bảng</a:t>
            </a:r>
            <a:r>
              <a:rPr lang="en-US" sz="2400" dirty="0">
                <a:latin typeface="#9Slide03 Maven Pro Medium" panose="00000600000000000000" pitchFamily="2" charset="0"/>
              </a:rPr>
              <a:t> làm </a:t>
            </a:r>
            <a:r>
              <a:rPr lang="en-US" sz="2400" dirty="0" err="1">
                <a:latin typeface="#9Slide03 Maven Pro Medium" panose="00000600000000000000" pitchFamily="2" charset="0"/>
              </a:rPr>
              <a:t>bài</a:t>
            </a:r>
            <a:r>
              <a:rPr lang="en-US" sz="2400" dirty="0">
                <a:latin typeface="#9Slide03 Maven Pro Medium" panose="00000600000000000000" pitchFamily="2" charset="0"/>
              </a:rPr>
              <a:t> – tính </a:t>
            </a:r>
            <a:r>
              <a:rPr lang="en-US" sz="2400" dirty="0" err="1">
                <a:latin typeface="#9Slide03 Maven Pro Medium" panose="00000600000000000000" pitchFamily="2" charset="0"/>
              </a:rPr>
              <a:t>điểm</a:t>
            </a:r>
            <a:r>
              <a:rPr lang="en-US" sz="2400" dirty="0">
                <a:latin typeface="#9Slide03 Maven Pro Medium" panose="00000600000000000000" pitchFamily="2" charset="0"/>
              </a:rPr>
              <a:t> </a:t>
            </a:r>
            <a:r>
              <a:rPr lang="en-US" sz="2400" dirty="0" err="1">
                <a:latin typeface="#9Slide03 Maven Pro Medium" panose="00000600000000000000" pitchFamily="2" charset="0"/>
              </a:rPr>
              <a:t>nhóm</a:t>
            </a:r>
            <a:r>
              <a:rPr lang="en-US" sz="2400" dirty="0">
                <a:latin typeface="#9Slide03 Maven Pro Medium" panose="00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509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168</Words>
  <Application>Microsoft Office PowerPoint</Application>
  <PresentationFormat>Widescreen</PresentationFormat>
  <Paragraphs>18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#9Slide03 BoosterNextFYBlack</vt:lpstr>
      <vt:lpstr>#9Slide03 Cabin Bold</vt:lpstr>
      <vt:lpstr>#9Slide03 Maven Pro Medium</vt:lpstr>
      <vt:lpstr>Arial</vt:lpstr>
      <vt:lpstr>Calibri</vt:lpstr>
      <vt:lpstr>Calibri Light</vt:lpstr>
      <vt:lpstr>Office Theme</vt:lpstr>
      <vt:lpstr>PowerPoint Presentation</vt:lpstr>
      <vt:lpstr>PowerPoint Presentation</vt:lpstr>
      <vt:lpstr>XÁC SUẤT THỰC NGHIỆM TRONG MỘT SỐ TRÒ CHƠI VÀ THÍ NGHIỆM ĐƠN GIẢN </vt:lpstr>
      <vt:lpstr>I. Xác suất thực nghiệm trong mô hình tung đồng xu </vt:lpstr>
      <vt:lpstr>II. Xác suất thực nghiệm trong mô hình lấy vật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Hiền Nguyễn</dc:creator>
  <cp:lastModifiedBy>Hiền Nguyễn</cp:lastModifiedBy>
  <cp:revision>2</cp:revision>
  <dcterms:created xsi:type="dcterms:W3CDTF">2024-02-19T18:53:38Z</dcterms:created>
  <dcterms:modified xsi:type="dcterms:W3CDTF">2024-02-27T00:18:22Z</dcterms:modified>
</cp:coreProperties>
</file>