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  <p:sldMasterId id="2147483751" r:id="rId2"/>
    <p:sldMasterId id="2147483763" r:id="rId3"/>
  </p:sldMasterIdLst>
  <p:sldIdLst>
    <p:sldId id="5795" r:id="rId4"/>
    <p:sldId id="256" r:id="rId5"/>
    <p:sldId id="268" r:id="rId6"/>
    <p:sldId id="257" r:id="rId7"/>
    <p:sldId id="258" r:id="rId8"/>
    <p:sldId id="264" r:id="rId9"/>
    <p:sldId id="259" r:id="rId10"/>
    <p:sldId id="269" r:id="rId11"/>
    <p:sldId id="271" r:id="rId12"/>
    <p:sldId id="273" r:id="rId13"/>
    <p:sldId id="5794" r:id="rId14"/>
    <p:sldId id="270" r:id="rId15"/>
    <p:sldId id="260" r:id="rId16"/>
    <p:sldId id="265" r:id="rId17"/>
    <p:sldId id="262" r:id="rId18"/>
    <p:sldId id="2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4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7EA0B-F257-EBF5-7110-73D1587FD4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AED457-8AF1-2B00-B6E4-6F80F5F0DB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AE11C-013F-E21B-1554-878E949C0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9BFF7-7F70-0E30-A17A-A0CA240D2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1A2A5-14F3-5931-264B-411862AE6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61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8BCD4-1050-387A-1C47-3A7B6FCE2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AA96D8-0758-C118-F58C-21985548C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16488-2EEA-0B85-9C20-A2AB677AD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B33A9-8019-389A-0899-297F9CA0E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E6EFD-24CA-B3B7-5A7B-375D41C0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41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09D561-9A12-37F2-46DA-2ECBFD367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066B1F-F478-D8CB-329C-70D3F5E01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C828D-77CB-9388-E678-BA1D3BF54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096C-64ED-4153-A483-5C02E44AD5C3}" type="datetime1">
              <a:rPr lang="en-US" smtClean="0"/>
              <a:t>2/15/2024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BFF9E-0C64-0855-1E46-F94FC875C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12F28-7AA5-2204-21B4-B27DC736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2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0CF57-BD9E-DDFE-C8CD-3D8655361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26912E-EE8D-6F26-0ABA-22854A1C5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9FF99-CCD1-3A43-1588-14E5ECFB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33BE-956D-46C8-B28E-2B7DB5A735E8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3E82C-0A9E-345F-77CD-759F27AD8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5E69F-C111-42F5-9A69-40E485AA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9995E-6D95-4BC7-B51D-644F5297E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46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ED3A7-4501-FE7F-C23F-E097128AF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346C2-433A-1EEF-7947-2A97F9F27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89B05-7FA0-D0EA-8BE3-E37800E46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33BE-956D-46C8-B28E-2B7DB5A735E8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E3F55-99CC-2F24-C511-85F11E18E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FE751-E7AB-283B-AC55-3A4AECCAF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9995E-6D95-4BC7-B51D-644F5297E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87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A9006-337E-B3DD-0598-693256213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CF34A-FB46-9FEA-DF47-207FC05C0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D0905-A03C-3F11-C4BB-C3A8B3E22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33BE-956D-46C8-B28E-2B7DB5A735E8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226E-C831-8F3D-846C-BE4E8B67D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D266C-95F0-63D3-8248-41A97E388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9995E-6D95-4BC7-B51D-644F5297E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2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E9720-58CB-A265-BAED-946A6A7BB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50A1E-8D9C-4285-9601-4B5CB5DCD3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B3C25-E5FA-5F0D-3B2B-3BF332BC9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C82A0-EBD0-D469-FAEC-5943235E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33BE-956D-46C8-B28E-2B7DB5A735E8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2CE76-A607-B273-366F-BFE25EB01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1EDEFB-0C86-24FA-B681-5658BC872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9995E-6D95-4BC7-B51D-644F5297E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93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86E8E-1BC9-83AC-7ACF-48CE3ED70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2416C-C0C2-E0DE-4425-11AA17060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719F4-437D-17AE-3AC0-3F1065D74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5F8121-A025-AF6A-F622-B84644B49B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818441-4317-847F-747D-41AA202451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FEBD5E-33E1-9E2F-07B7-11594A907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33BE-956D-46C8-B28E-2B7DB5A735E8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A1D874-3299-E163-B9CF-CCADA43A9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1E084-1275-F666-FDC9-3C6A35DF4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9995E-6D95-4BC7-B51D-644F5297E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195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290A2-D45B-4B6F-598E-F9095066B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EA6028-EE68-4F15-CA74-A3D106C08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33BE-956D-46C8-B28E-2B7DB5A735E8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184846-CA6C-F740-4B89-5F1B0A7F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5D90F0-5765-3F1D-8712-5E5A28BD2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9995E-6D95-4BC7-B51D-644F5297E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40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0DA1E4-EEFC-BFE0-63C3-2A9CB829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33BE-956D-46C8-B28E-2B7DB5A735E8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686BE7-D73B-C49B-7BB2-A1816BD38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A992A5-3182-5206-A829-8CA51D21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9995E-6D95-4BC7-B51D-644F5297E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00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338EC-C102-1123-8E4C-8B8DD2244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8B8CB-1B73-E303-44C8-48771D09E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EC5EC-88BB-7857-1E3E-337233B0C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D851C-88A1-7724-8678-C927E1D58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33BE-956D-46C8-B28E-2B7DB5A735E8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CB7A2C-96EC-2F1B-EE4D-FA6B5AD1C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591F5-C8BC-2793-EE88-7E8DECFC1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9995E-6D95-4BC7-B51D-644F5297E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D2858-B124-31F2-97B5-F538796AE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23DE5-020D-F544-462B-F7FF05E05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79465-D2B2-1268-8790-495FB01CF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C4A79-0879-D3D4-C909-F4E76044B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DA049-BC76-A525-E806-00007B7E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51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2E642-4EDD-DD35-F9A7-1E2087D98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1BE0EA-DA5F-878A-8AE0-4C6589888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0DD25-C04A-510D-C682-8A20A3DF1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2DF71-29F1-431F-CAEA-CB1478692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33BE-956D-46C8-B28E-2B7DB5A735E8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EDE26F-90B7-69B0-E365-57ED524F9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6CD884-CE39-3E8A-0879-1AB5A27A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9995E-6D95-4BC7-B51D-644F5297E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02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FD4B0-6C73-D915-2F37-CA9085951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8403C-3046-BF0A-9A0F-047040202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98821-481D-3B61-114B-D300264B4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33BE-956D-46C8-B28E-2B7DB5A735E8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7FF6C-42E4-4FDA-323C-20AB2BE6A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4ADBC-0615-D756-B0FA-F728A5DD3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9995E-6D95-4BC7-B51D-644F5297E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78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A08F7E-D91F-7F39-DA83-2A70533E00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B40191-5178-6672-7754-025C06670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6CA67-8612-538F-839A-55BBE7AA3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33BE-956D-46C8-B28E-2B7DB5A735E8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8042E-7473-3194-F12C-5AA4DC9EE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AC294-A41A-3A3F-8C4E-B4D3BD7C3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9995E-6D95-4BC7-B51D-644F5297E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4315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33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37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987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47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004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39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89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B3B97-F1F4-DF4A-8FE5-4FDD5AEF6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AEF1E-60B0-546D-5DA8-97609DDAB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7E84A-BE37-6F73-E59B-6C8CF8216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2/15/2024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C1743-4BAD-0206-61A4-C43AC7988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DF49D-6C29-8978-7C08-1CC2FE8F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527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488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22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962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86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E187C-245C-E711-62A0-CA58018C9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DC677-FE67-73F8-5014-071B04918B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756DF9-FE5E-627D-84DA-196B456AB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0017C-DFCA-C401-23CC-945CC459C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F6665-4F93-5AEA-BB9F-08FCEF26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DF37F-004C-E3C6-156D-25A75830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35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AD8F7-22C6-3310-7547-DFEAEF0B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F5A5E-D334-8F6C-1C0A-8B5509EFF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FEB45-87C0-8699-C582-03AC70C7D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9B4859-B575-6DC9-8CBF-79C4340509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ED8155-2CC4-190B-5BB3-7FF84453E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2B53F8-1EFF-3280-61C5-EE0C16492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2/15/2024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A7032D-B6F7-7831-E61C-6241137B0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960AA2-400F-0A83-67FC-3E207C267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08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B505A-C471-45C3-5C1E-220107223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E6A9FD-70CD-81BF-38B6-8E18B5FE5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C9D946-6286-F6AE-E576-314C31AA3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34E8B2-780E-C6EF-8A77-11FC455B9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3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C2E01D-A67B-9128-EFCC-A180E9B7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AF3943-24DC-5278-47C4-E372484A4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184B1-F4A5-9D4E-A0AA-31A26E85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97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891B8-3D06-28DE-B1E6-039FA0B20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DD63A-31DA-8AE8-7BE9-B91E540B5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E0F52D-1020-AD44-910F-EA2E6C16F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F0756-80B3-C44F-B579-709C82919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349522-B9E4-C2D9-9475-C2326AEA2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E191B7-5F7D-83C1-15D3-0A4656BC2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98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F956C-38FD-AA02-F51D-CFA7B4950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4AB38D-4CCF-D41A-4C9C-9160827C26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707A29-123C-FCD9-9BA0-A4F36A81F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8B1CC-FC9E-2383-0D76-36F1292A2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48E55-1AAE-EC37-F003-1D652743B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DE441-A62C-6E87-813D-9846FF9D2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27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47B6D0-19F0-B65E-E6D3-ABFD147DF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BF7F8F-8484-C548-B3F3-28D28B6D6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4BB75-FEA7-6F2B-D9C9-EBF5FE259E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2/15/2024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77072-E531-E534-3D80-161443053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79A41-EA54-346F-93B0-DFF7F7007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115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E70E1C-1B2A-B81B-B9B1-9AAC01E5A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728A5-766F-6FCB-B5B5-0185A205C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09161-786A-FAAA-4D17-09BE1397D9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A33BE-956D-46C8-B28E-2B7DB5A735E8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256A1-374B-3A33-1096-51295A65F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5F217-D81A-74F3-83B0-E99C863FC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9995E-6D95-4BC7-B51D-644F5297E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5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5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9.xml"/><Relationship Id="rId4" Type="http://schemas.openxmlformats.org/officeDocument/2006/relationships/video" Target="../media/media2.mp4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642032" y="5035227"/>
            <a:ext cx="1630504" cy="2273947"/>
          </a:xfrm>
          <a:custGeom>
            <a:avLst/>
            <a:gdLst/>
            <a:ahLst/>
            <a:cxnLst/>
            <a:rect l="l" t="t" r="r" b="b"/>
            <a:pathLst>
              <a:path w="2445756" h="3410921">
                <a:moveTo>
                  <a:pt x="0" y="0"/>
                </a:moveTo>
                <a:lnTo>
                  <a:pt x="2445756" y="0"/>
                </a:lnTo>
                <a:lnTo>
                  <a:pt x="2445756" y="3410920"/>
                </a:lnTo>
                <a:lnTo>
                  <a:pt x="0" y="34109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059655" y="-389974"/>
            <a:ext cx="1174999" cy="1177477"/>
          </a:xfrm>
          <a:custGeom>
            <a:avLst/>
            <a:gdLst/>
            <a:ahLst/>
            <a:cxnLst/>
            <a:rect l="l" t="t" r="r" b="b"/>
            <a:pathLst>
              <a:path w="1762498" h="1766216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322348" y="198765"/>
            <a:ext cx="316600" cy="317268"/>
          </a:xfrm>
          <a:custGeom>
            <a:avLst/>
            <a:gdLst/>
            <a:ahLst/>
            <a:cxnLst/>
            <a:rect l="l" t="t" r="r" b="b"/>
            <a:pathLst>
              <a:path w="474900" h="475902">
                <a:moveTo>
                  <a:pt x="0" y="0"/>
                </a:moveTo>
                <a:lnTo>
                  <a:pt x="474901" y="0"/>
                </a:lnTo>
                <a:lnTo>
                  <a:pt x="474901" y="475902"/>
                </a:lnTo>
                <a:lnTo>
                  <a:pt x="0" y="4759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736020" y="1911992"/>
            <a:ext cx="455980" cy="456942"/>
          </a:xfrm>
          <a:custGeom>
            <a:avLst/>
            <a:gdLst/>
            <a:ahLst/>
            <a:cxnLst/>
            <a:rect l="l" t="t" r="r" b="b"/>
            <a:pathLst>
              <a:path w="683970" h="685413">
                <a:moveTo>
                  <a:pt x="0" y="0"/>
                </a:moveTo>
                <a:lnTo>
                  <a:pt x="683970" y="0"/>
                </a:lnTo>
                <a:lnTo>
                  <a:pt x="683970" y="685413"/>
                </a:lnTo>
                <a:lnTo>
                  <a:pt x="0" y="6854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673354" y="76200"/>
            <a:ext cx="1174999" cy="1177477"/>
          </a:xfrm>
          <a:custGeom>
            <a:avLst/>
            <a:gdLst/>
            <a:ahLst/>
            <a:cxnLst/>
            <a:rect l="l" t="t" r="r" b="b"/>
            <a:pathLst>
              <a:path w="1762498" h="1766216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9245B6-0F79-475A-6BC0-42A374A3C7B2}"/>
              </a:ext>
            </a:extLst>
          </p:cNvPr>
          <p:cNvSpPr/>
          <p:nvPr/>
        </p:nvSpPr>
        <p:spPr>
          <a:xfrm>
            <a:off x="587500" y="357399"/>
            <a:ext cx="11198101" cy="6170401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6FA4C6-D11A-2C84-BEA3-D0DC340C4FE1}"/>
              </a:ext>
            </a:extLst>
          </p:cNvPr>
          <p:cNvSpPr txBox="1"/>
          <p:nvPr/>
        </p:nvSpPr>
        <p:spPr>
          <a:xfrm>
            <a:off x="1036535" y="2993043"/>
            <a:ext cx="2985113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US" sz="5867" b="1" dirty="0">
                <a:solidFill>
                  <a:prstClr val="white"/>
                </a:solidFill>
                <a:latin typeface="Calibri"/>
              </a:rPr>
              <a:t>CIT NHIU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F3538C-D9AB-438C-073A-44BB4CCF7A0A}"/>
              </a:ext>
            </a:extLst>
          </p:cNvPr>
          <p:cNvSpPr txBox="1"/>
          <p:nvPr/>
        </p:nvSpPr>
        <p:spPr>
          <a:xfrm>
            <a:off x="3349049" y="664938"/>
            <a:ext cx="5277407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US" sz="5867" b="1" dirty="0">
                <a:solidFill>
                  <a:prstClr val="white"/>
                </a:solidFill>
                <a:latin typeface="Calibri"/>
              </a:rPr>
              <a:t>HII ĐIING THING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0590A2-9CDE-8903-A721-E95462222B51}"/>
              </a:ext>
            </a:extLst>
          </p:cNvPr>
          <p:cNvSpPr txBox="1"/>
          <p:nvPr/>
        </p:nvSpPr>
        <p:spPr>
          <a:xfrm>
            <a:off x="2782216" y="1688954"/>
            <a:ext cx="6634765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US" sz="5867" b="1" dirty="0">
                <a:solidFill>
                  <a:srgbClr val="FFFF00"/>
                </a:solidFill>
                <a:latin typeface="Calibri"/>
              </a:rPr>
              <a:t>HAI ĐƯỜNG THẲNG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358D12-00AD-DB7D-EF78-E58344B6E439}"/>
              </a:ext>
            </a:extLst>
          </p:cNvPr>
          <p:cNvSpPr txBox="1"/>
          <p:nvPr/>
        </p:nvSpPr>
        <p:spPr>
          <a:xfrm>
            <a:off x="6966338" y="2993043"/>
            <a:ext cx="342318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US" sz="5867" b="1" dirty="0">
                <a:solidFill>
                  <a:srgbClr val="FFFF00"/>
                </a:solidFill>
                <a:latin typeface="Calibri"/>
              </a:rPr>
              <a:t>CẮT NHAU</a:t>
            </a:r>
          </a:p>
        </p:txBody>
      </p:sp>
      <p:pic>
        <p:nvPicPr>
          <p:cNvPr id="2" name="Nhac-hoi-hop-cang-thang-tiktok-www_tiengdong_com">
            <a:hlinkClick r:id="" action="ppaction://media"/>
            <a:extLst>
              <a:ext uri="{FF2B5EF4-FFF2-40B4-BE49-F238E27FC236}">
                <a16:creationId xmlns:a16="http://schemas.microsoft.com/office/drawing/2014/main" id="{92DA6233-F2D0-6B5F-D4AE-213ECD480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6018" y="5791666"/>
            <a:ext cx="324909" cy="324909"/>
          </a:xfrm>
          <a:prstGeom prst="rect">
            <a:avLst/>
          </a:prstGeom>
        </p:spPr>
      </p:pic>
      <p:pic>
        <p:nvPicPr>
          <p:cNvPr id="3" name="After Effect - Countdown 10 seconds - YouTube">
            <a:hlinkClick r:id="" action="ppaction://media"/>
            <a:extLst>
              <a:ext uri="{FF2B5EF4-FFF2-40B4-BE49-F238E27FC236}">
                <a16:creationId xmlns:a16="http://schemas.microsoft.com/office/drawing/2014/main" id="{DB91B7FA-0B38-3FC3-0138-4BA67D3BE5A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6915" y="5035227"/>
            <a:ext cx="2767739" cy="1555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FEE750-730A-E7CF-8E07-C88FC72BC337}"/>
              </a:ext>
            </a:extLst>
          </p:cNvPr>
          <p:cNvSpPr txBox="1"/>
          <p:nvPr/>
        </p:nvSpPr>
        <p:spPr>
          <a:xfrm>
            <a:off x="685639" y="4589390"/>
            <a:ext cx="3416320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>
              <a:defRPr/>
            </a:pPr>
            <a:r>
              <a:rPr lang="en-US" sz="5867" b="1" dirty="0">
                <a:solidFill>
                  <a:prstClr val="white"/>
                </a:solidFill>
                <a:latin typeface="Calibri"/>
              </a:rPr>
              <a:t>SING </a:t>
            </a:r>
            <a:r>
              <a:rPr lang="en-US" sz="5867" b="1" dirty="0" err="1">
                <a:solidFill>
                  <a:prstClr val="white"/>
                </a:solidFill>
                <a:latin typeface="Calibri"/>
              </a:rPr>
              <a:t>SING</a:t>
            </a:r>
            <a:endParaRPr lang="en-US" sz="5867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CB4BAF-4C5D-72D1-7488-54684C3A61F0}"/>
              </a:ext>
            </a:extLst>
          </p:cNvPr>
          <p:cNvSpPr txBox="1"/>
          <p:nvPr/>
        </p:nvSpPr>
        <p:spPr>
          <a:xfrm>
            <a:off x="6525561" y="4537622"/>
            <a:ext cx="420179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>
              <a:defRPr/>
            </a:pPr>
            <a:r>
              <a:rPr lang="en-US" sz="5867" b="1" dirty="0">
                <a:solidFill>
                  <a:srgbClr val="FFFF00"/>
                </a:solidFill>
                <a:latin typeface="Calibri"/>
              </a:rPr>
              <a:t>SONG </a:t>
            </a:r>
            <a:r>
              <a:rPr lang="en-US" sz="5867" b="1" dirty="0" err="1">
                <a:solidFill>
                  <a:srgbClr val="FFFF00"/>
                </a:solidFill>
                <a:latin typeface="Calibri"/>
              </a:rPr>
              <a:t>SONG</a:t>
            </a:r>
            <a:r>
              <a:rPr lang="en-US" sz="5867" b="1" dirty="0">
                <a:solidFill>
                  <a:srgbClr val="FFFF00"/>
                </a:solidFill>
                <a:latin typeface="Calibri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22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78DE9-FEEE-CB05-9C5C-19E04F1CD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38868-19A4-CEC1-094F-DEA06945E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395" y="888160"/>
            <a:ext cx="1260453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#9Slide03 BoosterNextFYBlack" panose="02000A03000000020004" pitchFamily="2" charset="0"/>
              </a:rPr>
              <a:t>ĐÁNH GIÁ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6D1CA-AA64-E909-B4E0-BA2FD411D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036" y="2420638"/>
            <a:ext cx="6750483" cy="3233988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b="1" dirty="0" err="1">
                <a:latin typeface="#9Slide03 Cabin" panose="00000500000000000000" pitchFamily="2" charset="0"/>
              </a:rPr>
              <a:t>Hình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thức</a:t>
            </a:r>
            <a:r>
              <a:rPr lang="en-US" b="1" dirty="0">
                <a:latin typeface="#9Slide03 Cabin" panose="00000500000000000000" pitchFamily="2" charset="0"/>
              </a:rPr>
              <a:t>: </a:t>
            </a:r>
            <a:r>
              <a:rPr lang="en-US" b="1" dirty="0" err="1">
                <a:latin typeface="#9Slide03 Cabin" panose="00000500000000000000" pitchFamily="2" charset="0"/>
              </a:rPr>
              <a:t>Nhóm</a:t>
            </a:r>
            <a:r>
              <a:rPr lang="en-US" b="1" dirty="0">
                <a:latin typeface="#9Slide03 Cabin" panose="00000500000000000000" pitchFamily="2" charset="0"/>
              </a:rPr>
              <a:t> 4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b="1" dirty="0" err="1">
                <a:latin typeface="#9Slide03 Cabin" panose="00000500000000000000" pitchFamily="2" charset="0"/>
              </a:rPr>
              <a:t>Nhiệm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vụ</a:t>
            </a:r>
            <a:r>
              <a:rPr lang="en-US" b="1" dirty="0">
                <a:latin typeface="#9Slide03 Cabin" panose="00000500000000000000" pitchFamily="2" charset="0"/>
              </a:rPr>
              <a:t>: </a:t>
            </a:r>
            <a:r>
              <a:rPr lang="en-US" b="1" dirty="0" err="1">
                <a:latin typeface="#9Slide03 Cabin" panose="00000500000000000000" pitchFamily="2" charset="0"/>
              </a:rPr>
              <a:t>Kiểm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tra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và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chấm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bài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nhóm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mình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nhận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được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b="1" dirty="0" err="1">
                <a:latin typeface="#9Slide03 Cabin" panose="00000500000000000000" pitchFamily="2" charset="0"/>
              </a:rPr>
              <a:t>Phát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hiện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và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sửa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lỗi</a:t>
            </a:r>
            <a:r>
              <a:rPr lang="en-US" b="1" dirty="0">
                <a:latin typeface="#9Slide03 Cabin" panose="00000500000000000000" pitchFamily="2" charset="0"/>
              </a:rPr>
              <a:t>: 1 </a:t>
            </a:r>
            <a:r>
              <a:rPr lang="en-US" b="1" dirty="0" err="1">
                <a:latin typeface="#9Slide03 Cabin" panose="00000500000000000000" pitchFamily="2" charset="0"/>
              </a:rPr>
              <a:t>điểm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cộng</a:t>
            </a:r>
            <a:r>
              <a:rPr lang="en-US" b="1" dirty="0">
                <a:latin typeface="#9Slide03 Cabin" panose="00000500000000000000" pitchFamily="2" charset="0"/>
              </a:rPr>
              <a:t>/1 </a:t>
            </a:r>
            <a:r>
              <a:rPr lang="en-US" b="1" dirty="0" err="1">
                <a:latin typeface="#9Slide03 Cabin" panose="00000500000000000000" pitchFamily="2" charset="0"/>
              </a:rPr>
              <a:t>lỗi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</a:p>
        </p:txBody>
      </p:sp>
      <p:pic>
        <p:nvPicPr>
          <p:cNvPr id="6" name="1 min Countdown Timer - Nho">
            <a:hlinkClick r:id="" action="ppaction://media"/>
            <a:extLst>
              <a:ext uri="{FF2B5EF4-FFF2-40B4-BE49-F238E27FC236}">
                <a16:creationId xmlns:a16="http://schemas.microsoft.com/office/drawing/2014/main" id="{E0B9A27E-1D02-BA52-D7B9-263C008C33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2520" y="2597639"/>
            <a:ext cx="4339383" cy="243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5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65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098BAB80-98E6-42FD-B506-0C8C5C9A83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893" t="3105" r="15958" b="108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3B9467-5CFB-4CB7-BCE0-84D314DF3A8C}"/>
              </a:ext>
            </a:extLst>
          </p:cNvPr>
          <p:cNvSpPr txBox="1"/>
          <p:nvPr/>
        </p:nvSpPr>
        <p:spPr>
          <a:xfrm>
            <a:off x="3764544" y="0"/>
            <a:ext cx="50221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Đây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là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gì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043371-7E2A-7DA3-1C08-44C92C0BF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41" y="1229716"/>
            <a:ext cx="3287703" cy="51507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DA9E00-132E-3011-E46E-77229A88F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7742" y="1176371"/>
            <a:ext cx="6054202" cy="52600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5C5407-0A15-F758-8708-38314AEB1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5792" y="1467032"/>
            <a:ext cx="8412397" cy="4676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244F89-35FB-093A-406D-F82A4F05A1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8704" y="1229715"/>
            <a:ext cx="7879485" cy="47983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123351-8D78-94B8-F20C-B590431DF433}"/>
              </a:ext>
            </a:extLst>
          </p:cNvPr>
          <p:cNvSpPr txBox="1"/>
          <p:nvPr/>
        </p:nvSpPr>
        <p:spPr>
          <a:xfrm>
            <a:off x="4115780" y="3151380"/>
            <a:ext cx="7450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học Euclid </a:t>
            </a:r>
          </a:p>
        </p:txBody>
      </p:sp>
    </p:spTree>
    <p:extLst>
      <p:ext uri="{BB962C8B-B14F-4D97-AF65-F5344CB8AC3E}">
        <p14:creationId xmlns:p14="http://schemas.microsoft.com/office/powerpoint/2010/main" val="262768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8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9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6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7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1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E68A56-BDDF-7DCB-01ED-00CEAA2BD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1E99410-0929-55EA-0658-B21BAA0FF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E2F29800-74F4-5545-B932-12B781893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B6562F-01F0-28E7-A708-13A1F594B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24" y="337464"/>
            <a:ext cx="8211207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#9Slide03 BoosterNextFYBlack" panose="02000A03000000020004" pitchFamily="2" charset="0"/>
              </a:rPr>
              <a:t>II. Hai </a:t>
            </a:r>
            <a:r>
              <a:rPr lang="en-US" b="1" dirty="0" err="1">
                <a:latin typeface="#9Slide03 BoosterNextFYBlack" panose="02000A03000000020004" pitchFamily="2" charset="0"/>
              </a:rPr>
              <a:t>đường</a:t>
            </a:r>
            <a:r>
              <a:rPr lang="en-US" b="1" dirty="0">
                <a:latin typeface="#9Slide03 BoosterNextFYBlack" panose="02000A03000000020004" pitchFamily="2" charset="0"/>
              </a:rPr>
              <a:t> </a:t>
            </a:r>
            <a:r>
              <a:rPr lang="en-US" b="1" dirty="0" err="1">
                <a:latin typeface="#9Slide03 BoosterNextFYBlack" panose="02000A03000000020004" pitchFamily="2" charset="0"/>
              </a:rPr>
              <a:t>thẳng</a:t>
            </a:r>
            <a:r>
              <a:rPr lang="en-US" b="1" dirty="0">
                <a:latin typeface="#9Slide03 BoosterNextFYBlack" panose="02000A03000000020004" pitchFamily="2" charset="0"/>
              </a:rPr>
              <a:t> song </a:t>
            </a:r>
            <a:r>
              <a:rPr lang="en-US" b="1" dirty="0" err="1">
                <a:latin typeface="#9Slide03 BoosterNextFYBlack" panose="02000A03000000020004" pitchFamily="2" charset="0"/>
              </a:rPr>
              <a:t>song</a:t>
            </a:r>
            <a:r>
              <a:rPr lang="en-US" b="1" dirty="0">
                <a:latin typeface="#9Slide03 BoosterNextFYBlack" panose="02000A03000000020004" pitchFamily="2" charset="0"/>
              </a:rPr>
              <a:t> </a:t>
            </a:r>
            <a:br>
              <a:rPr lang="en-US" b="1" dirty="0">
                <a:latin typeface="#9Slide03 BoosterNextFYBlack" panose="02000A03000000020004" pitchFamily="2" charset="0"/>
              </a:rPr>
            </a:br>
            <a:endParaRPr lang="en-US" b="1" dirty="0">
              <a:latin typeface="#9Slide03 BoosterNextFYBlack" panose="02000A03000000020004" pitchFamily="2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8875EAF-9061-AF1C-27DE-724EE2F51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7CA5CF6-60A6-BD67-4F83-D24168680193}"/>
              </a:ext>
            </a:extLst>
          </p:cNvPr>
          <p:cNvSpPr txBox="1">
            <a:spLocks/>
          </p:cNvSpPr>
          <p:nvPr/>
        </p:nvSpPr>
        <p:spPr>
          <a:xfrm>
            <a:off x="944108" y="1483594"/>
            <a:ext cx="8211207" cy="849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j-ea"/>
                <a:cs typeface="+mj-cs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j-ea"/>
                <a:cs typeface="+mj-cs"/>
              </a:rPr>
              <a:t>Định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j-ea"/>
                <a:cs typeface="+mj-cs"/>
              </a:rPr>
              <a:t>nghĩa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j-ea"/>
                <a:cs typeface="+mj-cs"/>
              </a:rPr>
            </a:b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oosterNextFYBlack" panose="02000A03000000020004" pitchFamily="2" charset="0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9AE74CB-9303-8B48-35D3-51C27441D573}"/>
              </a:ext>
            </a:extLst>
          </p:cNvPr>
          <p:cNvSpPr txBox="1">
            <a:spLocks/>
          </p:cNvSpPr>
          <p:nvPr/>
        </p:nvSpPr>
        <p:spPr>
          <a:xfrm>
            <a:off x="1031194" y="2504200"/>
            <a:ext cx="8211207" cy="849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j-ea"/>
                <a:cs typeface="+mj-cs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j-ea"/>
                <a:cs typeface="+mj-cs"/>
              </a:rPr>
              <a:t>Ví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j-ea"/>
                <a:cs typeface="+mj-cs"/>
              </a:rPr>
              <a:t>dụ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j-ea"/>
                <a:cs typeface="+mj-cs"/>
              </a:rPr>
              <a:t> 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j-ea"/>
                <a:cs typeface="+mj-cs"/>
              </a:rPr>
            </a:b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oosterNextFYBlack" panose="02000A03000000020004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8383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73556-49F4-1636-CDC6-9D28790C8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767" y="440046"/>
            <a:ext cx="9766738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#9Slide03 BoosterNextFYBlack" panose="02000A03000000020004" pitchFamily="2" charset="0"/>
              </a:rPr>
              <a:t>HOẠT ĐỘNG CÁ NHÂN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B5C59-84C3-86F9-399A-BE806F8FB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7195" y="2152408"/>
            <a:ext cx="6948948" cy="44556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#9Slide03 Cabin" panose="00000500000000000000" pitchFamily="2" charset="0"/>
              </a:rPr>
              <a:t>Hình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thức</a:t>
            </a:r>
            <a:r>
              <a:rPr lang="en-US" sz="3200" b="1" dirty="0">
                <a:latin typeface="#9Slide03 Cabin" panose="00000500000000000000" pitchFamily="2" charset="0"/>
              </a:rPr>
              <a:t>: CÁ NHÂN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#9Slide03 Cabin" panose="00000500000000000000" pitchFamily="2" charset="0"/>
              </a:rPr>
              <a:t>Nhiệm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vụ</a:t>
            </a:r>
            <a:r>
              <a:rPr lang="en-US" sz="3200" b="1" dirty="0">
                <a:latin typeface="#9Slide03 Cabin" panose="00000500000000000000" pitchFamily="2" charset="0"/>
              </a:rPr>
              <a:t>: </a:t>
            </a:r>
            <a:r>
              <a:rPr lang="en-US" sz="3200" b="1" dirty="0" err="1">
                <a:latin typeface="#9Slide03 Cabin" panose="00000500000000000000" pitchFamily="2" charset="0"/>
              </a:rPr>
              <a:t>Điền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vào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bảng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theo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mẫu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#9Slide03 Cabin" panose="00000500000000000000" pitchFamily="2" charset="0"/>
              </a:rPr>
              <a:t>Đánh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giá</a:t>
            </a:r>
            <a:r>
              <a:rPr lang="en-US" sz="3200" b="1" dirty="0">
                <a:latin typeface="#9Slide03 Cabin" panose="00000500000000000000" pitchFamily="2" charset="0"/>
              </a:rPr>
              <a:t>: GV </a:t>
            </a:r>
            <a:r>
              <a:rPr lang="en-US" sz="3200" b="1" dirty="0" err="1">
                <a:latin typeface="#9Slide03 Cabin" panose="00000500000000000000" pitchFamily="2" charset="0"/>
              </a:rPr>
              <a:t>kiểm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tra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bất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kì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endParaRPr lang="en-US" sz="3200" b="1" dirty="0"/>
          </a:p>
        </p:txBody>
      </p:sp>
      <p:pic>
        <p:nvPicPr>
          <p:cNvPr id="5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ABC85919-3E47-6BA3-AD0A-0D654A51C6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820" y="2416126"/>
            <a:ext cx="4301790" cy="241975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2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73556-49F4-1636-CDC6-9D28790C8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767" y="440046"/>
            <a:ext cx="9766738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#9Slide03 BoosterNextFYBlack" panose="02000A03000000020004" pitchFamily="2" charset="0"/>
              </a:rPr>
              <a:t>HOẠT ĐỘNG CẶP ĐÔI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B5C59-84C3-86F9-399A-BE806F8FB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8534" y="1962268"/>
            <a:ext cx="6948948" cy="44556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#9Slide03 Cabin" panose="00000500000000000000" pitchFamily="2" charset="0"/>
              </a:rPr>
              <a:t>Hình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thức</a:t>
            </a:r>
            <a:r>
              <a:rPr lang="en-US" sz="3200" b="1" dirty="0">
                <a:latin typeface="#9Slide03 Cabin" panose="00000500000000000000" pitchFamily="2" charset="0"/>
              </a:rPr>
              <a:t>: CẶP ĐÔI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#9Slide03 Cabin" panose="00000500000000000000" pitchFamily="2" charset="0"/>
              </a:rPr>
              <a:t>Nhiệm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vụ</a:t>
            </a:r>
            <a:r>
              <a:rPr lang="en-US" sz="3200" b="1" dirty="0">
                <a:latin typeface="#9Slide03 Cabin" panose="00000500000000000000" pitchFamily="2" charset="0"/>
              </a:rPr>
              <a:t>: Mỗi </a:t>
            </a:r>
            <a:r>
              <a:rPr lang="en-US" sz="3200" b="1" dirty="0" err="1">
                <a:latin typeface="#9Slide03 Cabin" panose="00000500000000000000" pitchFamily="2" charset="0"/>
              </a:rPr>
              <a:t>lượt</a:t>
            </a:r>
            <a:r>
              <a:rPr lang="en-US" sz="3200" b="1" dirty="0">
                <a:latin typeface="#9Slide03 Cabin" panose="00000500000000000000" pitchFamily="2" charset="0"/>
              </a:rPr>
              <a:t> di </a:t>
            </a:r>
            <a:r>
              <a:rPr lang="en-US" sz="3200" b="1" dirty="0" err="1">
                <a:latin typeface="#9Slide03 Cabin" panose="00000500000000000000" pitchFamily="2" charset="0"/>
              </a:rPr>
              <a:t>chuyển</a:t>
            </a:r>
            <a:r>
              <a:rPr lang="en-US" sz="3200" b="1" dirty="0">
                <a:latin typeface="#9Slide03 Cabin" panose="00000500000000000000" pitchFamily="2" charset="0"/>
              </a:rPr>
              <a:t>, </a:t>
            </a:r>
            <a:r>
              <a:rPr lang="en-US" sz="3200" b="1" dirty="0" err="1">
                <a:latin typeface="#9Slide03 Cabin" panose="00000500000000000000" pitchFamily="2" charset="0"/>
              </a:rPr>
              <a:t>thống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nhất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bài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với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bạn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đối</a:t>
            </a:r>
            <a:r>
              <a:rPr lang="en-US" sz="3200" b="1" dirty="0">
                <a:latin typeface="#9Slide03 Cabin" panose="00000500000000000000" pitchFamily="2" charset="0"/>
              </a:rPr>
              <a:t> diện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#9Slide03 Cabin" panose="00000500000000000000" pitchFamily="2" charset="0"/>
              </a:rPr>
              <a:t>Đánh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giá</a:t>
            </a:r>
            <a:r>
              <a:rPr lang="en-US" sz="3200" b="1" dirty="0">
                <a:latin typeface="#9Slide03 Cabin" panose="00000500000000000000" pitchFamily="2" charset="0"/>
              </a:rPr>
              <a:t>: </a:t>
            </a:r>
            <a:r>
              <a:rPr lang="en-US" sz="3200" b="1" dirty="0" err="1">
                <a:latin typeface="#9Slide03 Cabin" panose="00000500000000000000" pitchFamily="2" charset="0"/>
              </a:rPr>
              <a:t>Gọi</a:t>
            </a:r>
            <a:r>
              <a:rPr lang="en-US" sz="3200" b="1" dirty="0">
                <a:latin typeface="#9Slide03 Cabin" panose="00000500000000000000" pitchFamily="2" charset="0"/>
              </a:rPr>
              <a:t> 1 </a:t>
            </a:r>
            <a:r>
              <a:rPr lang="en-US" sz="3200" b="1" dirty="0" err="1">
                <a:latin typeface="#9Slide03 Cabin" panose="00000500000000000000" pitchFamily="2" charset="0"/>
              </a:rPr>
              <a:t>bạn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trả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lời</a:t>
            </a:r>
            <a:r>
              <a:rPr lang="en-US" sz="3200" b="1" dirty="0">
                <a:latin typeface="#9Slide03 Cabin" panose="00000500000000000000" pitchFamily="2" charset="0"/>
              </a:rPr>
              <a:t>, </a:t>
            </a:r>
            <a:r>
              <a:rPr lang="en-US" sz="3200" b="1" dirty="0" err="1">
                <a:latin typeface="#9Slide03 Cabin" panose="00000500000000000000" pitchFamily="2" charset="0"/>
              </a:rPr>
              <a:t>trả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lời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đúng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thưởng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điểm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cộng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cho</a:t>
            </a:r>
            <a:r>
              <a:rPr lang="en-US" sz="3200" b="1" dirty="0">
                <a:latin typeface="#9Slide03 Cabin" panose="00000500000000000000" pitchFamily="2" charset="0"/>
              </a:rPr>
              <a:t> cả </a:t>
            </a:r>
            <a:r>
              <a:rPr lang="en-US" sz="3200" b="1" dirty="0" err="1">
                <a:latin typeface="#9Slide03 Cabin" panose="00000500000000000000" pitchFamily="2" charset="0"/>
              </a:rPr>
              <a:t>cặp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đôi</a:t>
            </a:r>
            <a:r>
              <a:rPr lang="en-US" sz="3200" b="1" dirty="0">
                <a:latin typeface="#9Slide03 Cabin" panose="00000500000000000000" pitchFamily="2" charset="0"/>
              </a:rPr>
              <a:t>. </a:t>
            </a:r>
            <a:endParaRPr lang="en-US" sz="3200" b="1" dirty="0"/>
          </a:p>
        </p:txBody>
      </p:sp>
      <p:pic>
        <p:nvPicPr>
          <p:cNvPr id="5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ABC85919-3E47-6BA3-AD0A-0D654A51C6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820" y="2416126"/>
            <a:ext cx="4301790" cy="241975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955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749BD3-2A82-DDAE-86E4-D49B9077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9315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#9Slide03 BoosterNextFYBlack" panose="02000A03000000020004" pitchFamily="2" charset="0"/>
              </a:rPr>
              <a:t>BÀI HỌC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E617D-1272-CF8D-6060-BC511AB95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5005" y="2934628"/>
            <a:ext cx="5561938" cy="153458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 học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được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điều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sau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tiết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học? 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5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F0E92-2D7B-E3F6-FD9F-B3094FA25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79AC4-0E60-5841-0EFF-12554C9FB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73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3BFF5-93D1-7ECF-372A-73AD184B9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141" y="732349"/>
            <a:ext cx="11529713" cy="2782508"/>
          </a:xfrm>
        </p:spPr>
        <p:txBody>
          <a:bodyPr anchor="ctr">
            <a:normAutofit/>
          </a:bodyPr>
          <a:lstStyle/>
          <a:p>
            <a:r>
              <a:rPr lang="en-US" sz="5400" dirty="0">
                <a:solidFill>
                  <a:schemeClr val="tx2">
                    <a:alpha val="80000"/>
                  </a:schemeClr>
                </a:solidFill>
                <a:latin typeface="#9Slide03 BoosterNextFYBlack" panose="02000A03000000020004" pitchFamily="2" charset="0"/>
              </a:rPr>
              <a:t>HAI ĐƯỜNG THẲNG CẮT NHAU.</a:t>
            </a:r>
            <a:br>
              <a:rPr lang="en-US" sz="5400" dirty="0">
                <a:solidFill>
                  <a:schemeClr val="tx2">
                    <a:alpha val="80000"/>
                  </a:schemeClr>
                </a:solidFill>
                <a:latin typeface="#9Slide03 BoosterNextFYBlack" panose="02000A03000000020004" pitchFamily="2" charset="0"/>
              </a:rPr>
            </a:br>
            <a:r>
              <a:rPr lang="en-US" sz="5400" dirty="0">
                <a:solidFill>
                  <a:schemeClr val="tx2">
                    <a:alpha val="80000"/>
                  </a:schemeClr>
                </a:solidFill>
                <a:latin typeface="#9Slide03 BoosterNextFYBlack" panose="02000A03000000020004" pitchFamily="2" charset="0"/>
              </a:rPr>
              <a:t>HAI ĐƯỜNG THẲNG SONG </a:t>
            </a:r>
            <a:r>
              <a:rPr lang="en-US" sz="5400" dirty="0" err="1">
                <a:solidFill>
                  <a:schemeClr val="tx2">
                    <a:alpha val="80000"/>
                  </a:schemeClr>
                </a:solidFill>
                <a:latin typeface="#9Slide03 BoosterNextFYBlack" panose="02000A03000000020004" pitchFamily="2" charset="0"/>
              </a:rPr>
              <a:t>SONG</a:t>
            </a:r>
            <a:r>
              <a:rPr lang="en-US" sz="5400" dirty="0">
                <a:solidFill>
                  <a:schemeClr val="tx2">
                    <a:alpha val="80000"/>
                  </a:schemeClr>
                </a:solidFill>
                <a:latin typeface="#9Slide03 BoosterNextFYBlack" panose="02000A03000000020004" pitchFamily="2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835185-E6C8-73C6-DB02-77E70C4F8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123" r="2" b="9003"/>
          <a:stretch/>
        </p:blipFill>
        <p:spPr>
          <a:xfrm>
            <a:off x="1" y="3271957"/>
            <a:ext cx="12198212" cy="3599364"/>
          </a:xfrm>
          <a:custGeom>
            <a:avLst/>
            <a:gdLst/>
            <a:ahLst/>
            <a:cxnLst/>
            <a:rect l="l" t="t" r="r" b="b"/>
            <a:pathLst>
              <a:path w="12178449" h="3424057">
                <a:moveTo>
                  <a:pt x="8778628" y="0"/>
                </a:moveTo>
                <a:lnTo>
                  <a:pt x="9096995" y="0"/>
                </a:lnTo>
                <a:lnTo>
                  <a:pt x="9540073" y="10341"/>
                </a:lnTo>
                <a:cubicBezTo>
                  <a:pt x="10154127" y="37036"/>
                  <a:pt x="10847400" y="104023"/>
                  <a:pt x="11653844" y="224215"/>
                </a:cubicBezTo>
                <a:lnTo>
                  <a:pt x="12178449" y="307575"/>
                </a:lnTo>
                <a:lnTo>
                  <a:pt x="12178449" y="3424056"/>
                </a:lnTo>
                <a:lnTo>
                  <a:pt x="0" y="3424057"/>
                </a:lnTo>
                <a:lnTo>
                  <a:pt x="0" y="1093185"/>
                </a:lnTo>
                <a:lnTo>
                  <a:pt x="851945" y="1080793"/>
                </a:lnTo>
                <a:cubicBezTo>
                  <a:pt x="4637202" y="967650"/>
                  <a:pt x="5848483" y="115490"/>
                  <a:pt x="8385751" y="774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38746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4CF535-B53D-5366-948A-21A6AD26F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FFCCAFF-CAE5-C148-287F-3AAC4940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75522D42-E51D-3D1F-596E-A7FBFF39F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1AFB7-89B2-F23B-DC15-BCB272F65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24" y="337464"/>
            <a:ext cx="8211207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#9Slide03 BoosterNextFYBlack" panose="02000A03000000020004" pitchFamily="2" charset="0"/>
              </a:rPr>
              <a:t>I. Hai </a:t>
            </a:r>
            <a:r>
              <a:rPr lang="en-US" b="1" dirty="0" err="1">
                <a:latin typeface="#9Slide03 BoosterNextFYBlack" panose="02000A03000000020004" pitchFamily="2" charset="0"/>
              </a:rPr>
              <a:t>đường</a:t>
            </a:r>
            <a:r>
              <a:rPr lang="en-US" b="1" dirty="0">
                <a:latin typeface="#9Slide03 BoosterNextFYBlack" panose="02000A03000000020004" pitchFamily="2" charset="0"/>
              </a:rPr>
              <a:t> </a:t>
            </a:r>
            <a:r>
              <a:rPr lang="en-US" b="1" dirty="0" err="1">
                <a:latin typeface="#9Slide03 BoosterNextFYBlack" panose="02000A03000000020004" pitchFamily="2" charset="0"/>
              </a:rPr>
              <a:t>thẳng</a:t>
            </a:r>
            <a:r>
              <a:rPr lang="en-US" b="1" dirty="0">
                <a:latin typeface="#9Slide03 BoosterNextFYBlack" panose="02000A03000000020004" pitchFamily="2" charset="0"/>
              </a:rPr>
              <a:t> </a:t>
            </a:r>
            <a:r>
              <a:rPr lang="en-US" b="1" dirty="0" err="1">
                <a:latin typeface="#9Slide03 BoosterNextFYBlack" panose="02000A03000000020004" pitchFamily="2" charset="0"/>
              </a:rPr>
              <a:t>cắt</a:t>
            </a:r>
            <a:r>
              <a:rPr lang="en-US" b="1" dirty="0">
                <a:latin typeface="#9Slide03 BoosterNextFYBlack" panose="02000A03000000020004" pitchFamily="2" charset="0"/>
              </a:rPr>
              <a:t> </a:t>
            </a:r>
            <a:r>
              <a:rPr lang="en-US" b="1" dirty="0" err="1">
                <a:latin typeface="#9Slide03 BoosterNextFYBlack" panose="02000A03000000020004" pitchFamily="2" charset="0"/>
              </a:rPr>
              <a:t>nhau</a:t>
            </a:r>
            <a:r>
              <a:rPr lang="en-US" b="1" dirty="0">
                <a:latin typeface="#9Slide03 BoosterNextFYBlack" panose="02000A03000000020004" pitchFamily="2" charset="0"/>
              </a:rPr>
              <a:t> </a:t>
            </a:r>
            <a:br>
              <a:rPr lang="en-US" b="1" dirty="0">
                <a:latin typeface="#9Slide03 BoosterNextFYBlack" panose="02000A03000000020004" pitchFamily="2" charset="0"/>
              </a:rPr>
            </a:br>
            <a:endParaRPr lang="en-US" b="1" dirty="0">
              <a:latin typeface="#9Slide03 BoosterNextFYBlack" panose="02000A03000000020004" pitchFamily="2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F74C027-AF24-0A3E-830E-FFEAEEAAF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06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44CAC-A535-000F-DBC6-8D48856F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1528" y="548373"/>
            <a:ext cx="8211207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#9Slide03 BoosterNextFYBlack" panose="02000A03000000020004" pitchFamily="2" charset="0"/>
              </a:rPr>
              <a:t>HOẠT ĐỘNG CÁ NHÂN</a:t>
            </a:r>
            <a:br>
              <a:rPr lang="en-US" b="1" dirty="0">
                <a:latin typeface="#9Slide03 BoosterNextFYBlack" panose="02000A03000000020004" pitchFamily="2" charset="0"/>
              </a:rPr>
            </a:br>
            <a:endParaRPr lang="en-US" b="1" dirty="0">
              <a:latin typeface="#9Slide03 BoosterNextFYBlack" panose="02000A03000000020004" pitchFamily="2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F47A2-BB13-553D-5082-21AFAD2F4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431" y="1737443"/>
            <a:ext cx="8609045" cy="16915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 err="1">
                <a:latin typeface="#9Slide03 Cabin" panose="00000500000000000000" pitchFamily="2" charset="0"/>
              </a:rPr>
              <a:t>Hình</a:t>
            </a:r>
            <a:r>
              <a:rPr lang="en-US" sz="4000" b="1" dirty="0">
                <a:latin typeface="#9Slide03 Cabin" panose="00000500000000000000" pitchFamily="2" charset="0"/>
              </a:rPr>
              <a:t> </a:t>
            </a:r>
            <a:r>
              <a:rPr lang="en-US" sz="4000" b="1" dirty="0" err="1">
                <a:latin typeface="#9Slide03 Cabin" panose="00000500000000000000" pitchFamily="2" charset="0"/>
              </a:rPr>
              <a:t>thức</a:t>
            </a:r>
            <a:r>
              <a:rPr lang="en-US" sz="4000" b="1" dirty="0">
                <a:latin typeface="#9Slide03 Cabin" panose="00000500000000000000" pitchFamily="2" charset="0"/>
              </a:rPr>
              <a:t>: </a:t>
            </a:r>
            <a:r>
              <a:rPr lang="en-US" sz="4000" b="1" dirty="0" err="1">
                <a:latin typeface="#9Slide03 Cabin" panose="00000500000000000000" pitchFamily="2" charset="0"/>
              </a:rPr>
              <a:t>Cá</a:t>
            </a:r>
            <a:r>
              <a:rPr lang="en-US" sz="4000" b="1" dirty="0">
                <a:latin typeface="#9Slide03 Cabin" panose="00000500000000000000" pitchFamily="2" charset="0"/>
              </a:rPr>
              <a:t> </a:t>
            </a:r>
            <a:r>
              <a:rPr lang="en-US" sz="4000" b="1" dirty="0" err="1">
                <a:latin typeface="#9Slide03 Cabin" panose="00000500000000000000" pitchFamily="2" charset="0"/>
              </a:rPr>
              <a:t>nhân</a:t>
            </a:r>
            <a:r>
              <a:rPr lang="en-US" sz="4000" b="1" dirty="0">
                <a:latin typeface="#9Slide03 Cabin" panose="00000500000000000000" pitchFamily="2" charset="0"/>
              </a:rPr>
              <a:t> </a:t>
            </a:r>
          </a:p>
          <a:p>
            <a:pPr marL="0" indent="0">
              <a:buNone/>
            </a:pPr>
            <a:r>
              <a:rPr lang="en-US" sz="4000" b="1" dirty="0" err="1">
                <a:latin typeface="#9Slide03 Cabin" panose="00000500000000000000" pitchFamily="2" charset="0"/>
              </a:rPr>
              <a:t>Nhiệm</a:t>
            </a:r>
            <a:r>
              <a:rPr lang="en-US" sz="4000" b="1" dirty="0">
                <a:latin typeface="#9Slide03 Cabin" panose="00000500000000000000" pitchFamily="2" charset="0"/>
              </a:rPr>
              <a:t> </a:t>
            </a:r>
            <a:r>
              <a:rPr lang="en-US" sz="4000" b="1" dirty="0" err="1">
                <a:latin typeface="#9Slide03 Cabin" panose="00000500000000000000" pitchFamily="2" charset="0"/>
              </a:rPr>
              <a:t>vụ</a:t>
            </a:r>
            <a:r>
              <a:rPr lang="en-US" sz="4000" b="1" dirty="0">
                <a:latin typeface="#9Slide03 Cabin" panose="00000500000000000000" pitchFamily="2" charset="0"/>
              </a:rPr>
              <a:t>: </a:t>
            </a:r>
            <a:r>
              <a:rPr lang="en-US" sz="4000" b="1" dirty="0" err="1">
                <a:latin typeface="#9Slide03 Cabin" panose="00000500000000000000" pitchFamily="2" charset="0"/>
              </a:rPr>
              <a:t>Đọc</a:t>
            </a:r>
            <a:r>
              <a:rPr lang="en-US" sz="4000" b="1" dirty="0">
                <a:latin typeface="#9Slide03 Cabin" panose="00000500000000000000" pitchFamily="2" charset="0"/>
              </a:rPr>
              <a:t> </a:t>
            </a:r>
            <a:r>
              <a:rPr lang="en-US" sz="4000" b="1" dirty="0" err="1">
                <a:latin typeface="#9Slide03 Cabin" panose="00000500000000000000" pitchFamily="2" charset="0"/>
              </a:rPr>
              <a:t>nội</a:t>
            </a:r>
            <a:r>
              <a:rPr lang="en-US" sz="4000" b="1" dirty="0">
                <a:latin typeface="#9Slide03 Cabin" panose="00000500000000000000" pitchFamily="2" charset="0"/>
              </a:rPr>
              <a:t> dung I </a:t>
            </a:r>
            <a:r>
              <a:rPr lang="en-US" sz="4000" b="1" dirty="0" err="1">
                <a:latin typeface="#9Slide03 Cabin" panose="00000500000000000000" pitchFamily="2" charset="0"/>
              </a:rPr>
              <a:t>trong</a:t>
            </a:r>
            <a:r>
              <a:rPr lang="en-US" sz="4000" b="1" dirty="0">
                <a:latin typeface="#9Slide03 Cabin" panose="00000500000000000000" pitchFamily="2" charset="0"/>
              </a:rPr>
              <a:t> SGK </a:t>
            </a:r>
            <a:r>
              <a:rPr lang="en-US" sz="4000" b="1" dirty="0" err="1">
                <a:latin typeface="#9Slide03 Cabin" panose="00000500000000000000" pitchFamily="2" charset="0"/>
              </a:rPr>
              <a:t>trang</a:t>
            </a:r>
            <a:r>
              <a:rPr lang="en-US" sz="4000" b="1" dirty="0">
                <a:latin typeface="#9Slide03 Cabin" panose="00000500000000000000" pitchFamily="2" charset="0"/>
              </a:rPr>
              <a:t> 80, </a:t>
            </a:r>
            <a:r>
              <a:rPr lang="en-US" sz="4000" b="1" dirty="0" err="1">
                <a:latin typeface="#9Slide03 Cabin" panose="00000500000000000000" pitchFamily="2" charset="0"/>
              </a:rPr>
              <a:t>gạch</a:t>
            </a:r>
            <a:r>
              <a:rPr lang="en-US" sz="4000" b="1" dirty="0">
                <a:latin typeface="#9Slide03 Cabin" panose="00000500000000000000" pitchFamily="2" charset="0"/>
              </a:rPr>
              <a:t> </a:t>
            </a:r>
            <a:r>
              <a:rPr lang="en-US" sz="4000" b="1" dirty="0" err="1">
                <a:latin typeface="#9Slide03 Cabin" panose="00000500000000000000" pitchFamily="2" charset="0"/>
              </a:rPr>
              <a:t>chân</a:t>
            </a:r>
            <a:r>
              <a:rPr lang="en-US" sz="4000" b="1" dirty="0">
                <a:latin typeface="#9Slide03 Cabin" panose="00000500000000000000" pitchFamily="2" charset="0"/>
              </a:rPr>
              <a:t> các </a:t>
            </a:r>
            <a:r>
              <a:rPr lang="en-US" sz="4000" b="1" dirty="0" err="1">
                <a:latin typeface="#9Slide03 Cabin" panose="00000500000000000000" pitchFamily="2" charset="0"/>
              </a:rPr>
              <a:t>từ</a:t>
            </a:r>
            <a:r>
              <a:rPr lang="en-US" sz="4000" b="1" dirty="0">
                <a:latin typeface="#9Slide03 Cabin" panose="00000500000000000000" pitchFamily="2" charset="0"/>
              </a:rPr>
              <a:t> </a:t>
            </a:r>
            <a:r>
              <a:rPr lang="en-US" sz="4000" b="1" dirty="0" err="1">
                <a:latin typeface="#9Slide03 Cabin" panose="00000500000000000000" pitchFamily="2" charset="0"/>
              </a:rPr>
              <a:t>khóa</a:t>
            </a:r>
            <a:r>
              <a:rPr lang="en-US" sz="4000" b="1" dirty="0">
                <a:latin typeface="#9Slide03 Cabin" panose="000005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8130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979780-FD30-6378-430E-8549CB56E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#9Slide03 BoosterNextFYBlack" panose="02000A03000000020004" pitchFamily="2" charset="0"/>
              </a:rPr>
              <a:t>HOẠT ĐỘNG NHÓM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329FC-16B8-213F-4594-150580010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3072694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 err="1">
                <a:latin typeface="#9Slide03 Cabin" panose="00000500000000000000" pitchFamily="2" charset="0"/>
              </a:rPr>
              <a:t>Hình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thức</a:t>
            </a:r>
            <a:r>
              <a:rPr lang="en-US" b="1" dirty="0">
                <a:latin typeface="#9Slide03 Cabin" panose="00000500000000000000" pitchFamily="2" charset="0"/>
              </a:rPr>
              <a:t>: </a:t>
            </a:r>
            <a:r>
              <a:rPr lang="en-US" b="1" dirty="0" err="1">
                <a:latin typeface="#9Slide03 Cabin" panose="00000500000000000000" pitchFamily="2" charset="0"/>
              </a:rPr>
              <a:t>Nhóm</a:t>
            </a:r>
            <a:r>
              <a:rPr lang="en-US" b="1" dirty="0">
                <a:latin typeface="#9Slide03 Cabin" panose="00000500000000000000" pitchFamily="2" charset="0"/>
              </a:rPr>
              <a:t> 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err="1">
                <a:latin typeface="#9Slide03 Cabin" panose="00000500000000000000" pitchFamily="2" charset="0"/>
              </a:rPr>
              <a:t>Nhiệm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vụ</a:t>
            </a:r>
            <a:r>
              <a:rPr lang="en-US" b="1" dirty="0">
                <a:latin typeface="#9Slide03 Cabin" panose="00000500000000000000" pitchFamily="2" charset="0"/>
              </a:rPr>
              <a:t>: MẬT MÃ BÍ ẨN </a:t>
            </a:r>
          </a:p>
          <a:p>
            <a:pPr marL="0" indent="0">
              <a:buNone/>
            </a:pPr>
            <a:r>
              <a:rPr lang="en-US" b="1" dirty="0">
                <a:latin typeface="#9Slide03 Cabin" panose="00000500000000000000" pitchFamily="2" charset="0"/>
              </a:rPr>
              <a:t>Hoàn </a:t>
            </a:r>
            <a:r>
              <a:rPr lang="en-US" b="1" dirty="0" err="1">
                <a:latin typeface="#9Slide03 Cabin" panose="00000500000000000000" pitchFamily="2" charset="0"/>
              </a:rPr>
              <a:t>thành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phiếu</a:t>
            </a:r>
            <a:r>
              <a:rPr lang="en-US" b="1" dirty="0">
                <a:latin typeface="#9Slide03 Cabin" panose="00000500000000000000" pitchFamily="2" charset="0"/>
              </a:rPr>
              <a:t> học tập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err="1">
                <a:latin typeface="#9Slide03 Cabin" panose="00000500000000000000" pitchFamily="2" charset="0"/>
              </a:rPr>
              <a:t>Đánh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giá</a:t>
            </a:r>
            <a:r>
              <a:rPr lang="en-US" b="1" dirty="0">
                <a:latin typeface="#9Slide03 Cabin" panose="00000500000000000000" pitchFamily="2" charset="0"/>
              </a:rPr>
              <a:t>: Các </a:t>
            </a:r>
            <a:r>
              <a:rPr lang="en-US" b="1" dirty="0" err="1">
                <a:latin typeface="#9Slide03 Cabin" panose="00000500000000000000" pitchFamily="2" charset="0"/>
              </a:rPr>
              <a:t>nhóm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đổi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bài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để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đánh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giá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1D0BCB6B-76E2-E176-8AF0-A5FC4DEC11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13576" y="3702603"/>
            <a:ext cx="4704279" cy="264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9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5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12932-241A-9391-B26D-4CC02CE11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3275A-1D23-E4DB-C458-AD743E75C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C85257-21BF-4A6E-1F81-2B9065748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12192000" cy="535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68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2B3D63-296B-FA54-1073-503F00D54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395" y="888160"/>
            <a:ext cx="1260453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#9Slide03 BoosterNextFYBlack" panose="02000A03000000020004" pitchFamily="2" charset="0"/>
              </a:rPr>
              <a:t>ĐÁNH GIÁ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AA4EF-1EFC-09C5-C6E8-BBE99268F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340" y="2451723"/>
            <a:ext cx="10309712" cy="3233988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b="1" dirty="0" err="1">
                <a:latin typeface="#9Slide03 Cabin" panose="00000500000000000000" pitchFamily="2" charset="0"/>
              </a:rPr>
              <a:t>Hình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thức</a:t>
            </a:r>
            <a:r>
              <a:rPr lang="en-US" b="1" dirty="0">
                <a:latin typeface="#9Slide03 Cabin" panose="00000500000000000000" pitchFamily="2" charset="0"/>
              </a:rPr>
              <a:t>: </a:t>
            </a:r>
            <a:r>
              <a:rPr lang="en-US" b="1" dirty="0" err="1">
                <a:latin typeface="#9Slide03 Cabin" panose="00000500000000000000" pitchFamily="2" charset="0"/>
              </a:rPr>
              <a:t>Nhóm</a:t>
            </a:r>
            <a:r>
              <a:rPr lang="en-US" b="1" dirty="0">
                <a:latin typeface="#9Slide03 Cabin" panose="00000500000000000000" pitchFamily="2" charset="0"/>
              </a:rPr>
              <a:t> 4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b="1" dirty="0" err="1">
                <a:latin typeface="#9Slide03 Cabin" panose="00000500000000000000" pitchFamily="2" charset="0"/>
              </a:rPr>
              <a:t>Nhiệm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vụ</a:t>
            </a:r>
            <a:r>
              <a:rPr lang="en-US" b="1" dirty="0">
                <a:latin typeface="#9Slide03 Cabin" panose="00000500000000000000" pitchFamily="2" charset="0"/>
              </a:rPr>
              <a:t>: </a:t>
            </a:r>
            <a:r>
              <a:rPr lang="en-US" b="1" dirty="0" err="1">
                <a:latin typeface="#9Slide03 Cabin" panose="00000500000000000000" pitchFamily="2" charset="0"/>
              </a:rPr>
              <a:t>Kiểm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tra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và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chấm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bài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nhóm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mình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nhận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được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b="1" dirty="0" err="1">
                <a:latin typeface="#9Slide03 Cabin" panose="00000500000000000000" pitchFamily="2" charset="0"/>
              </a:rPr>
              <a:t>Phát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hiện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và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sửa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lỗi</a:t>
            </a:r>
            <a:r>
              <a:rPr lang="en-US" b="1" dirty="0">
                <a:latin typeface="#9Slide03 Cabin" panose="00000500000000000000" pitchFamily="2" charset="0"/>
              </a:rPr>
              <a:t>: 1 </a:t>
            </a:r>
            <a:r>
              <a:rPr lang="en-US" b="1" dirty="0" err="1">
                <a:latin typeface="#9Slide03 Cabin" panose="00000500000000000000" pitchFamily="2" charset="0"/>
              </a:rPr>
              <a:t>điểm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cộng</a:t>
            </a:r>
            <a:r>
              <a:rPr lang="en-US" b="1" dirty="0">
                <a:latin typeface="#9Slide03 Cabin" panose="00000500000000000000" pitchFamily="2" charset="0"/>
              </a:rPr>
              <a:t>/1 </a:t>
            </a:r>
            <a:r>
              <a:rPr lang="en-US" b="1" dirty="0" err="1">
                <a:latin typeface="#9Slide03 Cabin" panose="00000500000000000000" pitchFamily="2" charset="0"/>
              </a:rPr>
              <a:t>lỗi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23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B919A9-1696-4DFE-3B6C-91ABA5B40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C221F46-845C-0274-435B-5EDB34B45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3FE76AB3-9E5E-0EA8-59EB-9CD09D2E5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15BFDB-D85D-4BBC-B012-183C742FB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24" y="337464"/>
            <a:ext cx="8211207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#9Slide03 BoosterNextFYBlack" panose="02000A03000000020004" pitchFamily="2" charset="0"/>
              </a:rPr>
              <a:t>I. Hai </a:t>
            </a:r>
            <a:r>
              <a:rPr lang="en-US" b="1" dirty="0" err="1">
                <a:latin typeface="#9Slide03 BoosterNextFYBlack" panose="02000A03000000020004" pitchFamily="2" charset="0"/>
              </a:rPr>
              <a:t>đường</a:t>
            </a:r>
            <a:r>
              <a:rPr lang="en-US" b="1" dirty="0">
                <a:latin typeface="#9Slide03 BoosterNextFYBlack" panose="02000A03000000020004" pitchFamily="2" charset="0"/>
              </a:rPr>
              <a:t> </a:t>
            </a:r>
            <a:r>
              <a:rPr lang="en-US" b="1" dirty="0" err="1">
                <a:latin typeface="#9Slide03 BoosterNextFYBlack" panose="02000A03000000020004" pitchFamily="2" charset="0"/>
              </a:rPr>
              <a:t>thẳng</a:t>
            </a:r>
            <a:r>
              <a:rPr lang="en-US" b="1" dirty="0">
                <a:latin typeface="#9Slide03 BoosterNextFYBlack" panose="02000A03000000020004" pitchFamily="2" charset="0"/>
              </a:rPr>
              <a:t> </a:t>
            </a:r>
            <a:r>
              <a:rPr lang="en-US" b="1" dirty="0" err="1">
                <a:latin typeface="#9Slide03 BoosterNextFYBlack" panose="02000A03000000020004" pitchFamily="2" charset="0"/>
              </a:rPr>
              <a:t>cắt</a:t>
            </a:r>
            <a:r>
              <a:rPr lang="en-US" b="1" dirty="0">
                <a:latin typeface="#9Slide03 BoosterNextFYBlack" panose="02000A03000000020004" pitchFamily="2" charset="0"/>
              </a:rPr>
              <a:t> </a:t>
            </a:r>
            <a:r>
              <a:rPr lang="en-US" b="1" dirty="0" err="1">
                <a:latin typeface="#9Slide03 BoosterNextFYBlack" panose="02000A03000000020004" pitchFamily="2" charset="0"/>
              </a:rPr>
              <a:t>nhau</a:t>
            </a:r>
            <a:r>
              <a:rPr lang="en-US" b="1" dirty="0">
                <a:latin typeface="#9Slide03 BoosterNextFYBlack" panose="02000A03000000020004" pitchFamily="2" charset="0"/>
              </a:rPr>
              <a:t> </a:t>
            </a:r>
            <a:br>
              <a:rPr lang="en-US" b="1" dirty="0">
                <a:latin typeface="#9Slide03 BoosterNextFYBlack" panose="02000A03000000020004" pitchFamily="2" charset="0"/>
              </a:rPr>
            </a:br>
            <a:endParaRPr lang="en-US" b="1" dirty="0">
              <a:latin typeface="#9Slide03 BoosterNextFYBlack" panose="02000A03000000020004" pitchFamily="2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9B40162-3256-7CC2-D0A3-B58414622D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443F2D2-7440-7D42-16AF-906658DA99CD}"/>
              </a:ext>
            </a:extLst>
          </p:cNvPr>
          <p:cNvSpPr txBox="1">
            <a:spLocks/>
          </p:cNvSpPr>
          <p:nvPr/>
        </p:nvSpPr>
        <p:spPr>
          <a:xfrm>
            <a:off x="944108" y="1483594"/>
            <a:ext cx="8211207" cy="849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#9Slide03 BoosterNextFYBlack" panose="02000A03000000020004" pitchFamily="2" charset="0"/>
              </a:rPr>
              <a:t>1. </a:t>
            </a:r>
            <a:r>
              <a:rPr lang="en-US" b="1" dirty="0" err="1">
                <a:latin typeface="#9Slide03 BoosterNextFYBlack" panose="02000A03000000020004" pitchFamily="2" charset="0"/>
              </a:rPr>
              <a:t>Định</a:t>
            </a:r>
            <a:r>
              <a:rPr lang="en-US" b="1" dirty="0">
                <a:latin typeface="#9Slide03 BoosterNextFYBlack" panose="02000A03000000020004" pitchFamily="2" charset="0"/>
              </a:rPr>
              <a:t> </a:t>
            </a:r>
            <a:r>
              <a:rPr lang="en-US" b="1" dirty="0" err="1">
                <a:latin typeface="#9Slide03 BoosterNextFYBlack" panose="02000A03000000020004" pitchFamily="2" charset="0"/>
              </a:rPr>
              <a:t>nghĩa</a:t>
            </a:r>
            <a:br>
              <a:rPr lang="en-US" b="1" dirty="0">
                <a:latin typeface="#9Slide03 BoosterNextFYBlack" panose="02000A03000000020004" pitchFamily="2" charset="0"/>
              </a:rPr>
            </a:br>
            <a:endParaRPr lang="en-US" b="1" dirty="0">
              <a:latin typeface="#9Slide03 BoosterNextFYBlack" panose="02000A03000000020004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B39F642-45EB-B521-9523-A7E81FC133F1}"/>
              </a:ext>
            </a:extLst>
          </p:cNvPr>
          <p:cNvSpPr txBox="1">
            <a:spLocks/>
          </p:cNvSpPr>
          <p:nvPr/>
        </p:nvSpPr>
        <p:spPr>
          <a:xfrm>
            <a:off x="1074736" y="3964403"/>
            <a:ext cx="8211207" cy="849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#9Slide03 BoosterNextFYBlack" panose="02000A03000000020004" pitchFamily="2" charset="0"/>
              </a:rPr>
              <a:t>2. </a:t>
            </a:r>
            <a:r>
              <a:rPr lang="en-US" b="1" dirty="0" err="1">
                <a:latin typeface="#9Slide03 BoosterNextFYBlack" panose="02000A03000000020004" pitchFamily="2" charset="0"/>
              </a:rPr>
              <a:t>Ví</a:t>
            </a:r>
            <a:r>
              <a:rPr lang="en-US" b="1" dirty="0">
                <a:latin typeface="#9Slide03 BoosterNextFYBlack" panose="02000A03000000020004" pitchFamily="2" charset="0"/>
              </a:rPr>
              <a:t> </a:t>
            </a:r>
            <a:r>
              <a:rPr lang="en-US" b="1" dirty="0" err="1">
                <a:latin typeface="#9Slide03 BoosterNextFYBlack" panose="02000A03000000020004" pitchFamily="2" charset="0"/>
              </a:rPr>
              <a:t>dụ</a:t>
            </a:r>
            <a:r>
              <a:rPr lang="en-US" b="1" dirty="0">
                <a:latin typeface="#9Slide03 BoosterNextFYBlack" panose="02000A03000000020004" pitchFamily="2" charset="0"/>
              </a:rPr>
              <a:t> </a:t>
            </a:r>
            <a:br>
              <a:rPr lang="en-US" b="1" dirty="0">
                <a:latin typeface="#9Slide03 BoosterNextFYBlack" panose="02000A03000000020004" pitchFamily="2" charset="0"/>
              </a:rPr>
            </a:br>
            <a:endParaRPr lang="en-US" b="1" dirty="0">
              <a:latin typeface="#9Slide03 BoosterNextFYBlack" panose="02000A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BD95B1-83C1-6DA8-F98C-2E1951BB5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713" y="4116281"/>
            <a:ext cx="4232690" cy="25162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8C3907-D91D-5565-AF46-3C1647BC6C28}"/>
              </a:ext>
            </a:extLst>
          </p:cNvPr>
          <p:cNvSpPr txBox="1"/>
          <p:nvPr/>
        </p:nvSpPr>
        <p:spPr>
          <a:xfrm>
            <a:off x="1584844" y="2068950"/>
            <a:ext cx="9173632" cy="1546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(2)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(3)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(4)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06A2A2-24EF-CA6A-3A48-47BF2A4F607F}"/>
              </a:ext>
            </a:extLst>
          </p:cNvPr>
          <p:cNvSpPr/>
          <p:nvPr/>
        </p:nvSpPr>
        <p:spPr>
          <a:xfrm>
            <a:off x="2034073" y="2116104"/>
            <a:ext cx="2724539" cy="4311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8F5B36-9383-8F29-4750-BAA5EDCB9630}"/>
              </a:ext>
            </a:extLst>
          </p:cNvPr>
          <p:cNvSpPr/>
          <p:nvPr/>
        </p:nvSpPr>
        <p:spPr>
          <a:xfrm>
            <a:off x="6171660" y="2116104"/>
            <a:ext cx="2561793" cy="5651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FB7FA1-7A51-892A-80AD-4A0F52447F7D}"/>
              </a:ext>
            </a:extLst>
          </p:cNvPr>
          <p:cNvSpPr/>
          <p:nvPr/>
        </p:nvSpPr>
        <p:spPr>
          <a:xfrm>
            <a:off x="4468902" y="2575033"/>
            <a:ext cx="1551440" cy="4311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541685-B3B1-DA8B-F29F-EDE984FFCF92}"/>
              </a:ext>
            </a:extLst>
          </p:cNvPr>
          <p:cNvSpPr/>
          <p:nvPr/>
        </p:nvSpPr>
        <p:spPr>
          <a:xfrm>
            <a:off x="5661587" y="3114563"/>
            <a:ext cx="2561793" cy="5651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65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0F7012-124C-A9DC-3963-911D49033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093" y="109330"/>
            <a:ext cx="9221306" cy="66393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731C09-A25A-C77B-8C6C-A0C05F9F1059}"/>
              </a:ext>
            </a:extLst>
          </p:cNvPr>
          <p:cNvSpPr txBox="1"/>
          <p:nvPr/>
        </p:nvSpPr>
        <p:spPr>
          <a:xfrm>
            <a:off x="9631017" y="924340"/>
            <a:ext cx="1571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1 -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F2CF10-D9CF-E01B-9991-E223DD32C2F2}"/>
              </a:ext>
            </a:extLst>
          </p:cNvPr>
          <p:cNvSpPr txBox="1"/>
          <p:nvPr/>
        </p:nvSpPr>
        <p:spPr>
          <a:xfrm>
            <a:off x="9631017" y="1752601"/>
            <a:ext cx="1571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2 - 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CABF56-A688-DB62-D061-376148028289}"/>
              </a:ext>
            </a:extLst>
          </p:cNvPr>
          <p:cNvSpPr txBox="1"/>
          <p:nvPr/>
        </p:nvSpPr>
        <p:spPr>
          <a:xfrm>
            <a:off x="9631017" y="2580862"/>
            <a:ext cx="1571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3 - 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5109A-DADD-43A3-5880-9F6EB0795DCC}"/>
              </a:ext>
            </a:extLst>
          </p:cNvPr>
          <p:cNvSpPr txBox="1"/>
          <p:nvPr/>
        </p:nvSpPr>
        <p:spPr>
          <a:xfrm>
            <a:off x="9631017" y="3429000"/>
            <a:ext cx="1571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4 - c</a:t>
            </a:r>
          </a:p>
        </p:txBody>
      </p:sp>
    </p:spTree>
    <p:extLst>
      <p:ext uri="{BB962C8B-B14F-4D97-AF65-F5344CB8AC3E}">
        <p14:creationId xmlns:p14="http://schemas.microsoft.com/office/powerpoint/2010/main" val="409257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</TotalTime>
  <Words>328</Words>
  <Application>Microsoft Office PowerPoint</Application>
  <PresentationFormat>Widescreen</PresentationFormat>
  <Paragraphs>49</Paragraphs>
  <Slides>16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#9Slide03 BoosterNextFYBlack</vt:lpstr>
      <vt:lpstr>#9Slide03 Cabin</vt:lpstr>
      <vt:lpstr>#9Slide03 Cousine Bold</vt:lpstr>
      <vt:lpstr>Arial</vt:lpstr>
      <vt:lpstr>Calibri</vt:lpstr>
      <vt:lpstr>Calibri Light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HAI ĐƯỜNG THẲNG CẮT NHAU. HAI ĐƯỜNG THẲNG SONG SONG </vt:lpstr>
      <vt:lpstr>I. Hai đường thẳng cắt nhau  </vt:lpstr>
      <vt:lpstr>HOẠT ĐỘNG CÁ NHÂN </vt:lpstr>
      <vt:lpstr>HOẠT ĐỘNG NHÓM</vt:lpstr>
      <vt:lpstr>PowerPoint Presentation</vt:lpstr>
      <vt:lpstr>ĐÁNH GIÁ  </vt:lpstr>
      <vt:lpstr>I. Hai đường thẳng cắt nhau  </vt:lpstr>
      <vt:lpstr>PowerPoint Presentation</vt:lpstr>
      <vt:lpstr>ĐÁNH GIÁ  </vt:lpstr>
      <vt:lpstr>PowerPoint Presentation</vt:lpstr>
      <vt:lpstr>II. Hai đường thẳng song song  </vt:lpstr>
      <vt:lpstr>HOẠT ĐỘNG CÁ NHÂN </vt:lpstr>
      <vt:lpstr>HOẠT ĐỘNG CẶP ĐÔI </vt:lpstr>
      <vt:lpstr>BÀI HỌC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 CÁC PHÉP TOÁN VỚI SỐ NGUYÊN </dc:title>
  <dc:creator>Hiền Nguyễn</dc:creator>
  <cp:lastModifiedBy>Hiền Nguyễn</cp:lastModifiedBy>
  <cp:revision>12</cp:revision>
  <dcterms:created xsi:type="dcterms:W3CDTF">2024-01-08T14:51:36Z</dcterms:created>
  <dcterms:modified xsi:type="dcterms:W3CDTF">2024-02-14T22:53:16Z</dcterms:modified>
</cp:coreProperties>
</file>