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75" r:id="rId4"/>
    <p:sldId id="269" r:id="rId5"/>
    <p:sldId id="271" r:id="rId6"/>
    <p:sldId id="274" r:id="rId7"/>
    <p:sldId id="273" r:id="rId8"/>
    <p:sldId id="272" r:id="rId9"/>
    <p:sldId id="258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304" r:id="rId19"/>
    <p:sldId id="259" r:id="rId20"/>
    <p:sldId id="287" r:id="rId21"/>
    <p:sldId id="286" r:id="rId22"/>
    <p:sldId id="285" r:id="rId23"/>
    <p:sldId id="284" r:id="rId24"/>
    <p:sldId id="260" r:id="rId25"/>
    <p:sldId id="291" r:id="rId26"/>
    <p:sldId id="290" r:id="rId27"/>
    <p:sldId id="305" r:id="rId28"/>
    <p:sldId id="261" r:id="rId29"/>
    <p:sldId id="292" r:id="rId30"/>
    <p:sldId id="293" r:id="rId31"/>
    <p:sldId id="294" r:id="rId32"/>
    <p:sldId id="295" r:id="rId33"/>
    <p:sldId id="262" r:id="rId34"/>
    <p:sldId id="296" r:id="rId35"/>
    <p:sldId id="264" r:id="rId36"/>
    <p:sldId id="306" r:id="rId37"/>
    <p:sldId id="300" r:id="rId38"/>
    <p:sldId id="303" r:id="rId39"/>
    <p:sldId id="301" r:id="rId40"/>
    <p:sldId id="302" r:id="rId41"/>
    <p:sldId id="265" r:id="rId42"/>
    <p:sldId id="266" r:id="rId43"/>
    <p:sldId id="267" r:id="rId44"/>
    <p:sldId id="268" r:id="rId45"/>
    <p:sldId id="263" r:id="rId46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9F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60"/>
  </p:normalViewPr>
  <p:slideViewPr>
    <p:cSldViewPr>
      <p:cViewPr varScale="1">
        <p:scale>
          <a:sx n="103" d="100"/>
          <a:sy n="103" d="100"/>
        </p:scale>
        <p:origin x="-69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AAD9-1C28-43B4-8031-A477F46F220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25013-4BF5-4603-9672-345FAFD90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5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1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28.xml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octrang.tintuc.vn/tin-tuc/thay-giao-9x-cuc-da-zi-nang-lai-dien-trai-nhu-soai-ca-o-soc-trang-duoc-hang-nghin-hoc-sinh-yeu-men.html" TargetMode="External"/><Relationship Id="rId5" Type="http://schemas.openxmlformats.org/officeDocument/2006/relationships/hyperlink" Target="https://giaoducthoidai.vn/tre/thay-giao-xi-tin-da-tai-khien-teen-phat-cuong-o-soc-trang-2615674.html" TargetMode="External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2666559"/>
            <a:ext cx="1678784" cy="1676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MÔI TRƯỜNG HỌC TẬP MỚI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89100"/>
            <a:ext cx="3150034" cy="2578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057400" y="76200"/>
            <a:ext cx="6039492" cy="457200"/>
          </a:xfrm>
        </p:spPr>
        <p:txBody>
          <a:bodyPr>
            <a:normAutofit fontScale="90000"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b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81200" y="4114800"/>
            <a:ext cx="5334000" cy="457200"/>
          </a:xfrm>
        </p:spPr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08336"/>
              </p:ext>
            </p:extLst>
          </p:nvPr>
        </p:nvGraphicFramePr>
        <p:xfrm>
          <a:off x="2057400" y="3291840"/>
          <a:ext cx="1066800" cy="128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9" imgW="3531960" imgH="4445640" progId="MS_ClipArt_Gallery.2">
                  <p:embed/>
                </p:oleObj>
              </mc:Choice>
              <mc:Fallback>
                <p:oleObj name="Clip" r:id="rId9" imgW="3531960" imgH="44456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91840"/>
                        <a:ext cx="1066800" cy="128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0" y="990600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qua 2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971800"/>
            <a:ext cx="67818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34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525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352800" y="990600"/>
            <a:ext cx="4724400" cy="1828800"/>
          </a:xfrm>
          <a:prstGeom prst="cloudCallout">
            <a:avLst>
              <a:gd name="adj1" fmla="val -29883"/>
              <a:gd name="adj2" fmla="val 691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0473" y="2514600"/>
            <a:ext cx="310572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NHÂN: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Do di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81865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743200" y="1297038"/>
            <a:ext cx="45720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4990" y="3124200"/>
            <a:ext cx="676279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điếm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0480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2" y="1981200"/>
            <a:ext cx="3864990" cy="175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6691" y="1066800"/>
            <a:ext cx="340020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 DẪN CÁCH CHƠI</a:t>
            </a:r>
          </a:p>
          <a:p>
            <a:pPr algn="just"/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to Bingo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Bingo.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5514" y="1371600"/>
            <a:ext cx="3241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 BINGO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2601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4650354" cy="2647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4462" y="1186934"/>
            <a:ext cx="40585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044" y="3420070"/>
            <a:ext cx="682355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" y="1663988"/>
            <a:ext cx="1646382" cy="16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505200" y="1144638"/>
            <a:ext cx="4495800" cy="167476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352800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26222"/>
            <a:ext cx="2167240" cy="191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47800"/>
            <a:ext cx="4291056" cy="172489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494145" y="1303337"/>
            <a:ext cx="3468255" cy="1744663"/>
          </a:xfrm>
          <a:prstGeom prst="cloudCallout">
            <a:avLst>
              <a:gd name="adj1" fmla="val -40590"/>
              <a:gd name="adj2" fmla="val 6735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4180" y="3505200"/>
            <a:ext cx="674442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295400" y="1592864"/>
            <a:ext cx="4495800" cy="1165607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924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270337"/>
            <a:ext cx="259080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nhẹn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295400"/>
            <a:ext cx="2590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420070"/>
            <a:ext cx="6858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</a:t>
            </a:r>
          </a:p>
        </p:txBody>
      </p:sp>
    </p:spTree>
    <p:extLst>
      <p:ext uri="{BB962C8B-B14F-4D97-AF65-F5344CB8AC3E}">
        <p14:creationId xmlns:p14="http://schemas.microsoft.com/office/powerpoint/2010/main" val="465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32479"/>
            <a:ext cx="6019800" cy="322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16" y="1828859"/>
            <a:ext cx="5373384" cy="2602662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71600"/>
            <a:ext cx="3955507" cy="289560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152400" y="1371600"/>
            <a:ext cx="3886200" cy="14478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660356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1870" y="2514600"/>
            <a:ext cx="699502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03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chỉnh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thái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độ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6" y="2214785"/>
            <a:ext cx="7010400" cy="1900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447800"/>
            <a:ext cx="6096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12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2309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657600" y="1295400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 TỰ TIN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581400" y="2135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tin?</a:t>
            </a:r>
          </a:p>
        </p:txBody>
      </p:sp>
    </p:spTree>
    <p:extLst>
      <p:ext uri="{BB962C8B-B14F-4D97-AF65-F5344CB8AC3E}">
        <p14:creationId xmlns:p14="http://schemas.microsoft.com/office/powerpoint/2010/main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1" y="1371600"/>
            <a:ext cx="3284776" cy="2889213"/>
          </a:xfrm>
          <a:prstGeom prst="rect">
            <a:avLst/>
          </a:prstGeom>
        </p:spPr>
      </p:pic>
      <p:sp>
        <p:nvSpPr>
          <p:cNvPr id="22" name="Cloud Callout 21"/>
          <p:cNvSpPr/>
          <p:nvPr/>
        </p:nvSpPr>
        <p:spPr>
          <a:xfrm>
            <a:off x="4336357" y="1373909"/>
            <a:ext cx="3657600" cy="12145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tin? 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96" y="1324118"/>
            <a:ext cx="3162300" cy="58610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769" y="1942147"/>
            <a:ext cx="3189605" cy="2400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3283" y="2514600"/>
            <a:ext cx="6061917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tin: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98761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384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tin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133600"/>
            <a:ext cx="4114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0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1981200" y="1371600"/>
            <a:ext cx="5410200" cy="182880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24000"/>
            <a:ext cx="4941738" cy="2362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LUÔN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THỈNH THOẢNG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 KHI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17526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1752600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63072"/>
            <a:ext cx="1795703" cy="13467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58453"/>
            <a:ext cx="1827262" cy="1370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9400"/>
            <a:ext cx="2133600" cy="1600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2133600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2133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18883"/>
            <a:ext cx="5562600" cy="227284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" y="12192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2286000" y="13716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438400" y="1828800"/>
            <a:ext cx="36576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553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81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3440" y="1219200"/>
            <a:ext cx="6995160" cy="98001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trung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8953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02686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NHÌN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6420" y="1475316"/>
            <a:ext cx="1896667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 CHÉP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3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743200" y="1219200"/>
            <a:ext cx="3810000" cy="1290782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74" y="2743200"/>
            <a:ext cx="6319236" cy="1657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8092" y="1676400"/>
            <a:ext cx="481170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22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Dành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286000" y="1371600"/>
            <a:ext cx="3733800" cy="1676400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219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3962400" cy="31123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22733" y="1676400"/>
            <a:ext cx="1896667" cy="609600"/>
          </a:xfrm>
          <a:prstGeom prst="rect">
            <a:avLst/>
          </a:prstGeom>
          <a:solidFill>
            <a:srgbClr val="19FB4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THUẬN LỢI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2732" y="2438400"/>
            <a:ext cx="189666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 THƯỜNG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2731" y="3200400"/>
            <a:ext cx="1896667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 KHĂN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78340"/>
            <a:ext cx="69960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đặn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59100"/>
            <a:ext cx="3891220" cy="2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018723" cy="2590800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4157518" y="1137082"/>
            <a:ext cx="3733800" cy="13013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H.?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14400" y="13716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447800"/>
            <a:ext cx="3962399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 TÌNH HUỐNG SAU: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8" y="1447800"/>
            <a:ext cx="2663488" cy="2667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81400" y="327660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282" y="1645384"/>
            <a:ext cx="433531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RÈN LUYỆN SỰ TỰ TIN: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GV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85388"/>
            <a:ext cx="2493518" cy="2296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7800" y="3733800"/>
            <a:ext cx="581067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9" y="1266772"/>
            <a:ext cx="2197591" cy="3076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58" y="1266772"/>
            <a:ext cx="2195142" cy="3076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61" y="1266772"/>
            <a:ext cx="2203439" cy="30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để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thay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390"/>
            <a:ext cx="6705958" cy="243801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92636" y="1295400"/>
            <a:ext cx="234928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TÌNH HUỐNG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157518" y="1137082"/>
            <a:ext cx="3767282" cy="996518"/>
          </a:xfrm>
          <a:prstGeom prst="cloudCallout">
            <a:avLst>
              <a:gd name="adj1" fmla="val -30079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tin?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52578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6970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5079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hào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6”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3657600" cy="2593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654076"/>
            <a:ext cx="357340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13 SGK.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tin,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loát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3962400" y="1137082"/>
            <a:ext cx="3995882" cy="1225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1839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364" y="3352800"/>
            <a:ext cx="4098636" cy="10829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292" y="1905000"/>
            <a:ext cx="31807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4114800" cy="2153412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838200" y="1371600"/>
            <a:ext cx="2743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3962400" y="533400"/>
            <a:ext cx="3995882" cy="13013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41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Khảo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3014518" y="1289482"/>
            <a:ext cx="3995882" cy="1606118"/>
          </a:xfrm>
          <a:prstGeom prst="cloudCallout">
            <a:avLst>
              <a:gd name="adj1" fmla="val -33777"/>
              <a:gd name="adj2" fmla="val 6625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14401"/>
            <a:ext cx="4347460" cy="344128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1182" y="1524000"/>
            <a:ext cx="288405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698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5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316480" y="30480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676400"/>
            <a:ext cx="2209800" cy="27432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2020;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2192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3" y="1223746"/>
            <a:ext cx="2272607" cy="3195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4222"/>
            <a:ext cx="2274307" cy="3196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77" y="1223746"/>
            <a:ext cx="2208423" cy="315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99" y="1185357"/>
            <a:ext cx="2274101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7" y="1185357"/>
            <a:ext cx="2339109" cy="3234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174027"/>
            <a:ext cx="2290761" cy="32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267200" y="1219200"/>
            <a:ext cx="3505200" cy="1295400"/>
          </a:xfrm>
          <a:prstGeom prst="cloudCallout">
            <a:avLst>
              <a:gd name="adj1" fmla="val -27826"/>
              <a:gd name="adj2" fmla="val 715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9552" y="2489431"/>
            <a:ext cx="444824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;...</a:t>
            </a: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=&gt;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683107"/>
            <a:ext cx="2167304" cy="175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Khám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THCS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62" y="1524000"/>
            <a:ext cx="5220938" cy="25146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63252" y="1219200"/>
            <a:ext cx="2427548" cy="1981200"/>
          </a:xfrm>
          <a:prstGeom prst="wedgeRoundRectCallout">
            <a:avLst>
              <a:gd name="adj1" fmla="val 57441"/>
              <a:gd name="adj2" fmla="val 706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5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gỡ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khăn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2634" y="3505200"/>
            <a:ext cx="56891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LỨA TUỔI VÀ MÔI TRƯỜNG HỌC TẬP MỚI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2336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71600"/>
            <a:ext cx="3962398" cy="267157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81000" y="1371600"/>
            <a:ext cx="3635771" cy="1335789"/>
          </a:xfrm>
          <a:prstGeom prst="cloudCallout">
            <a:avLst>
              <a:gd name="adj1" fmla="val -30079"/>
              <a:gd name="adj2" fmla="val 726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3048</Words>
  <Application>Microsoft Office PowerPoint</Application>
  <PresentationFormat>Custom</PresentationFormat>
  <Paragraphs>293</Paragraphs>
  <Slides>45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Clip</vt:lpstr>
      <vt:lpstr>SỞ GIÁO DỤC VÀ ĐÀO TẠO SÓC TRĂNG TRƯỜNG THPT LÊ VĂN TÁM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ĐIỆN TỬ (FILE WORD)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2021-08-05T08:35:56Z</dcterms:created>
  <dcterms:modified xsi:type="dcterms:W3CDTF">2021-08-20T02:04:09Z</dcterms:modified>
</cp:coreProperties>
</file>