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9" r:id="rId1"/>
  </p:sldMasterIdLst>
  <p:sldIdLst>
    <p:sldId id="256" r:id="rId2"/>
    <p:sldId id="257" r:id="rId3"/>
    <p:sldId id="258" r:id="rId4"/>
    <p:sldId id="266" r:id="rId5"/>
    <p:sldId id="259" r:id="rId6"/>
    <p:sldId id="264" r:id="rId7"/>
    <p:sldId id="260" r:id="rId8"/>
    <p:sldId id="265" r:id="rId9"/>
    <p:sldId id="262" r:id="rId10"/>
    <p:sldId id="26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0" autoAdjust="0"/>
    <p:restoredTop sz="94660"/>
  </p:normalViewPr>
  <p:slideViewPr>
    <p:cSldViewPr snapToGrid="0">
      <p:cViewPr varScale="1">
        <p:scale>
          <a:sx n="78" d="100"/>
          <a:sy n="78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E7EA0B-F257-EBF5-7110-73D1587FD4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AED457-8AF1-2B00-B6E4-6F80F5F0DB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AE11C-013F-E21B-1554-878E949C0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D55F9-11A3-4523-8F38-6BA37933791A}" type="datetime1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59BFF7-7F70-0E30-A17A-A0CA240D2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C1A2A5-14F3-5931-264B-411862AE6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861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8BCD4-1050-387A-1C47-3A7B6FCE2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AA96D8-0758-C118-F58C-21985548C8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016488-2EEA-0B85-9C20-A2AB677AD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E757A-3EC2-4683-9080-1A460C37C843}" type="datetime1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AB33A9-8019-389A-0899-297F9CA0E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7E6EFD-24CA-B3B7-5A7B-375D41C03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741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09D561-9A12-37F2-46DA-2ECBFD367E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066B1F-F478-D8CB-329C-70D3F5E01F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6C828D-77CB-9388-E678-BA1D3BF54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8096C-64ED-4153-A483-5C02E44AD5C3}" type="datetime1">
              <a:rPr lang="en-US" smtClean="0"/>
              <a:t>1/16/2024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2BFF9E-0C64-0855-1E46-F94FC875C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112F28-7AA5-2204-21B4-B27DC7363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2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5D2858-B124-31F2-97B5-F538796AE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523DE5-020D-F544-462B-F7FF05E05E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079465-D2B2-1268-8790-495FB01CF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9D56B-6EBE-4E5F-99D9-2A3DBDF37D0A}" type="datetime1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8C4A79-0879-D3D4-C909-F4E76044B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DDA049-BC76-A525-E806-00007B7E1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051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B3B97-F1F4-DF4A-8FE5-4FDD5AEF6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BAEF1E-60B0-546D-5DA8-97609DDABE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F7E84A-BE37-6F73-E59B-6C8CF8216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3F3CA-C7E3-432D-9282-18F13836509A}" type="datetime1">
              <a:rPr lang="en-US" smtClean="0"/>
              <a:t>1/16/2024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4C1743-4BAD-0206-61A4-C43AC7988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0DF49D-6C29-8978-7C08-1CC2FE8F1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952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E187C-245C-E711-62A0-CA58018C9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ADC677-FE67-73F8-5014-071B04918B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756DF9-FE5E-627D-84DA-196B456AB9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90017C-DFCA-C401-23CC-945CC459C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E9C62-1337-40B8-BA50-E9F4861DB4BC}" type="datetime1">
              <a:rPr lang="en-US" smtClean="0"/>
              <a:t>1/16/2024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2F6665-4F93-5AEA-BB9F-08FCEF26E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7DF37F-004C-E3C6-156D-25A758304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635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AD8F7-22C6-3310-7547-DFEAEF0B0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7F5A5E-D334-8F6C-1C0A-8B5509EFF7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FFEB45-87C0-8699-C582-03AC70C7DC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9B4859-B575-6DC9-8CBF-79C4340509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ED8155-2CC4-190B-5BB3-7FF84453E9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2B53F8-1EFF-3280-61C5-EE0C16492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195EB-2DA3-4B24-8725-19BC22A7BE50}" type="datetime1">
              <a:rPr lang="en-US" smtClean="0"/>
              <a:t>1/16/2024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A7032D-B6F7-7831-E61C-6241137B0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960AA2-400F-0A83-67FC-3E207C267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908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B505A-C471-45C3-5C1E-220107223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E6A9FD-70CD-81BF-38B6-8E18B5FE5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37E6-0076-4915-A5A8-B7C11FA4F374}" type="datetime1">
              <a:rPr lang="en-US" smtClean="0"/>
              <a:t>1/16/2024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C9D946-6286-F6AE-E576-314C31AA3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34E8B2-780E-C6EF-8A77-11FC455B9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933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C2E01D-A67B-9128-EFCC-A180E9B7D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5F58F-C0B5-422A-8E5A-6B99E5D80F0A}" type="datetime1">
              <a:rPr lang="en-US" smtClean="0"/>
              <a:t>1/16/2024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AF3943-24DC-5278-47C4-E372484A4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8184B1-F4A5-9D4E-A0AA-31A26E85E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697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891B8-3D06-28DE-B1E6-039FA0B20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6DD63A-31DA-8AE8-7BE9-B91E540B53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E0F52D-1020-AD44-910F-EA2E6C16FA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4F0756-80B3-C44F-B579-709C82919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5E655-9687-48DF-A33F-F8824CCCB5D1}" type="datetime1">
              <a:rPr lang="en-US" smtClean="0"/>
              <a:t>1/16/2024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349522-B9E4-C2D9-9475-C2326AEA2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E191B7-5F7D-83C1-15D3-0A4656BC2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898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F956C-38FD-AA02-F51D-CFA7B4950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4AB38D-4CCF-D41A-4C9C-9160827C26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707A29-123C-FCD9-9BA0-A4F36A81F5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38B1CC-FC9E-2383-0D76-36F1292A2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FD56A-AAB8-4544-A495-D0645413C9E3}" type="datetime1">
              <a:rPr lang="en-US" smtClean="0"/>
              <a:t>1/16/2024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D48E55-1AAE-EC37-F003-1D652743B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5DE441-A62C-6E87-813D-9846FF9D2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927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F47B6D0-19F0-B65E-E6D3-ABFD147DF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BF7F8F-8484-C548-B3F3-28D28B6D68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14BB75-FEA7-6F2B-D9C9-EBF5FE259E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3BAB95-8DA7-460B-B00A-7037C8394FB0}" type="datetime1">
              <a:rPr lang="en-US" smtClean="0"/>
              <a:pPr/>
              <a:t>1/16/2024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B77072-E531-E534-3D80-1614430539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C79A41-EA54-346F-93B0-DFF7F70079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A71338-8BA2-4C79-A6C5-5A8E30081D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115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3BFF5-93D1-7ECF-372A-73AD184B94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3141" y="732349"/>
            <a:ext cx="11529713" cy="2782508"/>
          </a:xfrm>
        </p:spPr>
        <p:txBody>
          <a:bodyPr anchor="ctr">
            <a:normAutofit/>
          </a:bodyPr>
          <a:lstStyle/>
          <a:p>
            <a:r>
              <a:rPr lang="en-US" sz="5400" dirty="0">
                <a:solidFill>
                  <a:schemeClr val="tx2">
                    <a:alpha val="80000"/>
                  </a:schemeClr>
                </a:solidFill>
                <a:latin typeface="#9Slide03 BoosterNextFYBlack" panose="02000A03000000020004" pitchFamily="2" charset="0"/>
              </a:rPr>
              <a:t>THU THẬP, TỔ CHỨC, BIỂU DIỄN, PHÂN TÍCH VÀ XỬ LÍ DỮ LIỆU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835185-E6C8-73C6-DB02-77E70C4F86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1123" r="2" b="9003"/>
          <a:stretch/>
        </p:blipFill>
        <p:spPr>
          <a:xfrm>
            <a:off x="1" y="3271957"/>
            <a:ext cx="12198212" cy="3599364"/>
          </a:xfrm>
          <a:custGeom>
            <a:avLst/>
            <a:gdLst/>
            <a:ahLst/>
            <a:cxnLst/>
            <a:rect l="l" t="t" r="r" b="b"/>
            <a:pathLst>
              <a:path w="12178449" h="3424057">
                <a:moveTo>
                  <a:pt x="8778628" y="0"/>
                </a:moveTo>
                <a:lnTo>
                  <a:pt x="9096995" y="0"/>
                </a:lnTo>
                <a:lnTo>
                  <a:pt x="9540073" y="10341"/>
                </a:lnTo>
                <a:cubicBezTo>
                  <a:pt x="10154127" y="37036"/>
                  <a:pt x="10847400" y="104023"/>
                  <a:pt x="11653844" y="224215"/>
                </a:cubicBezTo>
                <a:lnTo>
                  <a:pt x="12178449" y="307575"/>
                </a:lnTo>
                <a:lnTo>
                  <a:pt x="12178449" y="3424056"/>
                </a:lnTo>
                <a:lnTo>
                  <a:pt x="0" y="3424057"/>
                </a:lnTo>
                <a:lnTo>
                  <a:pt x="0" y="1093185"/>
                </a:lnTo>
                <a:lnTo>
                  <a:pt x="851945" y="1080793"/>
                </a:lnTo>
                <a:cubicBezTo>
                  <a:pt x="4637202" y="967650"/>
                  <a:pt x="5848483" y="115490"/>
                  <a:pt x="8385751" y="7749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387464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F0E92-2D7B-E3F6-FD9F-B3094FA25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979AC4-0E60-5841-0EFF-12554C9FB3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873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0" name="Arc 19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844CAC-A535-000F-DBC6-8D48856F3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924" y="337464"/>
            <a:ext cx="8211207" cy="1325563"/>
          </a:xfrm>
        </p:spPr>
        <p:txBody>
          <a:bodyPr>
            <a:normAutofit/>
          </a:bodyPr>
          <a:lstStyle/>
          <a:p>
            <a:r>
              <a:rPr lang="en-US" b="1" dirty="0">
                <a:latin typeface="#9Slide03 BoosterNextFYBlack" panose="02000A03000000020004" pitchFamily="2" charset="0"/>
              </a:rPr>
              <a:t>HOẠT ĐỘNG CÁ NHÂN</a:t>
            </a:r>
            <a:br>
              <a:rPr lang="en-US" b="1" dirty="0">
                <a:latin typeface="#9Slide03 BoosterNextFYBlack" panose="02000A03000000020004" pitchFamily="2" charset="0"/>
              </a:rPr>
            </a:br>
            <a:endParaRPr lang="en-US" b="1" dirty="0">
              <a:latin typeface="#9Slide03 BoosterNextFYBlack" panose="02000A03000000020004" pitchFamily="2" charset="0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2 Minute Timer (Nho)">
            <a:hlinkClick r:id="" action="ppaction://media"/>
            <a:extLst>
              <a:ext uri="{FF2B5EF4-FFF2-40B4-BE49-F238E27FC236}">
                <a16:creationId xmlns:a16="http://schemas.microsoft.com/office/drawing/2014/main" id="{8BFE2603-AF3C-7D37-C6C6-0F53A78FE8D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03182" y="2000490"/>
            <a:ext cx="4777381" cy="2687276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8F47A2-BB13-553D-5082-21AFAD2F41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683797"/>
            <a:ext cx="5912398" cy="16915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err="1">
                <a:latin typeface="#9Slide03 Cabin" panose="00000500000000000000" pitchFamily="2" charset="0"/>
              </a:rPr>
              <a:t>Hình</a:t>
            </a:r>
            <a:r>
              <a:rPr lang="en-US" sz="2400" b="1" dirty="0">
                <a:latin typeface="#9Slide03 Cabin" panose="00000500000000000000" pitchFamily="2" charset="0"/>
              </a:rPr>
              <a:t> </a:t>
            </a:r>
            <a:r>
              <a:rPr lang="en-US" sz="2400" b="1" dirty="0" err="1">
                <a:latin typeface="#9Slide03 Cabin" panose="00000500000000000000" pitchFamily="2" charset="0"/>
              </a:rPr>
              <a:t>thức</a:t>
            </a:r>
            <a:r>
              <a:rPr lang="en-US" sz="2400" b="1" dirty="0">
                <a:latin typeface="#9Slide03 Cabin" panose="00000500000000000000" pitchFamily="2" charset="0"/>
              </a:rPr>
              <a:t>: </a:t>
            </a:r>
            <a:r>
              <a:rPr lang="en-US" sz="2400" b="1" dirty="0" err="1">
                <a:latin typeface="#9Slide03 Cabin" panose="00000500000000000000" pitchFamily="2" charset="0"/>
              </a:rPr>
              <a:t>Cá</a:t>
            </a:r>
            <a:r>
              <a:rPr lang="en-US" sz="2400" b="1" dirty="0">
                <a:latin typeface="#9Slide03 Cabin" panose="00000500000000000000" pitchFamily="2" charset="0"/>
              </a:rPr>
              <a:t> </a:t>
            </a:r>
            <a:r>
              <a:rPr lang="en-US" sz="2400" b="1" dirty="0" err="1">
                <a:latin typeface="#9Slide03 Cabin" panose="00000500000000000000" pitchFamily="2" charset="0"/>
              </a:rPr>
              <a:t>nhân</a:t>
            </a:r>
            <a:r>
              <a:rPr lang="en-US" sz="2400" b="1" dirty="0">
                <a:latin typeface="#9Slide03 Cabin" panose="00000500000000000000" pitchFamily="2" charset="0"/>
              </a:rPr>
              <a:t> </a:t>
            </a:r>
          </a:p>
          <a:p>
            <a:pPr marL="0" indent="0">
              <a:buNone/>
            </a:pPr>
            <a:r>
              <a:rPr lang="en-US" sz="2400" b="1" dirty="0" err="1">
                <a:latin typeface="#9Slide03 Cabin" panose="00000500000000000000" pitchFamily="2" charset="0"/>
              </a:rPr>
              <a:t>Nhiệm</a:t>
            </a:r>
            <a:r>
              <a:rPr lang="en-US" sz="2400" b="1" dirty="0">
                <a:latin typeface="#9Slide03 Cabin" panose="00000500000000000000" pitchFamily="2" charset="0"/>
              </a:rPr>
              <a:t> </a:t>
            </a:r>
            <a:r>
              <a:rPr lang="en-US" sz="2400" b="1" dirty="0" err="1">
                <a:latin typeface="#9Slide03 Cabin" panose="00000500000000000000" pitchFamily="2" charset="0"/>
              </a:rPr>
              <a:t>vụ</a:t>
            </a:r>
            <a:r>
              <a:rPr lang="en-US" sz="2400" b="1" dirty="0">
                <a:latin typeface="#9Slide03 Cabin" panose="00000500000000000000" pitchFamily="2" charset="0"/>
              </a:rPr>
              <a:t>: </a:t>
            </a:r>
            <a:r>
              <a:rPr lang="en-US" sz="2400" b="1" dirty="0" err="1">
                <a:latin typeface="#9Slide03 Cabin" panose="00000500000000000000" pitchFamily="2" charset="0"/>
              </a:rPr>
              <a:t>Đọc</a:t>
            </a:r>
            <a:r>
              <a:rPr lang="en-US" sz="2400" b="1" dirty="0">
                <a:latin typeface="#9Slide03 Cabin" panose="00000500000000000000" pitchFamily="2" charset="0"/>
              </a:rPr>
              <a:t> </a:t>
            </a:r>
            <a:r>
              <a:rPr lang="en-US" sz="2400" b="1" dirty="0" err="1">
                <a:latin typeface="#9Slide03 Cabin" panose="00000500000000000000" pitchFamily="2" charset="0"/>
              </a:rPr>
              <a:t>lại</a:t>
            </a:r>
            <a:r>
              <a:rPr lang="en-US" sz="2400" b="1" dirty="0">
                <a:latin typeface="#9Slide03 Cabin" panose="00000500000000000000" pitchFamily="2" charset="0"/>
              </a:rPr>
              <a:t> 3 </a:t>
            </a:r>
            <a:r>
              <a:rPr lang="en-US" sz="2400" b="1" dirty="0" err="1">
                <a:latin typeface="#9Slide03 Cabin" panose="00000500000000000000" pitchFamily="2" charset="0"/>
              </a:rPr>
              <a:t>ví</a:t>
            </a:r>
            <a:r>
              <a:rPr lang="en-US" sz="2400" b="1" dirty="0">
                <a:latin typeface="#9Slide03 Cabin" panose="00000500000000000000" pitchFamily="2" charset="0"/>
              </a:rPr>
              <a:t> </a:t>
            </a:r>
            <a:r>
              <a:rPr lang="en-US" sz="2400" b="1" dirty="0" err="1">
                <a:latin typeface="#9Slide03 Cabin" panose="00000500000000000000" pitchFamily="2" charset="0"/>
              </a:rPr>
              <a:t>dụ</a:t>
            </a:r>
            <a:r>
              <a:rPr lang="en-US" sz="2400" b="1" dirty="0">
                <a:latin typeface="#9Slide03 Cabin" panose="00000500000000000000" pitchFamily="2" charset="0"/>
              </a:rPr>
              <a:t> </a:t>
            </a:r>
            <a:r>
              <a:rPr lang="en-US" sz="2400" b="1" dirty="0" err="1">
                <a:latin typeface="#9Slide03 Cabin" panose="00000500000000000000" pitchFamily="2" charset="0"/>
              </a:rPr>
              <a:t>trong</a:t>
            </a:r>
            <a:r>
              <a:rPr lang="en-US" sz="2400" b="1" dirty="0">
                <a:latin typeface="#9Slide03 Cabin" panose="00000500000000000000" pitchFamily="2" charset="0"/>
              </a:rPr>
              <a:t> SGK</a:t>
            </a:r>
          </a:p>
        </p:txBody>
      </p:sp>
    </p:spTree>
    <p:extLst>
      <p:ext uri="{BB962C8B-B14F-4D97-AF65-F5344CB8AC3E}">
        <p14:creationId xmlns:p14="http://schemas.microsoft.com/office/powerpoint/2010/main" val="2481309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3514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7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1709F1D5-B0F1-4714-A239-E5B61C1619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228FB460-D3FF-4440-A020-05982A09E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0546" y="1011045"/>
            <a:ext cx="4369859" cy="4369859"/>
          </a:xfrm>
          <a:prstGeom prst="roundRect">
            <a:avLst>
              <a:gd name="adj" fmla="val 275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979780-FD30-6378-430E-8549CB56E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826" y="1112969"/>
            <a:ext cx="3937298" cy="416601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FFFFFF"/>
                </a:solidFill>
                <a:latin typeface="#9Slide03 BoosterNextFYBlack" panose="02000A03000000020004" pitchFamily="2" charset="0"/>
              </a:rPr>
              <a:t>HOẠT ĐỘNG NHÓM</a:t>
            </a: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5329FC-16B8-213F-4594-1505800105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820880"/>
            <a:ext cx="5257799" cy="3072694"/>
          </a:xfrm>
        </p:spPr>
        <p:txBody>
          <a:bodyPr anchor="t"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b="1" dirty="0" err="1">
                <a:latin typeface="#9Slide03 Cabin" panose="00000500000000000000" pitchFamily="2" charset="0"/>
              </a:rPr>
              <a:t>Hình</a:t>
            </a:r>
            <a:r>
              <a:rPr lang="en-US" b="1" dirty="0">
                <a:latin typeface="#9Slide03 Cabin" panose="00000500000000000000" pitchFamily="2" charset="0"/>
              </a:rPr>
              <a:t> </a:t>
            </a:r>
            <a:r>
              <a:rPr lang="en-US" b="1" dirty="0" err="1">
                <a:latin typeface="#9Slide03 Cabin" panose="00000500000000000000" pitchFamily="2" charset="0"/>
              </a:rPr>
              <a:t>thức</a:t>
            </a:r>
            <a:r>
              <a:rPr lang="en-US" b="1" dirty="0">
                <a:latin typeface="#9Slide03 Cabin" panose="00000500000000000000" pitchFamily="2" charset="0"/>
              </a:rPr>
              <a:t>: </a:t>
            </a:r>
            <a:r>
              <a:rPr lang="en-US" b="1" dirty="0" err="1">
                <a:latin typeface="#9Slide03 Cabin" panose="00000500000000000000" pitchFamily="2" charset="0"/>
              </a:rPr>
              <a:t>Nhóm</a:t>
            </a:r>
            <a:r>
              <a:rPr lang="en-US" b="1" dirty="0">
                <a:latin typeface="#9Slide03 Cabin" panose="00000500000000000000" pitchFamily="2" charset="0"/>
              </a:rPr>
              <a:t> 4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 err="1">
                <a:latin typeface="#9Slide03 Cabin" panose="00000500000000000000" pitchFamily="2" charset="0"/>
              </a:rPr>
              <a:t>Nhiệm</a:t>
            </a:r>
            <a:r>
              <a:rPr lang="en-US" b="1" dirty="0">
                <a:latin typeface="#9Slide03 Cabin" panose="00000500000000000000" pitchFamily="2" charset="0"/>
              </a:rPr>
              <a:t> </a:t>
            </a:r>
            <a:r>
              <a:rPr lang="en-US" b="1" dirty="0" err="1">
                <a:latin typeface="#9Slide03 Cabin" panose="00000500000000000000" pitchFamily="2" charset="0"/>
              </a:rPr>
              <a:t>vụ</a:t>
            </a:r>
            <a:r>
              <a:rPr lang="en-US" b="1" dirty="0">
                <a:latin typeface="#9Slide03 Cabin" panose="00000500000000000000" pitchFamily="2" charset="0"/>
              </a:rPr>
              <a:t>: HOÀN THÀNH PHIẾU BÀI TẬP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 err="1">
                <a:latin typeface="#9Slide03 Cabin" panose="00000500000000000000" pitchFamily="2" charset="0"/>
              </a:rPr>
              <a:t>Đánh</a:t>
            </a:r>
            <a:r>
              <a:rPr lang="en-US" b="1" dirty="0">
                <a:latin typeface="#9Slide03 Cabin" panose="00000500000000000000" pitchFamily="2" charset="0"/>
              </a:rPr>
              <a:t> </a:t>
            </a:r>
            <a:r>
              <a:rPr lang="en-US" b="1" dirty="0" err="1">
                <a:latin typeface="#9Slide03 Cabin" panose="00000500000000000000" pitchFamily="2" charset="0"/>
              </a:rPr>
              <a:t>giá</a:t>
            </a:r>
            <a:r>
              <a:rPr lang="en-US" b="1" dirty="0">
                <a:latin typeface="#9Slide03 Cabin" panose="00000500000000000000" pitchFamily="2" charset="0"/>
              </a:rPr>
              <a:t>: </a:t>
            </a:r>
            <a:r>
              <a:rPr lang="en-US" b="1" dirty="0" err="1">
                <a:latin typeface="#9Slide03 Cabin" panose="00000500000000000000" pitchFamily="2" charset="0"/>
              </a:rPr>
              <a:t>Đánh</a:t>
            </a:r>
            <a:r>
              <a:rPr lang="en-US" b="1" dirty="0">
                <a:latin typeface="#9Slide03 Cabin" panose="00000500000000000000" pitchFamily="2" charset="0"/>
              </a:rPr>
              <a:t> </a:t>
            </a:r>
            <a:r>
              <a:rPr lang="en-US" b="1" dirty="0" err="1">
                <a:latin typeface="#9Slide03 Cabin" panose="00000500000000000000" pitchFamily="2" charset="0"/>
              </a:rPr>
              <a:t>giá</a:t>
            </a:r>
            <a:r>
              <a:rPr lang="en-US" b="1" dirty="0">
                <a:latin typeface="#9Slide03 Cabin" panose="00000500000000000000" pitchFamily="2" charset="0"/>
              </a:rPr>
              <a:t> </a:t>
            </a:r>
            <a:r>
              <a:rPr lang="en-US" b="1" dirty="0" err="1">
                <a:latin typeface="#9Slide03 Cabin" panose="00000500000000000000" pitchFamily="2" charset="0"/>
              </a:rPr>
              <a:t>chéo</a:t>
            </a:r>
            <a:r>
              <a:rPr lang="en-US" b="1" dirty="0">
                <a:latin typeface="#9Slide03 Cabin" panose="00000500000000000000" pitchFamily="2" charset="0"/>
              </a:rPr>
              <a:t> </a:t>
            </a:r>
            <a:r>
              <a:rPr lang="en-US" b="1" dirty="0" err="1">
                <a:latin typeface="#9Slide03 Cabin" panose="00000500000000000000" pitchFamily="2" charset="0"/>
              </a:rPr>
              <a:t>giữa</a:t>
            </a:r>
            <a:r>
              <a:rPr lang="en-US" b="1" dirty="0">
                <a:latin typeface="#9Slide03 Cabin" panose="00000500000000000000" pitchFamily="2" charset="0"/>
              </a:rPr>
              <a:t> các </a:t>
            </a:r>
            <a:r>
              <a:rPr lang="en-US" b="1" dirty="0" err="1">
                <a:latin typeface="#9Slide03 Cabin" panose="00000500000000000000" pitchFamily="2" charset="0"/>
              </a:rPr>
              <a:t>nhóm</a:t>
            </a:r>
            <a:r>
              <a:rPr lang="en-US" b="1" dirty="0">
                <a:latin typeface="#9Slide03 Cabin" panose="00000500000000000000" pitchFamily="2" charset="0"/>
              </a:rPr>
              <a:t> 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18308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4" name="2 Minute Timer (Nho)">
            <a:hlinkClick r:id="" action="ppaction://media"/>
            <a:extLst>
              <a:ext uri="{FF2B5EF4-FFF2-40B4-BE49-F238E27FC236}">
                <a16:creationId xmlns:a16="http://schemas.microsoft.com/office/drawing/2014/main" id="{1D0BCB6B-76E2-E176-8AF0-A5FC4DEC119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413576" y="3702603"/>
            <a:ext cx="4704279" cy="2644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392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3514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7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7781E-91A8-9F22-0595-1E0A675D3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55EB18-4AEB-FBE3-507C-F4188B8872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380" t="10843" r="11660"/>
          <a:stretch/>
        </p:blipFill>
        <p:spPr bwMode="auto">
          <a:xfrm>
            <a:off x="464410" y="757437"/>
            <a:ext cx="5483599" cy="534312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329F4B3-49BF-70FB-5630-FEFD728FFD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DD60CAA-BB0F-DFD0-B282-CD811EE51FCD}"/>
              </a:ext>
            </a:extLst>
          </p:cNvPr>
          <p:cNvSpPr txBox="1"/>
          <p:nvPr/>
        </p:nvSpPr>
        <p:spPr>
          <a:xfrm>
            <a:off x="6096000" y="1051426"/>
            <a:ext cx="5631590" cy="47551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thập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gọi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(1)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dữ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Dữ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dưới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dạng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gọi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(2)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9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(3)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dữ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sắp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xếp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các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tiêu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chí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900"/>
              </a:spcAft>
            </a:pP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Dữ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tính (4)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lí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dựa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tiêu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chí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đơn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dạng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phạm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vi,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phù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mục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đích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thống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kê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9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thập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tổ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chức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diễn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dữ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hoặc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ta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xử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lí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các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dữ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các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hữu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ích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rút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(5)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97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4AC6B390-BC59-4F1D-A0EE-D71A92F0A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B6C60D79-16F1-4C4B-B7E3-7634E7069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19137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2 Minute Timer (Nho)">
            <a:hlinkClick r:id="" action="ppaction://media"/>
            <a:extLst>
              <a:ext uri="{FF2B5EF4-FFF2-40B4-BE49-F238E27FC236}">
                <a16:creationId xmlns:a16="http://schemas.microsoft.com/office/drawing/2014/main" id="{C4C68E9C-BCE8-68B3-B879-578062092C1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409793" y="2907659"/>
            <a:ext cx="4301790" cy="2419756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33" name="Arc 32">
            <a:extLst>
              <a:ext uri="{FF2B5EF4-FFF2-40B4-BE49-F238E27FC236}">
                <a16:creationId xmlns:a16="http://schemas.microsoft.com/office/drawing/2014/main" id="{426B127E-6498-4C77-9C9D-4553A5113B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02050" y="650160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2B3D63-296B-FA54-1073-503F00D54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3395" y="888160"/>
            <a:ext cx="12604530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#9Slide03 BoosterNextFYBlack" panose="02000A03000000020004" pitchFamily="2" charset="0"/>
              </a:rPr>
              <a:t>ĐÁNH GIÁ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9AA4EF-1EFC-09C5-C6E8-BBE99268FF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036" y="2420638"/>
            <a:ext cx="6750483" cy="3233988"/>
          </a:xfrm>
        </p:spPr>
        <p:txBody>
          <a:bodyPr>
            <a:normAutofit/>
          </a:bodyPr>
          <a:lstStyle/>
          <a:p>
            <a:pPr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en-US" b="1" dirty="0" err="1">
                <a:latin typeface="#9Slide03 Cabin" panose="00000500000000000000" pitchFamily="2" charset="0"/>
              </a:rPr>
              <a:t>Hình</a:t>
            </a:r>
            <a:r>
              <a:rPr lang="en-US" b="1" dirty="0">
                <a:latin typeface="#9Slide03 Cabin" panose="00000500000000000000" pitchFamily="2" charset="0"/>
              </a:rPr>
              <a:t> </a:t>
            </a:r>
            <a:r>
              <a:rPr lang="en-US" b="1" dirty="0" err="1">
                <a:latin typeface="#9Slide03 Cabin" panose="00000500000000000000" pitchFamily="2" charset="0"/>
              </a:rPr>
              <a:t>thức</a:t>
            </a:r>
            <a:r>
              <a:rPr lang="en-US" b="1" dirty="0">
                <a:latin typeface="#9Slide03 Cabin" panose="00000500000000000000" pitchFamily="2" charset="0"/>
              </a:rPr>
              <a:t>: </a:t>
            </a:r>
            <a:r>
              <a:rPr lang="en-US" b="1" dirty="0" err="1">
                <a:latin typeface="#9Slide03 Cabin" panose="00000500000000000000" pitchFamily="2" charset="0"/>
              </a:rPr>
              <a:t>Nhóm</a:t>
            </a:r>
            <a:r>
              <a:rPr lang="en-US" b="1" dirty="0">
                <a:latin typeface="#9Slide03 Cabin" panose="00000500000000000000" pitchFamily="2" charset="0"/>
              </a:rPr>
              <a:t> 4</a:t>
            </a: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en-US" b="1" dirty="0" err="1">
                <a:latin typeface="#9Slide03 Cabin" panose="00000500000000000000" pitchFamily="2" charset="0"/>
              </a:rPr>
              <a:t>Nhiệm</a:t>
            </a:r>
            <a:r>
              <a:rPr lang="en-US" b="1" dirty="0">
                <a:latin typeface="#9Slide03 Cabin" panose="00000500000000000000" pitchFamily="2" charset="0"/>
              </a:rPr>
              <a:t> </a:t>
            </a:r>
            <a:r>
              <a:rPr lang="en-US" b="1" dirty="0" err="1">
                <a:latin typeface="#9Slide03 Cabin" panose="00000500000000000000" pitchFamily="2" charset="0"/>
              </a:rPr>
              <a:t>vụ</a:t>
            </a:r>
            <a:r>
              <a:rPr lang="en-US" b="1" dirty="0">
                <a:latin typeface="#9Slide03 Cabin" panose="00000500000000000000" pitchFamily="2" charset="0"/>
              </a:rPr>
              <a:t>: </a:t>
            </a:r>
            <a:r>
              <a:rPr lang="en-US" b="1" dirty="0" err="1">
                <a:latin typeface="#9Slide03 Cabin" panose="00000500000000000000" pitchFamily="2" charset="0"/>
              </a:rPr>
              <a:t>Kiểm</a:t>
            </a:r>
            <a:r>
              <a:rPr lang="en-US" b="1" dirty="0">
                <a:latin typeface="#9Slide03 Cabin" panose="00000500000000000000" pitchFamily="2" charset="0"/>
              </a:rPr>
              <a:t> </a:t>
            </a:r>
            <a:r>
              <a:rPr lang="en-US" b="1" dirty="0" err="1">
                <a:latin typeface="#9Slide03 Cabin" panose="00000500000000000000" pitchFamily="2" charset="0"/>
              </a:rPr>
              <a:t>tra</a:t>
            </a:r>
            <a:r>
              <a:rPr lang="en-US" b="1" dirty="0">
                <a:latin typeface="#9Slide03 Cabin" panose="00000500000000000000" pitchFamily="2" charset="0"/>
              </a:rPr>
              <a:t> </a:t>
            </a:r>
            <a:r>
              <a:rPr lang="en-US" b="1" dirty="0" err="1">
                <a:latin typeface="#9Slide03 Cabin" panose="00000500000000000000" pitchFamily="2" charset="0"/>
              </a:rPr>
              <a:t>và</a:t>
            </a:r>
            <a:r>
              <a:rPr lang="en-US" b="1" dirty="0">
                <a:latin typeface="#9Slide03 Cabin" panose="00000500000000000000" pitchFamily="2" charset="0"/>
              </a:rPr>
              <a:t> </a:t>
            </a:r>
            <a:r>
              <a:rPr lang="en-US" b="1" dirty="0" err="1">
                <a:latin typeface="#9Slide03 Cabin" panose="00000500000000000000" pitchFamily="2" charset="0"/>
              </a:rPr>
              <a:t>chấm</a:t>
            </a:r>
            <a:r>
              <a:rPr lang="en-US" b="1" dirty="0">
                <a:latin typeface="#9Slide03 Cabin" panose="00000500000000000000" pitchFamily="2" charset="0"/>
              </a:rPr>
              <a:t> </a:t>
            </a:r>
            <a:r>
              <a:rPr lang="en-US" b="1" dirty="0" err="1">
                <a:latin typeface="#9Slide03 Cabin" panose="00000500000000000000" pitchFamily="2" charset="0"/>
              </a:rPr>
              <a:t>bài</a:t>
            </a:r>
            <a:r>
              <a:rPr lang="en-US" b="1" dirty="0">
                <a:latin typeface="#9Slide03 Cabin" panose="00000500000000000000" pitchFamily="2" charset="0"/>
              </a:rPr>
              <a:t> </a:t>
            </a:r>
            <a:r>
              <a:rPr lang="en-US" b="1" dirty="0" err="1">
                <a:latin typeface="#9Slide03 Cabin" panose="00000500000000000000" pitchFamily="2" charset="0"/>
              </a:rPr>
              <a:t>nhóm</a:t>
            </a:r>
            <a:r>
              <a:rPr lang="en-US" b="1" dirty="0">
                <a:latin typeface="#9Slide03 Cabin" panose="00000500000000000000" pitchFamily="2" charset="0"/>
              </a:rPr>
              <a:t> </a:t>
            </a:r>
            <a:r>
              <a:rPr lang="en-US" b="1" dirty="0" err="1">
                <a:latin typeface="#9Slide03 Cabin" panose="00000500000000000000" pitchFamily="2" charset="0"/>
              </a:rPr>
              <a:t>mình</a:t>
            </a:r>
            <a:r>
              <a:rPr lang="en-US" b="1" dirty="0">
                <a:latin typeface="#9Slide03 Cabin" panose="00000500000000000000" pitchFamily="2" charset="0"/>
              </a:rPr>
              <a:t> </a:t>
            </a:r>
            <a:r>
              <a:rPr lang="en-US" b="1" dirty="0" err="1">
                <a:latin typeface="#9Slide03 Cabin" panose="00000500000000000000" pitchFamily="2" charset="0"/>
              </a:rPr>
              <a:t>nhận</a:t>
            </a:r>
            <a:r>
              <a:rPr lang="en-US" b="1" dirty="0">
                <a:latin typeface="#9Slide03 Cabin" panose="00000500000000000000" pitchFamily="2" charset="0"/>
              </a:rPr>
              <a:t> </a:t>
            </a:r>
            <a:r>
              <a:rPr lang="en-US" b="1" dirty="0" err="1">
                <a:latin typeface="#9Slide03 Cabin" panose="00000500000000000000" pitchFamily="2" charset="0"/>
              </a:rPr>
              <a:t>được</a:t>
            </a:r>
            <a:r>
              <a:rPr lang="en-US" b="1" dirty="0">
                <a:latin typeface="#9Slide03 Cabin" panose="00000500000000000000" pitchFamily="2" charset="0"/>
              </a:rPr>
              <a:t> 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en-US" b="1" dirty="0" err="1">
                <a:latin typeface="#9Slide03 Cabin" panose="00000500000000000000" pitchFamily="2" charset="0"/>
              </a:rPr>
              <a:t>Phát</a:t>
            </a:r>
            <a:r>
              <a:rPr lang="en-US" b="1" dirty="0">
                <a:latin typeface="#9Slide03 Cabin" panose="00000500000000000000" pitchFamily="2" charset="0"/>
              </a:rPr>
              <a:t> </a:t>
            </a:r>
            <a:r>
              <a:rPr lang="en-US" b="1" dirty="0" err="1">
                <a:latin typeface="#9Slide03 Cabin" panose="00000500000000000000" pitchFamily="2" charset="0"/>
              </a:rPr>
              <a:t>hiện</a:t>
            </a:r>
            <a:r>
              <a:rPr lang="en-US" b="1" dirty="0">
                <a:latin typeface="#9Slide03 Cabin" panose="00000500000000000000" pitchFamily="2" charset="0"/>
              </a:rPr>
              <a:t> </a:t>
            </a:r>
            <a:r>
              <a:rPr lang="en-US" b="1" dirty="0" err="1">
                <a:latin typeface="#9Slide03 Cabin" panose="00000500000000000000" pitchFamily="2" charset="0"/>
              </a:rPr>
              <a:t>và</a:t>
            </a:r>
            <a:r>
              <a:rPr lang="en-US" b="1" dirty="0">
                <a:latin typeface="#9Slide03 Cabin" panose="00000500000000000000" pitchFamily="2" charset="0"/>
              </a:rPr>
              <a:t> </a:t>
            </a:r>
            <a:r>
              <a:rPr lang="en-US" b="1" dirty="0" err="1">
                <a:latin typeface="#9Slide03 Cabin" panose="00000500000000000000" pitchFamily="2" charset="0"/>
              </a:rPr>
              <a:t>sửa</a:t>
            </a:r>
            <a:r>
              <a:rPr lang="en-US" b="1" dirty="0">
                <a:latin typeface="#9Slide03 Cabin" panose="00000500000000000000" pitchFamily="2" charset="0"/>
              </a:rPr>
              <a:t> </a:t>
            </a:r>
            <a:r>
              <a:rPr lang="en-US" b="1" dirty="0" err="1">
                <a:latin typeface="#9Slide03 Cabin" panose="00000500000000000000" pitchFamily="2" charset="0"/>
              </a:rPr>
              <a:t>lỗi</a:t>
            </a:r>
            <a:r>
              <a:rPr lang="en-US" b="1" dirty="0">
                <a:latin typeface="#9Slide03 Cabin" panose="00000500000000000000" pitchFamily="2" charset="0"/>
              </a:rPr>
              <a:t>: 1 </a:t>
            </a:r>
            <a:r>
              <a:rPr lang="en-US" b="1" dirty="0" err="1">
                <a:latin typeface="#9Slide03 Cabin" panose="00000500000000000000" pitchFamily="2" charset="0"/>
              </a:rPr>
              <a:t>điểm</a:t>
            </a:r>
            <a:r>
              <a:rPr lang="en-US" b="1" dirty="0">
                <a:latin typeface="#9Slide03 Cabin" panose="00000500000000000000" pitchFamily="2" charset="0"/>
              </a:rPr>
              <a:t> </a:t>
            </a:r>
            <a:r>
              <a:rPr lang="en-US" b="1" dirty="0" err="1">
                <a:latin typeface="#9Slide03 Cabin" panose="00000500000000000000" pitchFamily="2" charset="0"/>
              </a:rPr>
              <a:t>cộng</a:t>
            </a:r>
            <a:r>
              <a:rPr lang="en-US" b="1" dirty="0">
                <a:latin typeface="#9Slide03 Cabin" panose="00000500000000000000" pitchFamily="2" charset="0"/>
              </a:rPr>
              <a:t>/1 </a:t>
            </a:r>
            <a:r>
              <a:rPr lang="en-US" b="1" dirty="0" err="1">
                <a:latin typeface="#9Slide03 Cabin" panose="00000500000000000000" pitchFamily="2" charset="0"/>
              </a:rPr>
              <a:t>lỗi</a:t>
            </a:r>
            <a:r>
              <a:rPr lang="en-US" b="1" dirty="0">
                <a:latin typeface="#9Slide03 Cabin" panose="000005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62301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8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12932-241A-9391-B26D-4CC02CE11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53275A-1D23-E4DB-C458-AD743E75CE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C85257-21BF-4A6E-1F81-2B9065748C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5125"/>
            <a:ext cx="12192000" cy="5351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5687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F73556-49F4-1636-CDC6-9D28790C8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4767" y="440046"/>
            <a:ext cx="9766738" cy="1325563"/>
          </a:xfrm>
        </p:spPr>
        <p:txBody>
          <a:bodyPr>
            <a:normAutofit/>
          </a:bodyPr>
          <a:lstStyle/>
          <a:p>
            <a:r>
              <a:rPr lang="en-US" b="1" dirty="0">
                <a:latin typeface="#9Slide03 BoosterNextFYBlack" panose="02000A03000000020004" pitchFamily="2" charset="0"/>
              </a:rPr>
              <a:t>HOẠT ĐỘNG CÁ NHÂN 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0B5C59-84C3-86F9-399A-BE806F8FBE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7195" y="2152408"/>
            <a:ext cx="6948948" cy="445568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b="1" dirty="0" err="1">
                <a:latin typeface="#9Slide03 Cabin" panose="00000500000000000000" pitchFamily="2" charset="0"/>
              </a:rPr>
              <a:t>Hình</a:t>
            </a:r>
            <a:r>
              <a:rPr lang="en-US" sz="3200" b="1" dirty="0">
                <a:latin typeface="#9Slide03 Cabin" panose="00000500000000000000" pitchFamily="2" charset="0"/>
              </a:rPr>
              <a:t> </a:t>
            </a:r>
            <a:r>
              <a:rPr lang="en-US" sz="3200" b="1" dirty="0" err="1">
                <a:latin typeface="#9Slide03 Cabin" panose="00000500000000000000" pitchFamily="2" charset="0"/>
              </a:rPr>
              <a:t>thức</a:t>
            </a:r>
            <a:r>
              <a:rPr lang="en-US" sz="3200" b="1" dirty="0">
                <a:latin typeface="#9Slide03 Cabin" panose="00000500000000000000" pitchFamily="2" charset="0"/>
              </a:rPr>
              <a:t>: CÁ NHÂN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b="1" dirty="0" err="1">
                <a:latin typeface="#9Slide03 Cabin" panose="00000500000000000000" pitchFamily="2" charset="0"/>
              </a:rPr>
              <a:t>Nhiệm</a:t>
            </a:r>
            <a:r>
              <a:rPr lang="en-US" sz="3200" b="1" dirty="0">
                <a:latin typeface="#9Slide03 Cabin" panose="00000500000000000000" pitchFamily="2" charset="0"/>
              </a:rPr>
              <a:t> </a:t>
            </a:r>
            <a:r>
              <a:rPr lang="en-US" sz="3200" b="1" dirty="0" err="1">
                <a:latin typeface="#9Slide03 Cabin" panose="00000500000000000000" pitchFamily="2" charset="0"/>
              </a:rPr>
              <a:t>vụ</a:t>
            </a:r>
            <a:r>
              <a:rPr lang="en-US" sz="3200" b="1" dirty="0">
                <a:latin typeface="#9Slide03 Cabin" panose="00000500000000000000" pitchFamily="2" charset="0"/>
              </a:rPr>
              <a:t>: ĐIỀN 1 CỘT TRONG BẢNG </a:t>
            </a:r>
            <a:endParaRPr lang="en-US" sz="3200" b="1" dirty="0"/>
          </a:p>
        </p:txBody>
      </p:sp>
      <p:pic>
        <p:nvPicPr>
          <p:cNvPr id="5" name="2 Minute Timer (Nho)">
            <a:hlinkClick r:id="" action="ppaction://media"/>
            <a:extLst>
              <a:ext uri="{FF2B5EF4-FFF2-40B4-BE49-F238E27FC236}">
                <a16:creationId xmlns:a16="http://schemas.microsoft.com/office/drawing/2014/main" id="{ABC85919-3E47-6BA3-AD0A-0D654A51C6F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12820" y="2416126"/>
            <a:ext cx="4301790" cy="2419756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925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3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73556-49F4-1636-CDC6-9D28790C8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4767" y="440046"/>
            <a:ext cx="9766738" cy="1325563"/>
          </a:xfrm>
        </p:spPr>
        <p:txBody>
          <a:bodyPr>
            <a:normAutofit/>
          </a:bodyPr>
          <a:lstStyle/>
          <a:p>
            <a:r>
              <a:rPr lang="en-US" b="1" dirty="0">
                <a:latin typeface="#9Slide03 BoosterNextFYBlack" panose="02000A03000000020004" pitchFamily="2" charset="0"/>
              </a:rPr>
              <a:t>HOẠT ĐỘNG NHÓM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0B5C59-84C3-86F9-399A-BE806F8FBE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7195" y="2152408"/>
            <a:ext cx="6948948" cy="445568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b="1" dirty="0" err="1">
                <a:latin typeface="#9Slide03 Cabin" panose="00000500000000000000" pitchFamily="2" charset="0"/>
              </a:rPr>
              <a:t>Hình</a:t>
            </a:r>
            <a:r>
              <a:rPr lang="en-US" sz="3200" b="1" dirty="0">
                <a:latin typeface="#9Slide03 Cabin" panose="00000500000000000000" pitchFamily="2" charset="0"/>
              </a:rPr>
              <a:t> </a:t>
            </a:r>
            <a:r>
              <a:rPr lang="en-US" sz="3200" b="1" dirty="0" err="1">
                <a:latin typeface="#9Slide03 Cabin" panose="00000500000000000000" pitchFamily="2" charset="0"/>
              </a:rPr>
              <a:t>thức</a:t>
            </a:r>
            <a:r>
              <a:rPr lang="en-US" sz="3200" b="1" dirty="0">
                <a:latin typeface="#9Slide03 Cabin" panose="00000500000000000000" pitchFamily="2" charset="0"/>
              </a:rPr>
              <a:t>: NHÓM 4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b="1" dirty="0" err="1">
                <a:latin typeface="#9Slide03 Cabin" panose="00000500000000000000" pitchFamily="2" charset="0"/>
              </a:rPr>
              <a:t>Nhiệm</a:t>
            </a:r>
            <a:r>
              <a:rPr lang="en-US" sz="3200" b="1" dirty="0">
                <a:latin typeface="#9Slide03 Cabin" panose="00000500000000000000" pitchFamily="2" charset="0"/>
              </a:rPr>
              <a:t> </a:t>
            </a:r>
            <a:r>
              <a:rPr lang="en-US" sz="3200" b="1" dirty="0" err="1">
                <a:latin typeface="#9Slide03 Cabin" panose="00000500000000000000" pitchFamily="2" charset="0"/>
              </a:rPr>
              <a:t>vụ</a:t>
            </a:r>
            <a:r>
              <a:rPr lang="en-US" sz="3200" b="1" dirty="0">
                <a:latin typeface="#9Slide03 Cabin" panose="00000500000000000000" pitchFamily="2" charset="0"/>
              </a:rPr>
              <a:t>: HOÀN THÀNH BẢNG TRONG PHIẾU </a:t>
            </a:r>
            <a:endParaRPr lang="en-US" sz="3200" b="1" dirty="0"/>
          </a:p>
        </p:txBody>
      </p:sp>
      <p:pic>
        <p:nvPicPr>
          <p:cNvPr id="5" name="2 Minute Timer (Nho)">
            <a:hlinkClick r:id="" action="ppaction://media"/>
            <a:extLst>
              <a:ext uri="{FF2B5EF4-FFF2-40B4-BE49-F238E27FC236}">
                <a16:creationId xmlns:a16="http://schemas.microsoft.com/office/drawing/2014/main" id="{ABC85919-3E47-6BA3-AD0A-0D654A51C6F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12820" y="2416126"/>
            <a:ext cx="4301790" cy="2419756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479555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3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278ADA9-6383-4BDD-80D2-8899A40268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84B7147-B0F6-40ED-B5A2-FF72BC8198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36D2DE0-0628-4A9A-A59D-7BA8B5EB3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8E405C9-94BE-41DA-928C-DEC9A8550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15929" y="148929"/>
            <a:ext cx="6560142" cy="65601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749BD3-2A82-DDAE-86E4-D49B90770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5031" y="1380754"/>
            <a:ext cx="5561938" cy="93152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kern="1200" dirty="0">
                <a:solidFill>
                  <a:schemeClr val="tx1"/>
                </a:solidFill>
                <a:latin typeface="#9Slide03 BoosterNextFYBlack" panose="02000A03000000020004" pitchFamily="2" charset="0"/>
              </a:rPr>
              <a:t>BÀI HỌC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7E617D-1272-CF8D-6060-BC511AB957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5005" y="2934628"/>
            <a:ext cx="5561938" cy="1534587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4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 học </a:t>
            </a:r>
            <a:r>
              <a:rPr lang="en-US" sz="4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được</a:t>
            </a:r>
            <a:r>
              <a:rPr lang="en-US" sz="4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4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điều</a:t>
            </a:r>
            <a:r>
              <a:rPr lang="en-US" sz="4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4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gì</a:t>
            </a:r>
            <a:r>
              <a:rPr lang="en-US" sz="4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4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sau</a:t>
            </a:r>
            <a:r>
              <a:rPr lang="en-US" sz="4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4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tiết</a:t>
            </a:r>
            <a:r>
              <a:rPr lang="en-US" sz="4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học? </a:t>
            </a: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D2091A72-D5BB-42AC-8FD3-F7747D9086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9222429" flipV="1">
            <a:off x="2494119" y="6170"/>
            <a:ext cx="6816262" cy="681626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ED12BFC-A737-46AF-8411-481112D54B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0995" y="5310973"/>
            <a:ext cx="705948" cy="68679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750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</TotalTime>
  <Words>274</Words>
  <Application>Microsoft Office PowerPoint</Application>
  <PresentationFormat>Widescreen</PresentationFormat>
  <Paragraphs>26</Paragraphs>
  <Slides>10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#9Slide03 BoosterNextFYBlack</vt:lpstr>
      <vt:lpstr>#9Slide03 Cabin</vt:lpstr>
      <vt:lpstr>Arial</vt:lpstr>
      <vt:lpstr>Calibri</vt:lpstr>
      <vt:lpstr>Calibri Light</vt:lpstr>
      <vt:lpstr>Times New Roman</vt:lpstr>
      <vt:lpstr>Wingdings</vt:lpstr>
      <vt:lpstr>Office Theme</vt:lpstr>
      <vt:lpstr>THU THẬP, TỔ CHỨC, BIỂU DIỄN, PHÂN TÍCH VÀ XỬ LÍ DỮ LIỆU </vt:lpstr>
      <vt:lpstr>HOẠT ĐỘNG CÁ NHÂN </vt:lpstr>
      <vt:lpstr>HOẠT ĐỘNG NHÓM</vt:lpstr>
      <vt:lpstr>PowerPoint Presentation</vt:lpstr>
      <vt:lpstr>ĐÁNH GIÁ </vt:lpstr>
      <vt:lpstr>PowerPoint Presentation</vt:lpstr>
      <vt:lpstr>HOẠT ĐỘNG CÁ NHÂN </vt:lpstr>
      <vt:lpstr>HOẠT ĐỘNG NHÓM</vt:lpstr>
      <vt:lpstr>BÀI HỌC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LUYỆN TẬP  CÁC PHÉP TOÁN VỚI SỐ NGUYÊN </dc:title>
  <dc:creator>Hiền Nguyễn</dc:creator>
  <cp:lastModifiedBy>Hiền Nguyễn</cp:lastModifiedBy>
  <cp:revision>8</cp:revision>
  <dcterms:created xsi:type="dcterms:W3CDTF">2024-01-08T14:51:36Z</dcterms:created>
  <dcterms:modified xsi:type="dcterms:W3CDTF">2024-01-15T23:21:31Z</dcterms:modified>
</cp:coreProperties>
</file>