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6" r:id="rId2"/>
    <p:sldId id="267" r:id="rId3"/>
    <p:sldId id="268" r:id="rId4"/>
    <p:sldId id="282" r:id="rId5"/>
    <p:sldId id="283" r:id="rId6"/>
    <p:sldId id="284" r:id="rId7"/>
    <p:sldId id="287" r:id="rId8"/>
    <p:sldId id="288" r:id="rId9"/>
    <p:sldId id="280" r:id="rId10"/>
    <p:sldId id="285" r:id="rId11"/>
    <p:sldId id="275" r:id="rId12"/>
    <p:sldId id="289" r:id="rId13"/>
    <p:sldId id="277" r:id="rId14"/>
    <p:sldId id="290" r:id="rId15"/>
    <p:sldId id="278" r:id="rId16"/>
    <p:sldId id="291" r:id="rId17"/>
    <p:sldId id="279" r:id="rId18"/>
    <p:sldId id="292" r:id="rId19"/>
    <p:sldId id="29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AFEBB5"/>
    <a:srgbClr val="545C66"/>
    <a:srgbClr val="E73D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92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24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E6E7A-71C1-4E7B-B193-98F1AEC38B96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3A0EC-5CA6-4BBF-BD20-8C880E58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81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8516F-1148-4AD9-97DC-EE347CE3C408}" type="slidenum">
              <a:rPr lang="en-PH" smtClean="0"/>
              <a:t>18</a:t>
            </a:fld>
            <a:endParaRPr lang="en-P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BDB8AF6-0308-42C1-991D-47B20C377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A9A0528-0246-4E37-85A0-79E3B776E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C5BFBC3-91C4-4816-B94D-19B53CC8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533DF8E-022B-47A0-86A5-1C1CB05B0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58E13B3-5CA7-4BB5-A630-C0EB2A808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09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B918DE6-36CE-46C6-B3ED-1D81FAC1B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1DA54ECC-7FAD-448E-99C9-65CD4D668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8B36398-223E-4418-B885-A96F4357C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7E7D2DF-1A15-4B4A-8736-28F91102F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CA5BF0D-C675-4867-8E5A-80E4E2D63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B0D48D6D-D586-4064-A255-61CA3B0110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CC9FB72-1885-4DBF-B186-5E7633007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BCADCF1-A02B-4579-B6BC-B3BAED861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1D4AFF0-1C2B-4BBB-9AB4-812F5142A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416504B-4508-407B-8A4F-9B35D06F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9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17997F3-DED3-41BA-8EA7-1A41B061E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FE3A6BD-3970-43BB-B510-3722AD3C4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1FBEEE6-6F09-41A0-8D4F-637DB34D3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2D74253-8DE0-434E-BDB6-531BC13DD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BCCEC4A-6F95-4F89-96C3-4463AAB88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70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7607E17-8BC2-490A-A270-EAE8B737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A22DADF-9085-4F1C-B204-C198201F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1E4187D-FEAB-4D3A-829D-3A15B201E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6524140-6457-41C2-A4DD-6297B8E70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055055B-C147-426F-9BD0-C91E4A435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9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455200B-548E-473B-AA39-DC59E909D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F5198CD-9CBB-44B3-B7B1-23DDA4BB9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47FAF3D7-B666-4215-A224-5613D0DEA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7DFDF29-0767-47FC-A6FE-8EC604500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D91517F-4024-43AA-A736-D33746C60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01B373EE-E33C-4DF6-B89F-94ACF6C01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1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73E1088-AA6D-4F71-BDEE-9E6EB37C5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8459EDF-5651-420B-A173-38632BB23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84D41928-F527-4FF4-8F80-7DF56FDCF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C071DE22-6E7D-4BE3-B2B4-4C8CA2F200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9B1ABEB1-2BB8-4382-8F2B-1E36F6AE2A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1A4A13ED-FD55-449F-96EE-51369FBC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DEC9DA70-0EE6-4455-8F90-12ECC4DD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B846DA7D-61E0-46E4-9624-30678D535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2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ADB9E01-43CB-4098-9B6D-A36ACA2B8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35EBC84E-0A51-4C36-B7F5-346E6CC73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390F6D6A-F46E-4274-B087-22B75BF52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427AE2A9-AC83-41DB-83FC-8F1C9110E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6FBA06C2-1E32-4F8C-9599-62C99981D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1A876DB3-5224-4634-BA08-05B35CD3C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A96533D5-59AC-4AB9-9238-882CD6E28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2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A7FF6F6-5739-410D-8395-BACEC985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BC3105B-1AD4-4613-B9BF-73C5FB61C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157D311-F96F-4889-93AA-91FCB688A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B181AE8-00FC-4077-8C8F-357E53A30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3AEFFFA-8083-4C4F-9D21-4BA851E56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DC68E3C-DB30-4C3D-AE4A-F3853F68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2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2A58FEB-0E35-411C-AA3F-D6AE40BC8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DAD9198A-697E-4F96-8E54-913968463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867132D0-C6E4-4301-AEA9-EF5C56567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7FFF4E59-A10C-4D42-8368-8A089BDEF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460D988-0DD7-4C25-8C41-292ADB1B5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B3CC2A6-A3F9-4273-AD86-B2207D035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7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199B1893-A5FA-48B8-8F6D-F4584E49A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1474DD4-9659-4419-9967-FDEF33776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199783B-3C04-479F-A929-1F4DAC88B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741BE-2AEC-4A94-BCFF-9F5DDF8A6B99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D081B8E-C9CD-4931-9F87-9200B1CDD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140337E-8823-4E82-B7D5-190BEB7167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47C32-16E3-4840-B1B8-23B1DB221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7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1.sv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1.sv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3.sv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svg"/><Relationship Id="rId5" Type="http://schemas.openxmlformats.org/officeDocument/2006/relationships/image" Target="../media/image7.png"/><Relationship Id="rId4" Type="http://schemas.openxmlformats.org/officeDocument/2006/relationships/image" Target="../media/image19.sv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3D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Hand"/>
          <p:cNvGrpSpPr/>
          <p:nvPr/>
        </p:nvGrpSpPr>
        <p:grpSpPr>
          <a:xfrm flipH="1">
            <a:off x="15507100" y="2343024"/>
            <a:ext cx="12384089" cy="3497113"/>
            <a:chOff x="-515201" y="767887"/>
            <a:chExt cx="5498029" cy="1552575"/>
          </a:xfrm>
        </p:grpSpPr>
        <p:sp>
          <p:nvSpPr>
            <p:cNvPr id="29" name="Rectangle 28"/>
            <p:cNvSpPr/>
            <p:nvPr/>
          </p:nvSpPr>
          <p:spPr>
            <a:xfrm>
              <a:off x="-515201" y="1091210"/>
              <a:ext cx="2450029" cy="1033756"/>
            </a:xfrm>
            <a:prstGeom prst="rect">
              <a:avLst/>
            </a:prstGeom>
            <a:solidFill>
              <a:srgbClr val="FFCE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-515201" y="1977864"/>
              <a:ext cx="2452408" cy="143740"/>
            </a:xfrm>
            <a:prstGeom prst="rect">
              <a:avLst/>
            </a:prstGeom>
            <a:solidFill>
              <a:srgbClr val="FFB0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pic>
          <p:nvPicPr>
            <p:cNvPr id="31" name="Graphic 3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rcRect/>
            <a:stretch>
              <a:fillRect/>
            </a:stretch>
          </p:blipFill>
          <p:spPr>
            <a:xfrm>
              <a:off x="1934828" y="767887"/>
              <a:ext cx="3048000" cy="1552575"/>
            </a:xfrm>
            <a:custGeom>
              <a:avLst/>
              <a:gdLst>
                <a:gd name="connsiteX0" fmla="*/ 0 w 3048000"/>
                <a:gd name="connsiteY0" fmla="*/ 0 h 1552575"/>
                <a:gd name="connsiteX1" fmla="*/ 1665050 w 3048000"/>
                <a:gd name="connsiteY1" fmla="*/ 0 h 1552575"/>
                <a:gd name="connsiteX2" fmla="*/ 1665050 w 3048000"/>
                <a:gd name="connsiteY2" fmla="*/ 309466 h 1552575"/>
                <a:gd name="connsiteX3" fmla="*/ 3048000 w 3048000"/>
                <a:gd name="connsiteY3" fmla="*/ 309466 h 1552575"/>
                <a:gd name="connsiteX4" fmla="*/ 3048000 w 3048000"/>
                <a:gd name="connsiteY4" fmla="*/ 1552575 h 1552575"/>
                <a:gd name="connsiteX5" fmla="*/ 0 w 3048000"/>
                <a:gd name="connsiteY5" fmla="*/ 1552575 h 1552575"/>
                <a:gd name="connsiteX6" fmla="*/ 0 w 3048000"/>
                <a:gd name="connsiteY6" fmla="*/ 0 h 1552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8000" h="1552575">
                  <a:moveTo>
                    <a:pt x="0" y="0"/>
                  </a:moveTo>
                  <a:lnTo>
                    <a:pt x="1665050" y="0"/>
                  </a:lnTo>
                  <a:lnTo>
                    <a:pt x="1665050" y="309466"/>
                  </a:lnTo>
                  <a:lnTo>
                    <a:pt x="3048000" y="309466"/>
                  </a:lnTo>
                  <a:lnTo>
                    <a:pt x="3048000" y="1552575"/>
                  </a:lnTo>
                  <a:lnTo>
                    <a:pt x="0" y="1552575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sp>
        <p:nvSpPr>
          <p:cNvPr id="18" name="Isosceles Triangle 17"/>
          <p:cNvSpPr/>
          <p:nvPr/>
        </p:nvSpPr>
        <p:spPr>
          <a:xfrm rot="10800000" flipV="1">
            <a:off x="3056972" y="171679"/>
            <a:ext cx="6050757" cy="2166639"/>
          </a:xfrm>
          <a:prstGeom prst="triangle">
            <a:avLst/>
          </a:prstGeom>
          <a:solidFill>
            <a:srgbClr val="74C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3" name="Envelope (Back)"/>
          <p:cNvSpPr/>
          <p:nvPr/>
        </p:nvSpPr>
        <p:spPr>
          <a:xfrm>
            <a:off x="12323519" y="2338325"/>
            <a:ext cx="6050757" cy="3614738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25" name="Business Card (Group Name)"/>
          <p:cNvGrpSpPr/>
          <p:nvPr/>
        </p:nvGrpSpPr>
        <p:grpSpPr>
          <a:xfrm>
            <a:off x="12465686" y="2498145"/>
            <a:ext cx="5766423" cy="3295099"/>
            <a:chOff x="3081744" y="1781452"/>
            <a:chExt cx="5766423" cy="3295099"/>
          </a:xfrm>
        </p:grpSpPr>
        <p:pic>
          <p:nvPicPr>
            <p:cNvPr id="26" name="Picture 25" descr="Background pattern&#10;&#10;Description automatically generated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FilmGrain grainSize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1" t="8717" r="769" b="6401"/>
            <a:stretch>
              <a:fillRect/>
            </a:stretch>
          </p:blipFill>
          <p:spPr>
            <a:xfrm>
              <a:off x="3081744" y="1781452"/>
              <a:ext cx="5766423" cy="3295099"/>
            </a:xfrm>
            <a:custGeom>
              <a:avLst/>
              <a:gdLst>
                <a:gd name="connsiteX0" fmla="*/ 0 w 5766423"/>
                <a:gd name="connsiteY0" fmla="*/ 0 h 3295099"/>
                <a:gd name="connsiteX1" fmla="*/ 5766423 w 5766423"/>
                <a:gd name="connsiteY1" fmla="*/ 0 h 3295099"/>
                <a:gd name="connsiteX2" fmla="*/ 5766423 w 5766423"/>
                <a:gd name="connsiteY2" fmla="*/ 3295099 h 3295099"/>
                <a:gd name="connsiteX3" fmla="*/ 0 w 5766423"/>
                <a:gd name="connsiteY3" fmla="*/ 3295099 h 329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66423" h="3295099">
                  <a:moveTo>
                    <a:pt x="0" y="0"/>
                  </a:moveTo>
                  <a:lnTo>
                    <a:pt x="5766423" y="0"/>
                  </a:lnTo>
                  <a:lnTo>
                    <a:pt x="5766423" y="3295099"/>
                  </a:lnTo>
                  <a:lnTo>
                    <a:pt x="0" y="3295099"/>
                  </a:lnTo>
                  <a:close/>
                </a:path>
              </a:pathLst>
            </a:custGeom>
          </p:spPr>
        </p:pic>
        <p:grpSp>
          <p:nvGrpSpPr>
            <p:cNvPr id="27" name="Group 26"/>
            <p:cNvGrpSpPr/>
            <p:nvPr/>
          </p:nvGrpSpPr>
          <p:grpSpPr>
            <a:xfrm>
              <a:off x="4324775" y="1996612"/>
              <a:ext cx="3438487" cy="2114140"/>
              <a:chOff x="3641508" y="1706343"/>
              <a:chExt cx="3438487" cy="211414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3657600" y="2929407"/>
                <a:ext cx="891076" cy="891076"/>
              </a:xfrm>
              <a:prstGeom prst="ellipse">
                <a:avLst/>
              </a:prstGeom>
              <a:noFill/>
              <a:ln w="44450">
                <a:solidFill>
                  <a:schemeClr val="tx1">
                    <a:alpha val="56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33" name="Isosceles Triangle 32"/>
              <p:cNvSpPr/>
              <p:nvPr/>
            </p:nvSpPr>
            <p:spPr>
              <a:xfrm>
                <a:off x="4764864" y="2929407"/>
                <a:ext cx="1033649" cy="891076"/>
              </a:xfrm>
              <a:prstGeom prst="triangle">
                <a:avLst/>
              </a:prstGeom>
              <a:noFill/>
              <a:ln w="44450">
                <a:solidFill>
                  <a:schemeClr val="tx1">
                    <a:alpha val="56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6014701" y="2929407"/>
                <a:ext cx="891076" cy="891076"/>
              </a:xfrm>
              <a:prstGeom prst="rect">
                <a:avLst/>
              </a:prstGeom>
              <a:noFill/>
              <a:ln w="44450">
                <a:solidFill>
                  <a:schemeClr val="tx1">
                    <a:alpha val="56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641508" y="1706343"/>
                <a:ext cx="3438487" cy="891076"/>
              </a:xfrm>
              <a:prstGeom prst="rect">
                <a:avLst/>
              </a:prstGeom>
              <a:noFill/>
              <a:ln w="444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PH" sz="3600" b="1" dirty="0" smtClean="0">
                    <a:solidFill>
                      <a:srgbClr val="4A382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WELCOME !!!</a:t>
                </a:r>
                <a:endParaRPr lang="en-PH" sz="3600" b="1" dirty="0">
                  <a:solidFill>
                    <a:srgbClr val="4A382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5" name="Envelope (Body)"/>
          <p:cNvGrpSpPr/>
          <p:nvPr/>
        </p:nvGrpSpPr>
        <p:grpSpPr>
          <a:xfrm>
            <a:off x="12316693" y="2338324"/>
            <a:ext cx="6050758" cy="3614738"/>
            <a:chOff x="3063796" y="1621629"/>
            <a:chExt cx="6050758" cy="3614738"/>
          </a:xfrm>
        </p:grpSpPr>
        <p:sp>
          <p:nvSpPr>
            <p:cNvPr id="36" name="Freeform: Shape 35"/>
            <p:cNvSpPr/>
            <p:nvPr/>
          </p:nvSpPr>
          <p:spPr>
            <a:xfrm>
              <a:off x="3063797" y="1621629"/>
              <a:ext cx="6050757" cy="3614738"/>
            </a:xfrm>
            <a:custGeom>
              <a:avLst/>
              <a:gdLst>
                <a:gd name="connsiteX0" fmla="*/ 6050751 w 6050757"/>
                <a:gd name="connsiteY0" fmla="*/ 0 h 3614738"/>
                <a:gd name="connsiteX1" fmla="*/ 6050757 w 6050757"/>
                <a:gd name="connsiteY1" fmla="*/ 0 h 3614738"/>
                <a:gd name="connsiteX2" fmla="*/ 6050757 w 6050757"/>
                <a:gd name="connsiteY2" fmla="*/ 3614738 h 3614738"/>
                <a:gd name="connsiteX3" fmla="*/ 0 w 6050757"/>
                <a:gd name="connsiteY3" fmla="*/ 3614738 h 3614738"/>
                <a:gd name="connsiteX4" fmla="*/ 0 w 6050757"/>
                <a:gd name="connsiteY4" fmla="*/ 0 h 3614738"/>
                <a:gd name="connsiteX5" fmla="*/ 3025375 w 6050757"/>
                <a:gd name="connsiteY5" fmla="*/ 2166637 h 361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50757" h="3614738">
                  <a:moveTo>
                    <a:pt x="6050751" y="0"/>
                  </a:moveTo>
                  <a:lnTo>
                    <a:pt x="6050757" y="0"/>
                  </a:lnTo>
                  <a:lnTo>
                    <a:pt x="6050757" y="3614738"/>
                  </a:lnTo>
                  <a:lnTo>
                    <a:pt x="0" y="3614738"/>
                  </a:lnTo>
                  <a:lnTo>
                    <a:pt x="0" y="0"/>
                  </a:lnTo>
                  <a:lnTo>
                    <a:pt x="3025375" y="2166637"/>
                  </a:lnTo>
                  <a:close/>
                </a:path>
              </a:pathLst>
            </a:custGeom>
            <a:solidFill>
              <a:srgbClr val="219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37" name="Freeform: Shape 36"/>
            <p:cNvSpPr/>
            <p:nvPr/>
          </p:nvSpPr>
          <p:spPr>
            <a:xfrm rot="10800000" flipV="1">
              <a:off x="3063796" y="3428000"/>
              <a:ext cx="6047970" cy="1808366"/>
            </a:xfrm>
            <a:custGeom>
              <a:avLst/>
              <a:gdLst>
                <a:gd name="connsiteX0" fmla="*/ 3525650 w 6047970"/>
                <a:gd name="connsiteY0" fmla="*/ 0 h 1808366"/>
                <a:gd name="connsiteX1" fmla="*/ 3022595 w 6047970"/>
                <a:gd name="connsiteY1" fmla="*/ 360265 h 1808366"/>
                <a:gd name="connsiteX2" fmla="*/ 2522323 w 6047970"/>
                <a:gd name="connsiteY2" fmla="*/ 1993 h 1808366"/>
                <a:gd name="connsiteX3" fmla="*/ 0 w 6047970"/>
                <a:gd name="connsiteY3" fmla="*/ 1808366 h 1808366"/>
                <a:gd name="connsiteX4" fmla="*/ 6047970 w 6047970"/>
                <a:gd name="connsiteY4" fmla="*/ 1808366 h 1808366"/>
                <a:gd name="connsiteX5" fmla="*/ 6047970 w 6047970"/>
                <a:gd name="connsiteY5" fmla="*/ 1806372 h 1808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47970" h="1808366">
                  <a:moveTo>
                    <a:pt x="3525650" y="0"/>
                  </a:moveTo>
                  <a:lnTo>
                    <a:pt x="3022595" y="360265"/>
                  </a:lnTo>
                  <a:lnTo>
                    <a:pt x="2522323" y="1993"/>
                  </a:lnTo>
                  <a:lnTo>
                    <a:pt x="0" y="1808366"/>
                  </a:lnTo>
                  <a:lnTo>
                    <a:pt x="6047970" y="1808366"/>
                  </a:lnTo>
                  <a:lnTo>
                    <a:pt x="6047970" y="1806372"/>
                  </a:lnTo>
                  <a:close/>
                </a:path>
              </a:pathLst>
            </a:custGeom>
            <a:solidFill>
              <a:srgbClr val="1E88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sp>
        <p:nvSpPr>
          <p:cNvPr id="38" name="Envelope Cover"/>
          <p:cNvSpPr/>
          <p:nvPr/>
        </p:nvSpPr>
        <p:spPr>
          <a:xfrm rot="10800000">
            <a:off x="12319493" y="2338317"/>
            <a:ext cx="6050757" cy="2166639"/>
          </a:xfrm>
          <a:prstGeom prst="triangle">
            <a:avLst/>
          </a:prstGeom>
          <a:solidFill>
            <a:srgbClr val="74C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pic>
        <p:nvPicPr>
          <p:cNvPr id="32" name="Thumb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54628" b="80068"/>
          <a:stretch>
            <a:fillRect/>
          </a:stretch>
        </p:blipFill>
        <p:spPr>
          <a:xfrm flipH="1">
            <a:off x="15507100" y="2338318"/>
            <a:ext cx="3115039" cy="697060"/>
          </a:xfrm>
          <a:custGeom>
            <a:avLst/>
            <a:gdLst>
              <a:gd name="connsiteX0" fmla="*/ 0 w 1382950"/>
              <a:gd name="connsiteY0" fmla="*/ 0 h 309466"/>
              <a:gd name="connsiteX1" fmla="*/ 1382950 w 1382950"/>
              <a:gd name="connsiteY1" fmla="*/ 0 h 309466"/>
              <a:gd name="connsiteX2" fmla="*/ 1382950 w 1382950"/>
              <a:gd name="connsiteY2" fmla="*/ 309466 h 309466"/>
              <a:gd name="connsiteX3" fmla="*/ 0 w 1382950"/>
              <a:gd name="connsiteY3" fmla="*/ 309466 h 309466"/>
              <a:gd name="connsiteX4" fmla="*/ 0 w 1382950"/>
              <a:gd name="connsiteY4" fmla="*/ 0 h 309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2950" h="309466">
                <a:moveTo>
                  <a:pt x="0" y="0"/>
                </a:moveTo>
                <a:lnTo>
                  <a:pt x="1382950" y="0"/>
                </a:lnTo>
                <a:lnTo>
                  <a:pt x="1382950" y="309466"/>
                </a:lnTo>
                <a:lnTo>
                  <a:pt x="0" y="309466"/>
                </a:lnTo>
                <a:lnTo>
                  <a:pt x="0" y="0"/>
                </a:lnTo>
                <a:close/>
              </a:path>
            </a:pathLst>
          </a:cu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75833 1.85185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91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75911 0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956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-0.75885 1.85185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943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-0.75885 1.85185E-6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943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33333E-6 L -0.77708 3.33333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54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77787 2.22222E-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9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7708 3.33333E-6 L 6.25E-7 3.33333E-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54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7787 2.22222E-6 L 2.5E-6 2.22222E-6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93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7" presetClass="exit" presetSubtype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7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75885 1.85185E-6 L -0.75885 -0.20093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3" grpId="0" animBg="1"/>
      <p:bldP spid="38" grpId="0" animBg="1"/>
      <p:bldP spid="38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02"/>
          <p:cNvGrpSpPr/>
          <p:nvPr/>
        </p:nvGrpSpPr>
        <p:grpSpPr>
          <a:xfrm>
            <a:off x="11618352" y="-799068"/>
            <a:ext cx="6990964" cy="6796715"/>
            <a:chOff x="5147620" y="-833335"/>
            <a:chExt cx="6990964" cy="6796715"/>
          </a:xfrm>
        </p:grpSpPr>
        <p:grpSp>
          <p:nvGrpSpPr>
            <p:cNvPr id="104" name="Group 103"/>
            <p:cNvGrpSpPr/>
            <p:nvPr/>
          </p:nvGrpSpPr>
          <p:grpSpPr>
            <a:xfrm>
              <a:off x="5147620" y="-833335"/>
              <a:ext cx="6990964" cy="6796715"/>
              <a:chOff x="5210546" y="-792632"/>
              <a:chExt cx="6990964" cy="6796715"/>
            </a:xfrm>
          </p:grpSpPr>
          <p:sp>
            <p:nvSpPr>
              <p:cNvPr id="118" name="Freeform: Shape 117"/>
              <p:cNvSpPr/>
              <p:nvPr/>
            </p:nvSpPr>
            <p:spPr>
              <a:xfrm flipH="1">
                <a:off x="5210546" y="-792632"/>
                <a:ext cx="5578721" cy="6796715"/>
              </a:xfrm>
              <a:custGeom>
                <a:avLst/>
                <a:gdLst>
                  <a:gd name="connsiteX0" fmla="*/ 0 w 5280763"/>
                  <a:gd name="connsiteY0" fmla="*/ 0 h 5569528"/>
                  <a:gd name="connsiteX1" fmla="*/ 1053396 w 5280763"/>
                  <a:gd name="connsiteY1" fmla="*/ 0 h 5569528"/>
                  <a:gd name="connsiteX2" fmla="*/ 1053396 w 5280763"/>
                  <a:gd name="connsiteY2" fmla="*/ 717110 h 5569528"/>
                  <a:gd name="connsiteX3" fmla="*/ 2106792 w 5280763"/>
                  <a:gd name="connsiteY3" fmla="*/ 717110 h 5569528"/>
                  <a:gd name="connsiteX4" fmla="*/ 2106792 w 5280763"/>
                  <a:gd name="connsiteY4" fmla="*/ 1434220 h 5569528"/>
                  <a:gd name="connsiteX5" fmla="*/ 3160188 w 5280763"/>
                  <a:gd name="connsiteY5" fmla="*/ 1434220 h 5569528"/>
                  <a:gd name="connsiteX6" fmla="*/ 3160188 w 5280763"/>
                  <a:gd name="connsiteY6" fmla="*/ 2140528 h 5569528"/>
                  <a:gd name="connsiteX7" fmla="*/ 4213584 w 5280763"/>
                  <a:gd name="connsiteY7" fmla="*/ 2140528 h 5569528"/>
                  <a:gd name="connsiteX8" fmla="*/ 4213584 w 5280763"/>
                  <a:gd name="connsiteY8" fmla="*/ 2888673 h 5569528"/>
                  <a:gd name="connsiteX9" fmla="*/ 5280763 w 5280763"/>
                  <a:gd name="connsiteY9" fmla="*/ 2888673 h 5569528"/>
                  <a:gd name="connsiteX10" fmla="*/ 5280763 w 5280763"/>
                  <a:gd name="connsiteY10" fmla="*/ 5569527 h 5569528"/>
                  <a:gd name="connsiteX11" fmla="*/ 4213584 w 5280763"/>
                  <a:gd name="connsiteY11" fmla="*/ 5569527 h 5569528"/>
                  <a:gd name="connsiteX12" fmla="*/ 4213584 w 5280763"/>
                  <a:gd name="connsiteY12" fmla="*/ 5569528 h 5569528"/>
                  <a:gd name="connsiteX13" fmla="*/ 3013363 w 5280763"/>
                  <a:gd name="connsiteY13" fmla="*/ 5569528 h 5569528"/>
                  <a:gd name="connsiteX14" fmla="*/ 3013363 w 5280763"/>
                  <a:gd name="connsiteY14" fmla="*/ 5569527 h 5569528"/>
                  <a:gd name="connsiteX15" fmla="*/ 2106792 w 5280763"/>
                  <a:gd name="connsiteY15" fmla="*/ 5569527 h 5569528"/>
                  <a:gd name="connsiteX16" fmla="*/ 1946184 w 5280763"/>
                  <a:gd name="connsiteY16" fmla="*/ 5569527 h 5569528"/>
                  <a:gd name="connsiteX17" fmla="*/ 1053396 w 5280763"/>
                  <a:gd name="connsiteY17" fmla="*/ 5569527 h 5569528"/>
                  <a:gd name="connsiteX18" fmla="*/ 906571 w 5280763"/>
                  <a:gd name="connsiteY18" fmla="*/ 5569527 h 5569528"/>
                  <a:gd name="connsiteX19" fmla="*/ 0 w 5280763"/>
                  <a:gd name="connsiteY19" fmla="*/ 5569527 h 556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280763" h="5569528">
                    <a:moveTo>
                      <a:pt x="0" y="0"/>
                    </a:moveTo>
                    <a:lnTo>
                      <a:pt x="1053396" y="0"/>
                    </a:lnTo>
                    <a:lnTo>
                      <a:pt x="1053396" y="717110"/>
                    </a:lnTo>
                    <a:lnTo>
                      <a:pt x="2106792" y="717110"/>
                    </a:lnTo>
                    <a:lnTo>
                      <a:pt x="2106792" y="1434220"/>
                    </a:lnTo>
                    <a:lnTo>
                      <a:pt x="3160188" y="1434220"/>
                    </a:lnTo>
                    <a:lnTo>
                      <a:pt x="3160188" y="2140528"/>
                    </a:lnTo>
                    <a:lnTo>
                      <a:pt x="4213584" y="2140528"/>
                    </a:lnTo>
                    <a:lnTo>
                      <a:pt x="4213584" y="2888673"/>
                    </a:lnTo>
                    <a:lnTo>
                      <a:pt x="5280763" y="2888673"/>
                    </a:lnTo>
                    <a:lnTo>
                      <a:pt x="5280763" y="5569527"/>
                    </a:lnTo>
                    <a:lnTo>
                      <a:pt x="4213584" y="5569527"/>
                    </a:lnTo>
                    <a:lnTo>
                      <a:pt x="4213584" y="5569528"/>
                    </a:lnTo>
                    <a:lnTo>
                      <a:pt x="3013363" y="5569528"/>
                    </a:lnTo>
                    <a:lnTo>
                      <a:pt x="3013363" y="5569527"/>
                    </a:lnTo>
                    <a:lnTo>
                      <a:pt x="2106792" y="5569527"/>
                    </a:lnTo>
                    <a:lnTo>
                      <a:pt x="1946184" y="5569527"/>
                    </a:lnTo>
                    <a:lnTo>
                      <a:pt x="1053396" y="5569527"/>
                    </a:lnTo>
                    <a:lnTo>
                      <a:pt x="906571" y="5569527"/>
                    </a:lnTo>
                    <a:lnTo>
                      <a:pt x="0" y="5569527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sp>
            <p:nvSpPr>
              <p:cNvPr id="119" name="Freeform: Shape 118"/>
              <p:cNvSpPr/>
              <p:nvPr/>
            </p:nvSpPr>
            <p:spPr>
              <a:xfrm flipH="1">
                <a:off x="5362593" y="-792632"/>
                <a:ext cx="6838917" cy="6796715"/>
              </a:xfrm>
              <a:custGeom>
                <a:avLst/>
                <a:gdLst>
                  <a:gd name="connsiteX0" fmla="*/ 2373028 w 6838917"/>
                  <a:gd name="connsiteY0" fmla="*/ 0 h 6796715"/>
                  <a:gd name="connsiteX1" fmla="*/ 1910225 w 6838917"/>
                  <a:gd name="connsiteY1" fmla="*/ 0 h 6796715"/>
                  <a:gd name="connsiteX2" fmla="*/ 1260196 w 6838917"/>
                  <a:gd name="connsiteY2" fmla="*/ 0 h 6796715"/>
                  <a:gd name="connsiteX3" fmla="*/ 0 w 6838917"/>
                  <a:gd name="connsiteY3" fmla="*/ 0 h 6796715"/>
                  <a:gd name="connsiteX4" fmla="*/ 0 w 6838917"/>
                  <a:gd name="connsiteY4" fmla="*/ 6796715 h 6796715"/>
                  <a:gd name="connsiteX5" fmla="*/ 1910225 w 6838917"/>
                  <a:gd name="connsiteY5" fmla="*/ 6796715 h 6796715"/>
                  <a:gd name="connsiteX6" fmla="*/ 1910225 w 6838917"/>
                  <a:gd name="connsiteY6" fmla="*/ 6796714 h 6796715"/>
                  <a:gd name="connsiteX7" fmla="*/ 2217919 w 6838917"/>
                  <a:gd name="connsiteY7" fmla="*/ 6796714 h 6796715"/>
                  <a:gd name="connsiteX8" fmla="*/ 2373028 w 6838917"/>
                  <a:gd name="connsiteY8" fmla="*/ 6796714 h 6796715"/>
                  <a:gd name="connsiteX9" fmla="*/ 3316190 w 6838917"/>
                  <a:gd name="connsiteY9" fmla="*/ 6796714 h 6796715"/>
                  <a:gd name="connsiteX10" fmla="*/ 3485860 w 6838917"/>
                  <a:gd name="connsiteY10" fmla="*/ 6796714 h 6796715"/>
                  <a:gd name="connsiteX11" fmla="*/ 4443583 w 6838917"/>
                  <a:gd name="connsiteY11" fmla="*/ 6796714 h 6796715"/>
                  <a:gd name="connsiteX12" fmla="*/ 4443583 w 6838917"/>
                  <a:gd name="connsiteY12" fmla="*/ 6796715 h 6796715"/>
                  <a:gd name="connsiteX13" fmla="*/ 5711525 w 6838917"/>
                  <a:gd name="connsiteY13" fmla="*/ 6796715 h 6796715"/>
                  <a:gd name="connsiteX14" fmla="*/ 5711525 w 6838917"/>
                  <a:gd name="connsiteY14" fmla="*/ 6796714 h 6796715"/>
                  <a:gd name="connsiteX15" fmla="*/ 6838917 w 6838917"/>
                  <a:gd name="connsiteY15" fmla="*/ 6796714 h 6796715"/>
                  <a:gd name="connsiteX16" fmla="*/ 6838917 w 6838917"/>
                  <a:gd name="connsiteY16" fmla="*/ 3525162 h 6796715"/>
                  <a:gd name="connsiteX17" fmla="*/ 5711525 w 6838917"/>
                  <a:gd name="connsiteY17" fmla="*/ 3525162 h 6796715"/>
                  <a:gd name="connsiteX18" fmla="*/ 5711525 w 6838917"/>
                  <a:gd name="connsiteY18" fmla="*/ 2612171 h 6796715"/>
                  <a:gd name="connsiteX19" fmla="*/ 4598692 w 6838917"/>
                  <a:gd name="connsiteY19" fmla="*/ 2612171 h 6796715"/>
                  <a:gd name="connsiteX20" fmla="*/ 4598692 w 6838917"/>
                  <a:gd name="connsiteY20" fmla="*/ 1750236 h 6796715"/>
                  <a:gd name="connsiteX21" fmla="*/ 3485860 w 6838917"/>
                  <a:gd name="connsiteY21" fmla="*/ 1750236 h 6796715"/>
                  <a:gd name="connsiteX22" fmla="*/ 3485860 w 6838917"/>
                  <a:gd name="connsiteY22" fmla="*/ 875118 h 6796715"/>
                  <a:gd name="connsiteX23" fmla="*/ 2373028 w 6838917"/>
                  <a:gd name="connsiteY23" fmla="*/ 875118 h 6796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838917" h="6796715">
                    <a:moveTo>
                      <a:pt x="2373028" y="0"/>
                    </a:moveTo>
                    <a:lnTo>
                      <a:pt x="1910225" y="0"/>
                    </a:lnTo>
                    <a:lnTo>
                      <a:pt x="1260196" y="0"/>
                    </a:lnTo>
                    <a:lnTo>
                      <a:pt x="0" y="0"/>
                    </a:lnTo>
                    <a:lnTo>
                      <a:pt x="0" y="6796715"/>
                    </a:lnTo>
                    <a:lnTo>
                      <a:pt x="1910225" y="6796715"/>
                    </a:lnTo>
                    <a:lnTo>
                      <a:pt x="1910225" y="6796714"/>
                    </a:lnTo>
                    <a:lnTo>
                      <a:pt x="2217919" y="6796714"/>
                    </a:lnTo>
                    <a:lnTo>
                      <a:pt x="2373028" y="6796714"/>
                    </a:lnTo>
                    <a:lnTo>
                      <a:pt x="3316190" y="6796714"/>
                    </a:lnTo>
                    <a:lnTo>
                      <a:pt x="3485860" y="6796714"/>
                    </a:lnTo>
                    <a:lnTo>
                      <a:pt x="4443583" y="6796714"/>
                    </a:lnTo>
                    <a:lnTo>
                      <a:pt x="4443583" y="6796715"/>
                    </a:lnTo>
                    <a:lnTo>
                      <a:pt x="5711525" y="6796715"/>
                    </a:lnTo>
                    <a:lnTo>
                      <a:pt x="5711525" y="6796714"/>
                    </a:lnTo>
                    <a:lnTo>
                      <a:pt x="6838917" y="6796714"/>
                    </a:lnTo>
                    <a:lnTo>
                      <a:pt x="6838917" y="3525162"/>
                    </a:lnTo>
                    <a:lnTo>
                      <a:pt x="5711525" y="3525162"/>
                    </a:lnTo>
                    <a:lnTo>
                      <a:pt x="5711525" y="2612171"/>
                    </a:lnTo>
                    <a:lnTo>
                      <a:pt x="4598692" y="2612171"/>
                    </a:lnTo>
                    <a:lnTo>
                      <a:pt x="4598692" y="1750236"/>
                    </a:lnTo>
                    <a:lnTo>
                      <a:pt x="3485860" y="1750236"/>
                    </a:lnTo>
                    <a:lnTo>
                      <a:pt x="3485860" y="875118"/>
                    </a:lnTo>
                    <a:lnTo>
                      <a:pt x="2373028" y="875118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7855818" y="3001112"/>
              <a:ext cx="868260" cy="1175240"/>
              <a:chOff x="8655308" y="1516250"/>
              <a:chExt cx="1701293" cy="2302798"/>
            </a:xfrm>
          </p:grpSpPr>
          <p:sp>
            <p:nvSpPr>
              <p:cNvPr id="116" name="Rectangle: Top Corners Snipped 115"/>
              <p:cNvSpPr/>
              <p:nvPr/>
            </p:nvSpPr>
            <p:spPr>
              <a:xfrm>
                <a:off x="8655308" y="1516250"/>
                <a:ext cx="1701293" cy="2300944"/>
              </a:xfrm>
              <a:prstGeom prst="snip2SameRect">
                <a:avLst>
                  <a:gd name="adj1" fmla="val 50000"/>
                  <a:gd name="adj2" fmla="val 0"/>
                </a:avLst>
              </a:prstGeom>
              <a:solidFill>
                <a:srgbClr val="FFD966"/>
              </a:solidFill>
              <a:ln>
                <a:solidFill>
                  <a:srgbClr val="FFD9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17" name="Rectangle: Top Corners Snipped 116"/>
              <p:cNvSpPr/>
              <p:nvPr/>
            </p:nvSpPr>
            <p:spPr>
              <a:xfrm>
                <a:off x="8776135" y="1695048"/>
                <a:ext cx="1440000" cy="2124000"/>
              </a:xfrm>
              <a:prstGeom prst="snip2SameRect">
                <a:avLst>
                  <a:gd name="adj1" fmla="val 50000"/>
                  <a:gd name="adj2" fmla="val 0"/>
                </a:avLst>
              </a:prstGeom>
              <a:solidFill>
                <a:srgbClr val="AFEBB5"/>
              </a:solidFill>
              <a:ln>
                <a:solidFill>
                  <a:srgbClr val="FFD9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10416347" y="1109289"/>
              <a:ext cx="868260" cy="1175240"/>
              <a:chOff x="8655308" y="1516250"/>
              <a:chExt cx="1701293" cy="2302798"/>
            </a:xfrm>
          </p:grpSpPr>
          <p:sp>
            <p:nvSpPr>
              <p:cNvPr id="114" name="Rectangle: Top Corners Snipped 113"/>
              <p:cNvSpPr/>
              <p:nvPr/>
            </p:nvSpPr>
            <p:spPr>
              <a:xfrm>
                <a:off x="8655308" y="1516250"/>
                <a:ext cx="1701293" cy="2300944"/>
              </a:xfrm>
              <a:prstGeom prst="snip2SameRect">
                <a:avLst>
                  <a:gd name="adj1" fmla="val 50000"/>
                  <a:gd name="adj2" fmla="val 0"/>
                </a:avLst>
              </a:prstGeom>
              <a:solidFill>
                <a:srgbClr val="FFD966"/>
              </a:solidFill>
              <a:ln>
                <a:solidFill>
                  <a:srgbClr val="FFD9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15" name="Rectangle: Top Corners Snipped 114"/>
              <p:cNvSpPr/>
              <p:nvPr/>
            </p:nvSpPr>
            <p:spPr>
              <a:xfrm>
                <a:off x="8776135" y="1695048"/>
                <a:ext cx="1440000" cy="2124000"/>
              </a:xfrm>
              <a:prstGeom prst="snip2SameRect">
                <a:avLst>
                  <a:gd name="adj1" fmla="val 50000"/>
                  <a:gd name="adj2" fmla="val 0"/>
                </a:avLst>
              </a:prstGeom>
              <a:solidFill>
                <a:srgbClr val="AFEBB5"/>
              </a:solidFill>
              <a:ln>
                <a:solidFill>
                  <a:srgbClr val="FFD9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grpSp>
        <p:nvGrpSpPr>
          <p:cNvPr id="120" name="Group 119"/>
          <p:cNvGrpSpPr/>
          <p:nvPr/>
        </p:nvGrpSpPr>
        <p:grpSpPr>
          <a:xfrm>
            <a:off x="-5385788" y="-3723"/>
            <a:ext cx="6739897" cy="6007805"/>
            <a:chOff x="6478" y="-1861"/>
            <a:chExt cx="6739897" cy="6007805"/>
          </a:xfrm>
        </p:grpSpPr>
        <p:grpSp>
          <p:nvGrpSpPr>
            <p:cNvPr id="121" name="Group 120"/>
            <p:cNvGrpSpPr/>
            <p:nvPr/>
          </p:nvGrpSpPr>
          <p:grpSpPr>
            <a:xfrm>
              <a:off x="6478" y="-1861"/>
              <a:ext cx="6739897" cy="6007805"/>
              <a:chOff x="6478" y="-1861"/>
              <a:chExt cx="6739897" cy="6007805"/>
            </a:xfrm>
          </p:grpSpPr>
          <p:sp>
            <p:nvSpPr>
              <p:cNvPr id="125" name="Freeform: Shape 124"/>
              <p:cNvSpPr/>
              <p:nvPr/>
            </p:nvSpPr>
            <p:spPr>
              <a:xfrm>
                <a:off x="365576" y="-1861"/>
                <a:ext cx="6380799" cy="6005944"/>
              </a:xfrm>
              <a:custGeom>
                <a:avLst/>
                <a:gdLst>
                  <a:gd name="connsiteX0" fmla="*/ 0 w 6380799"/>
                  <a:gd name="connsiteY0" fmla="*/ 0 h 6005944"/>
                  <a:gd name="connsiteX1" fmla="*/ 3889662 w 6380799"/>
                  <a:gd name="connsiteY1" fmla="*/ 0 h 6005944"/>
                  <a:gd name="connsiteX2" fmla="*/ 3889662 w 6380799"/>
                  <a:gd name="connsiteY2" fmla="*/ 1949028 h 6005944"/>
                  <a:gd name="connsiteX3" fmla="*/ 6380799 w 6380799"/>
                  <a:gd name="connsiteY3" fmla="*/ 1949028 h 6005944"/>
                  <a:gd name="connsiteX4" fmla="*/ 6380799 w 6380799"/>
                  <a:gd name="connsiteY4" fmla="*/ 6005944 h 6005944"/>
                  <a:gd name="connsiteX5" fmla="*/ 3857389 w 6380799"/>
                  <a:gd name="connsiteY5" fmla="*/ 6005944 h 6005944"/>
                  <a:gd name="connsiteX6" fmla="*/ 3857389 w 6380799"/>
                  <a:gd name="connsiteY6" fmla="*/ 6005943 h 6005944"/>
                  <a:gd name="connsiteX7" fmla="*/ 0 w 6380799"/>
                  <a:gd name="connsiteY7" fmla="*/ 6005943 h 6005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380799" h="6005944">
                    <a:moveTo>
                      <a:pt x="0" y="0"/>
                    </a:moveTo>
                    <a:lnTo>
                      <a:pt x="3889662" y="0"/>
                    </a:lnTo>
                    <a:lnTo>
                      <a:pt x="3889662" y="1949028"/>
                    </a:lnTo>
                    <a:lnTo>
                      <a:pt x="6380799" y="1949028"/>
                    </a:lnTo>
                    <a:lnTo>
                      <a:pt x="6380799" y="6005944"/>
                    </a:lnTo>
                    <a:lnTo>
                      <a:pt x="3857389" y="6005944"/>
                    </a:lnTo>
                    <a:lnTo>
                      <a:pt x="3857389" y="6005943"/>
                    </a:lnTo>
                    <a:lnTo>
                      <a:pt x="0" y="6005943"/>
                    </a:lnTo>
                    <a:close/>
                  </a:path>
                </a:pathLst>
              </a:custGeom>
              <a:solidFill>
                <a:srgbClr val="00B3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sp>
            <p:nvSpPr>
              <p:cNvPr id="126" name="Freeform: Shape 125"/>
              <p:cNvSpPr/>
              <p:nvPr/>
            </p:nvSpPr>
            <p:spPr>
              <a:xfrm>
                <a:off x="6478" y="0"/>
                <a:ext cx="6380799" cy="6005944"/>
              </a:xfrm>
              <a:custGeom>
                <a:avLst/>
                <a:gdLst>
                  <a:gd name="connsiteX0" fmla="*/ 0 w 6380799"/>
                  <a:gd name="connsiteY0" fmla="*/ 0 h 6005944"/>
                  <a:gd name="connsiteX1" fmla="*/ 3889662 w 6380799"/>
                  <a:gd name="connsiteY1" fmla="*/ 0 h 6005944"/>
                  <a:gd name="connsiteX2" fmla="*/ 3889662 w 6380799"/>
                  <a:gd name="connsiteY2" fmla="*/ 1949028 h 6005944"/>
                  <a:gd name="connsiteX3" fmla="*/ 6380799 w 6380799"/>
                  <a:gd name="connsiteY3" fmla="*/ 1949028 h 6005944"/>
                  <a:gd name="connsiteX4" fmla="*/ 6380799 w 6380799"/>
                  <a:gd name="connsiteY4" fmla="*/ 6005944 h 6005944"/>
                  <a:gd name="connsiteX5" fmla="*/ 3857389 w 6380799"/>
                  <a:gd name="connsiteY5" fmla="*/ 6005944 h 6005944"/>
                  <a:gd name="connsiteX6" fmla="*/ 3857389 w 6380799"/>
                  <a:gd name="connsiteY6" fmla="*/ 6005943 h 6005944"/>
                  <a:gd name="connsiteX7" fmla="*/ 0 w 6380799"/>
                  <a:gd name="connsiteY7" fmla="*/ 6005943 h 6005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380799" h="6005944">
                    <a:moveTo>
                      <a:pt x="0" y="0"/>
                    </a:moveTo>
                    <a:lnTo>
                      <a:pt x="3889662" y="0"/>
                    </a:lnTo>
                    <a:lnTo>
                      <a:pt x="3889662" y="1949028"/>
                    </a:lnTo>
                    <a:lnTo>
                      <a:pt x="6380799" y="1949028"/>
                    </a:lnTo>
                    <a:lnTo>
                      <a:pt x="6380799" y="6005944"/>
                    </a:lnTo>
                    <a:lnTo>
                      <a:pt x="3857389" y="6005944"/>
                    </a:lnTo>
                    <a:lnTo>
                      <a:pt x="3857389" y="6005943"/>
                    </a:lnTo>
                    <a:lnTo>
                      <a:pt x="0" y="6005943"/>
                    </a:lnTo>
                    <a:close/>
                  </a:path>
                </a:pathLst>
              </a:custGeom>
              <a:solidFill>
                <a:srgbClr val="5DD5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grpSp>
            <p:nvGrpSpPr>
              <p:cNvPr id="127" name="Group 126"/>
              <p:cNvGrpSpPr/>
              <p:nvPr/>
            </p:nvGrpSpPr>
            <p:grpSpPr>
              <a:xfrm>
                <a:off x="275173" y="287185"/>
                <a:ext cx="490653" cy="490653"/>
                <a:chOff x="1304693" y="111512"/>
                <a:chExt cx="490653" cy="490653"/>
              </a:xfrm>
            </p:grpSpPr>
            <p:sp>
              <p:nvSpPr>
                <p:cNvPr id="134" name="Rectangle 133"/>
                <p:cNvSpPr/>
                <p:nvPr/>
              </p:nvSpPr>
              <p:spPr>
                <a:xfrm>
                  <a:off x="1304693" y="111512"/>
                  <a:ext cx="490653" cy="490653"/>
                </a:xfrm>
                <a:prstGeom prst="rect">
                  <a:avLst/>
                </a:prstGeom>
                <a:solidFill>
                  <a:srgbClr val="00B3F2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1365229" y="161925"/>
                  <a:ext cx="430117" cy="440240"/>
                </a:xfrm>
                <a:prstGeom prst="rect">
                  <a:avLst/>
                </a:prstGeom>
                <a:solidFill>
                  <a:srgbClr val="AFEBB5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1670248" y="287185"/>
                <a:ext cx="490653" cy="490653"/>
                <a:chOff x="1304693" y="111512"/>
                <a:chExt cx="490653" cy="490653"/>
              </a:xfrm>
            </p:grpSpPr>
            <p:sp>
              <p:nvSpPr>
                <p:cNvPr id="132" name="Rectangle 131"/>
                <p:cNvSpPr/>
                <p:nvPr/>
              </p:nvSpPr>
              <p:spPr>
                <a:xfrm>
                  <a:off x="1304693" y="111512"/>
                  <a:ext cx="490653" cy="490653"/>
                </a:xfrm>
                <a:prstGeom prst="rect">
                  <a:avLst/>
                </a:prstGeom>
                <a:solidFill>
                  <a:srgbClr val="00B3F2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sp>
              <p:nvSpPr>
                <p:cNvPr id="133" name="Rectangle 132"/>
                <p:cNvSpPr/>
                <p:nvPr/>
              </p:nvSpPr>
              <p:spPr>
                <a:xfrm>
                  <a:off x="1365229" y="161925"/>
                  <a:ext cx="430117" cy="440240"/>
                </a:xfrm>
                <a:prstGeom prst="rect">
                  <a:avLst/>
                </a:prstGeom>
                <a:solidFill>
                  <a:srgbClr val="AFEBB5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</p:grpSp>
          <p:grpSp>
            <p:nvGrpSpPr>
              <p:cNvPr id="129" name="Group 128"/>
              <p:cNvGrpSpPr/>
              <p:nvPr/>
            </p:nvGrpSpPr>
            <p:grpSpPr>
              <a:xfrm>
                <a:off x="3065322" y="287185"/>
                <a:ext cx="490653" cy="490653"/>
                <a:chOff x="1304693" y="111512"/>
                <a:chExt cx="490653" cy="490653"/>
              </a:xfrm>
            </p:grpSpPr>
            <p:sp>
              <p:nvSpPr>
                <p:cNvPr id="130" name="Rectangle 129"/>
                <p:cNvSpPr/>
                <p:nvPr/>
              </p:nvSpPr>
              <p:spPr>
                <a:xfrm>
                  <a:off x="1304693" y="111512"/>
                  <a:ext cx="490653" cy="490653"/>
                </a:xfrm>
                <a:prstGeom prst="rect">
                  <a:avLst/>
                </a:prstGeom>
                <a:solidFill>
                  <a:srgbClr val="00B3F2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sp>
              <p:nvSpPr>
                <p:cNvPr id="131" name="Rectangle 130"/>
                <p:cNvSpPr/>
                <p:nvPr/>
              </p:nvSpPr>
              <p:spPr>
                <a:xfrm>
                  <a:off x="1365229" y="161925"/>
                  <a:ext cx="430117" cy="440240"/>
                </a:xfrm>
                <a:prstGeom prst="rect">
                  <a:avLst/>
                </a:prstGeom>
                <a:solidFill>
                  <a:srgbClr val="AFEBB5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</p:grpSp>
        </p:grpSp>
        <p:grpSp>
          <p:nvGrpSpPr>
            <p:cNvPr id="122" name="Group 121"/>
            <p:cNvGrpSpPr/>
            <p:nvPr/>
          </p:nvGrpSpPr>
          <p:grpSpPr>
            <a:xfrm>
              <a:off x="4432625" y="3322434"/>
              <a:ext cx="1309256" cy="2681649"/>
              <a:chOff x="3996325" y="3474834"/>
              <a:chExt cx="1309256" cy="2681649"/>
            </a:xfrm>
          </p:grpSpPr>
          <p:sp>
            <p:nvSpPr>
              <p:cNvPr id="123" name="Rectangle: Top Corners Rounded 122"/>
              <p:cNvSpPr/>
              <p:nvPr/>
            </p:nvSpPr>
            <p:spPr>
              <a:xfrm>
                <a:off x="3996325" y="3474834"/>
                <a:ext cx="1309255" cy="268164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B3F2"/>
              </a:solidFill>
              <a:ln>
                <a:solidFill>
                  <a:srgbClr val="5DD5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24" name="Rectangle: Top Corners Rounded 123"/>
              <p:cNvSpPr/>
              <p:nvPr/>
            </p:nvSpPr>
            <p:spPr>
              <a:xfrm>
                <a:off x="4157675" y="3474834"/>
                <a:ext cx="1147906" cy="268164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AFEBB5"/>
              </a:solidFill>
              <a:ln>
                <a:solidFill>
                  <a:srgbClr val="5DD5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sp>
        <p:nvSpPr>
          <p:cNvPr id="18" name="Rectangle 17"/>
          <p:cNvSpPr/>
          <p:nvPr/>
        </p:nvSpPr>
        <p:spPr>
          <a:xfrm>
            <a:off x="0" y="6005945"/>
            <a:ext cx="12185523" cy="852055"/>
          </a:xfrm>
          <a:prstGeom prst="rect">
            <a:avLst/>
          </a:prstGeom>
          <a:solidFill>
            <a:srgbClr val="85D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69" name="Group 68"/>
          <p:cNvGrpSpPr/>
          <p:nvPr/>
        </p:nvGrpSpPr>
        <p:grpSpPr>
          <a:xfrm>
            <a:off x="107" y="5256327"/>
            <a:ext cx="5549459" cy="5569529"/>
            <a:chOff x="6477" y="1288472"/>
            <a:chExt cx="5549459" cy="5569529"/>
          </a:xfrm>
        </p:grpSpPr>
        <p:sp>
          <p:nvSpPr>
            <p:cNvPr id="70" name="Freeform: Shape 69"/>
            <p:cNvSpPr/>
            <p:nvPr/>
          </p:nvSpPr>
          <p:spPr>
            <a:xfrm>
              <a:off x="275173" y="1288472"/>
              <a:ext cx="5280763" cy="5569528"/>
            </a:xfrm>
            <a:custGeom>
              <a:avLst/>
              <a:gdLst>
                <a:gd name="connsiteX0" fmla="*/ 0 w 5280763"/>
                <a:gd name="connsiteY0" fmla="*/ 0 h 5569528"/>
                <a:gd name="connsiteX1" fmla="*/ 1053396 w 5280763"/>
                <a:gd name="connsiteY1" fmla="*/ 0 h 5569528"/>
                <a:gd name="connsiteX2" fmla="*/ 1053396 w 5280763"/>
                <a:gd name="connsiteY2" fmla="*/ 717110 h 5569528"/>
                <a:gd name="connsiteX3" fmla="*/ 2106792 w 5280763"/>
                <a:gd name="connsiteY3" fmla="*/ 717110 h 5569528"/>
                <a:gd name="connsiteX4" fmla="*/ 2106792 w 5280763"/>
                <a:gd name="connsiteY4" fmla="*/ 1434220 h 5569528"/>
                <a:gd name="connsiteX5" fmla="*/ 3160188 w 5280763"/>
                <a:gd name="connsiteY5" fmla="*/ 1434220 h 5569528"/>
                <a:gd name="connsiteX6" fmla="*/ 3160188 w 5280763"/>
                <a:gd name="connsiteY6" fmla="*/ 2140528 h 5569528"/>
                <a:gd name="connsiteX7" fmla="*/ 4213584 w 5280763"/>
                <a:gd name="connsiteY7" fmla="*/ 2140528 h 5569528"/>
                <a:gd name="connsiteX8" fmla="*/ 4213584 w 5280763"/>
                <a:gd name="connsiteY8" fmla="*/ 2888673 h 5569528"/>
                <a:gd name="connsiteX9" fmla="*/ 5280763 w 5280763"/>
                <a:gd name="connsiteY9" fmla="*/ 2888673 h 5569528"/>
                <a:gd name="connsiteX10" fmla="*/ 5280763 w 5280763"/>
                <a:gd name="connsiteY10" fmla="*/ 5569527 h 5569528"/>
                <a:gd name="connsiteX11" fmla="*/ 4213584 w 5280763"/>
                <a:gd name="connsiteY11" fmla="*/ 5569527 h 5569528"/>
                <a:gd name="connsiteX12" fmla="*/ 4213584 w 5280763"/>
                <a:gd name="connsiteY12" fmla="*/ 5569528 h 5569528"/>
                <a:gd name="connsiteX13" fmla="*/ 3013363 w 5280763"/>
                <a:gd name="connsiteY13" fmla="*/ 5569528 h 5569528"/>
                <a:gd name="connsiteX14" fmla="*/ 3013363 w 5280763"/>
                <a:gd name="connsiteY14" fmla="*/ 5569527 h 5569528"/>
                <a:gd name="connsiteX15" fmla="*/ 2106792 w 5280763"/>
                <a:gd name="connsiteY15" fmla="*/ 5569527 h 5569528"/>
                <a:gd name="connsiteX16" fmla="*/ 1946184 w 5280763"/>
                <a:gd name="connsiteY16" fmla="*/ 5569527 h 5569528"/>
                <a:gd name="connsiteX17" fmla="*/ 1053396 w 5280763"/>
                <a:gd name="connsiteY17" fmla="*/ 5569527 h 5569528"/>
                <a:gd name="connsiteX18" fmla="*/ 906571 w 5280763"/>
                <a:gd name="connsiteY18" fmla="*/ 5569527 h 5569528"/>
                <a:gd name="connsiteX19" fmla="*/ 0 w 5280763"/>
                <a:gd name="connsiteY19" fmla="*/ 5569527 h 556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280763" h="5569528">
                  <a:moveTo>
                    <a:pt x="0" y="0"/>
                  </a:moveTo>
                  <a:lnTo>
                    <a:pt x="1053396" y="0"/>
                  </a:lnTo>
                  <a:lnTo>
                    <a:pt x="1053396" y="717110"/>
                  </a:lnTo>
                  <a:lnTo>
                    <a:pt x="2106792" y="717110"/>
                  </a:lnTo>
                  <a:lnTo>
                    <a:pt x="2106792" y="1434220"/>
                  </a:lnTo>
                  <a:lnTo>
                    <a:pt x="3160188" y="1434220"/>
                  </a:lnTo>
                  <a:lnTo>
                    <a:pt x="3160188" y="2140528"/>
                  </a:lnTo>
                  <a:lnTo>
                    <a:pt x="4213584" y="2140528"/>
                  </a:lnTo>
                  <a:lnTo>
                    <a:pt x="4213584" y="2888673"/>
                  </a:lnTo>
                  <a:lnTo>
                    <a:pt x="5280763" y="2888673"/>
                  </a:lnTo>
                  <a:lnTo>
                    <a:pt x="5280763" y="5569527"/>
                  </a:lnTo>
                  <a:lnTo>
                    <a:pt x="4213584" y="5569527"/>
                  </a:lnTo>
                  <a:lnTo>
                    <a:pt x="4213584" y="5569528"/>
                  </a:lnTo>
                  <a:lnTo>
                    <a:pt x="3013363" y="5569528"/>
                  </a:lnTo>
                  <a:lnTo>
                    <a:pt x="3013363" y="5569527"/>
                  </a:lnTo>
                  <a:lnTo>
                    <a:pt x="2106792" y="5569527"/>
                  </a:lnTo>
                  <a:lnTo>
                    <a:pt x="1946184" y="5569527"/>
                  </a:lnTo>
                  <a:lnTo>
                    <a:pt x="1053396" y="5569527"/>
                  </a:lnTo>
                  <a:lnTo>
                    <a:pt x="906571" y="5569527"/>
                  </a:lnTo>
                  <a:lnTo>
                    <a:pt x="0" y="5569527"/>
                  </a:lnTo>
                  <a:close/>
                </a:path>
              </a:pathLst>
            </a:custGeom>
            <a:solidFill>
              <a:srgbClr val="FF93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82" name="Freeform: Shape 81"/>
            <p:cNvSpPr/>
            <p:nvPr/>
          </p:nvSpPr>
          <p:spPr>
            <a:xfrm>
              <a:off x="6477" y="1288473"/>
              <a:ext cx="5280763" cy="5569528"/>
            </a:xfrm>
            <a:custGeom>
              <a:avLst/>
              <a:gdLst>
                <a:gd name="connsiteX0" fmla="*/ 0 w 5280763"/>
                <a:gd name="connsiteY0" fmla="*/ 0 h 5569528"/>
                <a:gd name="connsiteX1" fmla="*/ 1053396 w 5280763"/>
                <a:gd name="connsiteY1" fmla="*/ 0 h 5569528"/>
                <a:gd name="connsiteX2" fmla="*/ 1053396 w 5280763"/>
                <a:gd name="connsiteY2" fmla="*/ 717110 h 5569528"/>
                <a:gd name="connsiteX3" fmla="*/ 2106792 w 5280763"/>
                <a:gd name="connsiteY3" fmla="*/ 717110 h 5569528"/>
                <a:gd name="connsiteX4" fmla="*/ 2106792 w 5280763"/>
                <a:gd name="connsiteY4" fmla="*/ 1434220 h 5569528"/>
                <a:gd name="connsiteX5" fmla="*/ 3160188 w 5280763"/>
                <a:gd name="connsiteY5" fmla="*/ 1434220 h 5569528"/>
                <a:gd name="connsiteX6" fmla="*/ 3160188 w 5280763"/>
                <a:gd name="connsiteY6" fmla="*/ 2140528 h 5569528"/>
                <a:gd name="connsiteX7" fmla="*/ 4213584 w 5280763"/>
                <a:gd name="connsiteY7" fmla="*/ 2140528 h 5569528"/>
                <a:gd name="connsiteX8" fmla="*/ 4213584 w 5280763"/>
                <a:gd name="connsiteY8" fmla="*/ 2888673 h 5569528"/>
                <a:gd name="connsiteX9" fmla="*/ 5280763 w 5280763"/>
                <a:gd name="connsiteY9" fmla="*/ 2888673 h 5569528"/>
                <a:gd name="connsiteX10" fmla="*/ 5280763 w 5280763"/>
                <a:gd name="connsiteY10" fmla="*/ 5569527 h 5569528"/>
                <a:gd name="connsiteX11" fmla="*/ 4213584 w 5280763"/>
                <a:gd name="connsiteY11" fmla="*/ 5569527 h 5569528"/>
                <a:gd name="connsiteX12" fmla="*/ 4213584 w 5280763"/>
                <a:gd name="connsiteY12" fmla="*/ 5569528 h 5569528"/>
                <a:gd name="connsiteX13" fmla="*/ 3013363 w 5280763"/>
                <a:gd name="connsiteY13" fmla="*/ 5569528 h 5569528"/>
                <a:gd name="connsiteX14" fmla="*/ 3013363 w 5280763"/>
                <a:gd name="connsiteY14" fmla="*/ 5569527 h 5569528"/>
                <a:gd name="connsiteX15" fmla="*/ 2106792 w 5280763"/>
                <a:gd name="connsiteY15" fmla="*/ 5569527 h 5569528"/>
                <a:gd name="connsiteX16" fmla="*/ 1946184 w 5280763"/>
                <a:gd name="connsiteY16" fmla="*/ 5569527 h 5569528"/>
                <a:gd name="connsiteX17" fmla="*/ 1053396 w 5280763"/>
                <a:gd name="connsiteY17" fmla="*/ 5569527 h 5569528"/>
                <a:gd name="connsiteX18" fmla="*/ 906571 w 5280763"/>
                <a:gd name="connsiteY18" fmla="*/ 5569527 h 5569528"/>
                <a:gd name="connsiteX19" fmla="*/ 0 w 5280763"/>
                <a:gd name="connsiteY19" fmla="*/ 5569527 h 556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280763" h="5569528">
                  <a:moveTo>
                    <a:pt x="0" y="0"/>
                  </a:moveTo>
                  <a:lnTo>
                    <a:pt x="1053396" y="0"/>
                  </a:lnTo>
                  <a:lnTo>
                    <a:pt x="1053396" y="717110"/>
                  </a:lnTo>
                  <a:lnTo>
                    <a:pt x="2106792" y="717110"/>
                  </a:lnTo>
                  <a:lnTo>
                    <a:pt x="2106792" y="1434220"/>
                  </a:lnTo>
                  <a:lnTo>
                    <a:pt x="3160188" y="1434220"/>
                  </a:lnTo>
                  <a:lnTo>
                    <a:pt x="3160188" y="2140528"/>
                  </a:lnTo>
                  <a:lnTo>
                    <a:pt x="4213584" y="2140528"/>
                  </a:lnTo>
                  <a:lnTo>
                    <a:pt x="4213584" y="2888673"/>
                  </a:lnTo>
                  <a:lnTo>
                    <a:pt x="5280763" y="2888673"/>
                  </a:lnTo>
                  <a:lnTo>
                    <a:pt x="5280763" y="5569527"/>
                  </a:lnTo>
                  <a:lnTo>
                    <a:pt x="4213584" y="5569527"/>
                  </a:lnTo>
                  <a:lnTo>
                    <a:pt x="4213584" y="5569528"/>
                  </a:lnTo>
                  <a:lnTo>
                    <a:pt x="3013363" y="5569528"/>
                  </a:lnTo>
                  <a:lnTo>
                    <a:pt x="3013363" y="5569527"/>
                  </a:lnTo>
                  <a:lnTo>
                    <a:pt x="2106792" y="5569527"/>
                  </a:lnTo>
                  <a:lnTo>
                    <a:pt x="1946184" y="5569527"/>
                  </a:lnTo>
                  <a:lnTo>
                    <a:pt x="1053396" y="5569527"/>
                  </a:lnTo>
                  <a:lnTo>
                    <a:pt x="906571" y="5569527"/>
                  </a:lnTo>
                  <a:lnTo>
                    <a:pt x="0" y="5569527"/>
                  </a:lnTo>
                  <a:close/>
                </a:path>
              </a:pathLst>
            </a:custGeom>
            <a:solidFill>
              <a:srgbClr val="FFB6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83" name="Rectangle: Top Corners Rounded 82"/>
            <p:cNvSpPr/>
            <p:nvPr/>
          </p:nvSpPr>
          <p:spPr>
            <a:xfrm>
              <a:off x="1055381" y="4176351"/>
              <a:ext cx="1309255" cy="268164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B3F2"/>
            </a:solidFill>
            <a:ln>
              <a:solidFill>
                <a:srgbClr val="5DD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84" name="Freeform: Shape 83"/>
            <p:cNvSpPr/>
            <p:nvPr/>
          </p:nvSpPr>
          <p:spPr>
            <a:xfrm>
              <a:off x="1189730" y="4176351"/>
              <a:ext cx="1181384" cy="1829593"/>
            </a:xfrm>
            <a:custGeom>
              <a:avLst/>
              <a:gdLst>
                <a:gd name="connsiteX0" fmla="*/ 590692 w 1181384"/>
                <a:gd name="connsiteY0" fmla="*/ 0 h 1829593"/>
                <a:gd name="connsiteX1" fmla="*/ 1181384 w 1181384"/>
                <a:gd name="connsiteY1" fmla="*/ 590692 h 1829593"/>
                <a:gd name="connsiteX2" fmla="*/ 1181384 w 1181384"/>
                <a:gd name="connsiteY2" fmla="*/ 1829593 h 1829593"/>
                <a:gd name="connsiteX3" fmla="*/ 0 w 1181384"/>
                <a:gd name="connsiteY3" fmla="*/ 1829593 h 1829593"/>
                <a:gd name="connsiteX4" fmla="*/ 0 w 1181384"/>
                <a:gd name="connsiteY4" fmla="*/ 590692 h 1829593"/>
                <a:gd name="connsiteX5" fmla="*/ 590692 w 1181384"/>
                <a:gd name="connsiteY5" fmla="*/ 0 h 1829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81384" h="1829593">
                  <a:moveTo>
                    <a:pt x="590692" y="0"/>
                  </a:moveTo>
                  <a:cubicBezTo>
                    <a:pt x="916922" y="0"/>
                    <a:pt x="1181384" y="264462"/>
                    <a:pt x="1181384" y="590692"/>
                  </a:cubicBezTo>
                  <a:lnTo>
                    <a:pt x="1181384" y="1829593"/>
                  </a:lnTo>
                  <a:lnTo>
                    <a:pt x="0" y="1829593"/>
                  </a:lnTo>
                  <a:lnTo>
                    <a:pt x="0" y="590692"/>
                  </a:lnTo>
                  <a:cubicBezTo>
                    <a:pt x="0" y="264462"/>
                    <a:pt x="264462" y="0"/>
                    <a:pt x="590692" y="0"/>
                  </a:cubicBezTo>
                  <a:close/>
                </a:path>
              </a:pathLst>
            </a:custGeom>
            <a:solidFill>
              <a:srgbClr val="5DD5FF"/>
            </a:solidFill>
            <a:ln>
              <a:solidFill>
                <a:srgbClr val="5DD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85" name="Freeform: Shape 84"/>
            <p:cNvSpPr/>
            <p:nvPr/>
          </p:nvSpPr>
          <p:spPr>
            <a:xfrm>
              <a:off x="1189730" y="6005944"/>
              <a:ext cx="1181384" cy="852056"/>
            </a:xfrm>
            <a:custGeom>
              <a:avLst/>
              <a:gdLst>
                <a:gd name="connsiteX0" fmla="*/ 0 w 1181384"/>
                <a:gd name="connsiteY0" fmla="*/ 0 h 852056"/>
                <a:gd name="connsiteX1" fmla="*/ 1181384 w 1181384"/>
                <a:gd name="connsiteY1" fmla="*/ 0 h 852056"/>
                <a:gd name="connsiteX2" fmla="*/ 1181384 w 1181384"/>
                <a:gd name="connsiteY2" fmla="*/ 852056 h 852056"/>
                <a:gd name="connsiteX3" fmla="*/ 0 w 1181384"/>
                <a:gd name="connsiteY3" fmla="*/ 852056 h 852056"/>
                <a:gd name="connsiteX4" fmla="*/ 0 w 1181384"/>
                <a:gd name="connsiteY4" fmla="*/ 0 h 852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1384" h="852056">
                  <a:moveTo>
                    <a:pt x="0" y="0"/>
                  </a:moveTo>
                  <a:lnTo>
                    <a:pt x="1181384" y="0"/>
                  </a:lnTo>
                  <a:lnTo>
                    <a:pt x="1181384" y="852056"/>
                  </a:lnTo>
                  <a:lnTo>
                    <a:pt x="0" y="852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5DFFF"/>
            </a:solidFill>
            <a:ln>
              <a:solidFill>
                <a:srgbClr val="5DD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6562110" y="5701722"/>
            <a:ext cx="6443642" cy="6858001"/>
            <a:chOff x="6077533" y="-1"/>
            <a:chExt cx="6443642" cy="6858001"/>
          </a:xfrm>
        </p:grpSpPr>
        <p:sp>
          <p:nvSpPr>
            <p:cNvPr id="87" name="Freeform: Shape 86"/>
            <p:cNvSpPr/>
            <p:nvPr/>
          </p:nvSpPr>
          <p:spPr>
            <a:xfrm>
              <a:off x="6077533" y="-1"/>
              <a:ext cx="6120944" cy="6858000"/>
            </a:xfrm>
            <a:custGeom>
              <a:avLst/>
              <a:gdLst>
                <a:gd name="connsiteX0" fmla="*/ 2895017 w 6120944"/>
                <a:gd name="connsiteY0" fmla="*/ 0 h 6858000"/>
                <a:gd name="connsiteX1" fmla="*/ 6120944 w 6120944"/>
                <a:gd name="connsiteY1" fmla="*/ 0 h 6858000"/>
                <a:gd name="connsiteX2" fmla="*/ 6120944 w 6120944"/>
                <a:gd name="connsiteY2" fmla="*/ 6858000 h 6858000"/>
                <a:gd name="connsiteX3" fmla="*/ 4692626 w 6120944"/>
                <a:gd name="connsiteY3" fmla="*/ 6858000 h 6858000"/>
                <a:gd name="connsiteX4" fmla="*/ 3957487 w 6120944"/>
                <a:gd name="connsiteY4" fmla="*/ 6858000 h 6858000"/>
                <a:gd name="connsiteX5" fmla="*/ 3218116 w 6120944"/>
                <a:gd name="connsiteY5" fmla="*/ 6858000 h 6858000"/>
                <a:gd name="connsiteX6" fmla="*/ 2895017 w 6120944"/>
                <a:gd name="connsiteY6" fmla="*/ 6858000 h 6858000"/>
                <a:gd name="connsiteX7" fmla="*/ 2498206 w 6120944"/>
                <a:gd name="connsiteY7" fmla="*/ 6858000 h 6858000"/>
                <a:gd name="connsiteX8" fmla="*/ 2209649 w 6120944"/>
                <a:gd name="connsiteY8" fmla="*/ 6858000 h 6858000"/>
                <a:gd name="connsiteX9" fmla="*/ 1474510 w 6120944"/>
                <a:gd name="connsiteY9" fmla="*/ 6858000 h 6858000"/>
                <a:gd name="connsiteX10" fmla="*/ 735139 w 6120944"/>
                <a:gd name="connsiteY10" fmla="*/ 6858000 h 6858000"/>
                <a:gd name="connsiteX11" fmla="*/ 0 w 6120944"/>
                <a:gd name="connsiteY11" fmla="*/ 6858000 h 6858000"/>
                <a:gd name="connsiteX12" fmla="*/ 0 w 6120944"/>
                <a:gd name="connsiteY12" fmla="*/ 3376251 h 6858000"/>
                <a:gd name="connsiteX13" fmla="*/ 735139 w 6120944"/>
                <a:gd name="connsiteY13" fmla="*/ 3376251 h 6858000"/>
                <a:gd name="connsiteX14" fmla="*/ 735139 w 6120944"/>
                <a:gd name="connsiteY14" fmla="*/ 2696648 h 6858000"/>
                <a:gd name="connsiteX15" fmla="*/ 1474510 w 6120944"/>
                <a:gd name="connsiteY15" fmla="*/ 2696648 h 6858000"/>
                <a:gd name="connsiteX16" fmla="*/ 1474510 w 6120944"/>
                <a:gd name="connsiteY16" fmla="*/ 1992560 h 6858000"/>
                <a:gd name="connsiteX17" fmla="*/ 2209649 w 6120944"/>
                <a:gd name="connsiteY17" fmla="*/ 1992560 h 6858000"/>
                <a:gd name="connsiteX18" fmla="*/ 2209649 w 6120944"/>
                <a:gd name="connsiteY18" fmla="*/ 1288472 h 6858000"/>
                <a:gd name="connsiteX19" fmla="*/ 2895017 w 6120944"/>
                <a:gd name="connsiteY19" fmla="*/ 128847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6120944" h="6858000">
                  <a:moveTo>
                    <a:pt x="2895017" y="0"/>
                  </a:moveTo>
                  <a:lnTo>
                    <a:pt x="6120944" y="0"/>
                  </a:lnTo>
                  <a:lnTo>
                    <a:pt x="6120944" y="6858000"/>
                  </a:lnTo>
                  <a:lnTo>
                    <a:pt x="4692626" y="6858000"/>
                  </a:lnTo>
                  <a:lnTo>
                    <a:pt x="3957487" y="6858000"/>
                  </a:lnTo>
                  <a:lnTo>
                    <a:pt x="3218116" y="6858000"/>
                  </a:lnTo>
                  <a:lnTo>
                    <a:pt x="2895017" y="6858000"/>
                  </a:lnTo>
                  <a:lnTo>
                    <a:pt x="2498206" y="6858000"/>
                  </a:lnTo>
                  <a:lnTo>
                    <a:pt x="2209649" y="6858000"/>
                  </a:lnTo>
                  <a:lnTo>
                    <a:pt x="1474510" y="6858000"/>
                  </a:lnTo>
                  <a:lnTo>
                    <a:pt x="735139" y="6858000"/>
                  </a:lnTo>
                  <a:lnTo>
                    <a:pt x="0" y="6858000"/>
                  </a:lnTo>
                  <a:lnTo>
                    <a:pt x="0" y="3376251"/>
                  </a:lnTo>
                  <a:lnTo>
                    <a:pt x="735139" y="3376251"/>
                  </a:lnTo>
                  <a:lnTo>
                    <a:pt x="735139" y="2696648"/>
                  </a:lnTo>
                  <a:lnTo>
                    <a:pt x="1474510" y="2696648"/>
                  </a:lnTo>
                  <a:lnTo>
                    <a:pt x="1474510" y="1992560"/>
                  </a:lnTo>
                  <a:lnTo>
                    <a:pt x="2209649" y="1992560"/>
                  </a:lnTo>
                  <a:lnTo>
                    <a:pt x="2209649" y="1288472"/>
                  </a:lnTo>
                  <a:lnTo>
                    <a:pt x="2895017" y="1288472"/>
                  </a:lnTo>
                  <a:close/>
                </a:path>
              </a:pathLst>
            </a:custGeom>
            <a:solidFill>
              <a:srgbClr val="BB97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91" name="Freeform: Shape 90"/>
            <p:cNvSpPr/>
            <p:nvPr/>
          </p:nvSpPr>
          <p:spPr>
            <a:xfrm>
              <a:off x="6400231" y="0"/>
              <a:ext cx="6120944" cy="6858000"/>
            </a:xfrm>
            <a:custGeom>
              <a:avLst/>
              <a:gdLst>
                <a:gd name="connsiteX0" fmla="*/ 2895017 w 6120944"/>
                <a:gd name="connsiteY0" fmla="*/ 0 h 6858000"/>
                <a:gd name="connsiteX1" fmla="*/ 6120944 w 6120944"/>
                <a:gd name="connsiteY1" fmla="*/ 0 h 6858000"/>
                <a:gd name="connsiteX2" fmla="*/ 6120944 w 6120944"/>
                <a:gd name="connsiteY2" fmla="*/ 6858000 h 6858000"/>
                <a:gd name="connsiteX3" fmla="*/ 4692626 w 6120944"/>
                <a:gd name="connsiteY3" fmla="*/ 6858000 h 6858000"/>
                <a:gd name="connsiteX4" fmla="*/ 3957487 w 6120944"/>
                <a:gd name="connsiteY4" fmla="*/ 6858000 h 6858000"/>
                <a:gd name="connsiteX5" fmla="*/ 3218116 w 6120944"/>
                <a:gd name="connsiteY5" fmla="*/ 6858000 h 6858000"/>
                <a:gd name="connsiteX6" fmla="*/ 2895017 w 6120944"/>
                <a:gd name="connsiteY6" fmla="*/ 6858000 h 6858000"/>
                <a:gd name="connsiteX7" fmla="*/ 2498206 w 6120944"/>
                <a:gd name="connsiteY7" fmla="*/ 6858000 h 6858000"/>
                <a:gd name="connsiteX8" fmla="*/ 2209649 w 6120944"/>
                <a:gd name="connsiteY8" fmla="*/ 6858000 h 6858000"/>
                <a:gd name="connsiteX9" fmla="*/ 1474510 w 6120944"/>
                <a:gd name="connsiteY9" fmla="*/ 6858000 h 6858000"/>
                <a:gd name="connsiteX10" fmla="*/ 735139 w 6120944"/>
                <a:gd name="connsiteY10" fmla="*/ 6858000 h 6858000"/>
                <a:gd name="connsiteX11" fmla="*/ 0 w 6120944"/>
                <a:gd name="connsiteY11" fmla="*/ 6858000 h 6858000"/>
                <a:gd name="connsiteX12" fmla="*/ 0 w 6120944"/>
                <a:gd name="connsiteY12" fmla="*/ 3376251 h 6858000"/>
                <a:gd name="connsiteX13" fmla="*/ 735139 w 6120944"/>
                <a:gd name="connsiteY13" fmla="*/ 3376251 h 6858000"/>
                <a:gd name="connsiteX14" fmla="*/ 735139 w 6120944"/>
                <a:gd name="connsiteY14" fmla="*/ 2696648 h 6858000"/>
                <a:gd name="connsiteX15" fmla="*/ 1474510 w 6120944"/>
                <a:gd name="connsiteY15" fmla="*/ 2696648 h 6858000"/>
                <a:gd name="connsiteX16" fmla="*/ 1474510 w 6120944"/>
                <a:gd name="connsiteY16" fmla="*/ 1992560 h 6858000"/>
                <a:gd name="connsiteX17" fmla="*/ 2209649 w 6120944"/>
                <a:gd name="connsiteY17" fmla="*/ 1992560 h 6858000"/>
                <a:gd name="connsiteX18" fmla="*/ 2209649 w 6120944"/>
                <a:gd name="connsiteY18" fmla="*/ 1288472 h 6858000"/>
                <a:gd name="connsiteX19" fmla="*/ 2895017 w 6120944"/>
                <a:gd name="connsiteY19" fmla="*/ 128847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6120944" h="6858000">
                  <a:moveTo>
                    <a:pt x="2895017" y="0"/>
                  </a:moveTo>
                  <a:lnTo>
                    <a:pt x="6120944" y="0"/>
                  </a:lnTo>
                  <a:lnTo>
                    <a:pt x="6120944" y="6858000"/>
                  </a:lnTo>
                  <a:lnTo>
                    <a:pt x="4692626" y="6858000"/>
                  </a:lnTo>
                  <a:lnTo>
                    <a:pt x="3957487" y="6858000"/>
                  </a:lnTo>
                  <a:lnTo>
                    <a:pt x="3218116" y="6858000"/>
                  </a:lnTo>
                  <a:lnTo>
                    <a:pt x="2895017" y="6858000"/>
                  </a:lnTo>
                  <a:lnTo>
                    <a:pt x="2498206" y="6858000"/>
                  </a:lnTo>
                  <a:lnTo>
                    <a:pt x="2209649" y="6858000"/>
                  </a:lnTo>
                  <a:lnTo>
                    <a:pt x="1474510" y="6858000"/>
                  </a:lnTo>
                  <a:lnTo>
                    <a:pt x="735139" y="6858000"/>
                  </a:lnTo>
                  <a:lnTo>
                    <a:pt x="0" y="6858000"/>
                  </a:lnTo>
                  <a:lnTo>
                    <a:pt x="0" y="3376251"/>
                  </a:lnTo>
                  <a:lnTo>
                    <a:pt x="735139" y="3376251"/>
                  </a:lnTo>
                  <a:lnTo>
                    <a:pt x="735139" y="2696648"/>
                  </a:lnTo>
                  <a:lnTo>
                    <a:pt x="1474510" y="2696648"/>
                  </a:lnTo>
                  <a:lnTo>
                    <a:pt x="1474510" y="1992560"/>
                  </a:lnTo>
                  <a:lnTo>
                    <a:pt x="2209649" y="1992560"/>
                  </a:lnTo>
                  <a:lnTo>
                    <a:pt x="2209649" y="1288472"/>
                  </a:lnTo>
                  <a:lnTo>
                    <a:pt x="2895017" y="1288472"/>
                  </a:lnTo>
                  <a:close/>
                </a:path>
              </a:pathLst>
            </a:custGeom>
            <a:solidFill>
              <a:srgbClr val="C7A9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 dirty="0"/>
            </a:p>
          </p:txBody>
        </p:sp>
        <p:sp>
          <p:nvSpPr>
            <p:cNvPr id="92" name="Rectangle: Top Corners Snipped 91"/>
            <p:cNvSpPr/>
            <p:nvPr/>
          </p:nvSpPr>
          <p:spPr>
            <a:xfrm>
              <a:off x="9837815" y="456111"/>
              <a:ext cx="1701293" cy="2300944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rgbClr val="BB97C5"/>
            </a:solidFill>
            <a:ln>
              <a:solidFill>
                <a:srgbClr val="BB97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97" name="Rectangle: Top Corners Snipped 96"/>
            <p:cNvSpPr/>
            <p:nvPr/>
          </p:nvSpPr>
          <p:spPr>
            <a:xfrm>
              <a:off x="9958642" y="634909"/>
              <a:ext cx="1440000" cy="212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rgbClr val="FFE699"/>
            </a:solidFill>
            <a:ln>
              <a:solidFill>
                <a:srgbClr val="BB97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9406760" y="2757055"/>
              <a:ext cx="2510068" cy="739386"/>
            </a:xfrm>
            <a:prstGeom prst="rect">
              <a:avLst/>
            </a:prstGeom>
            <a:solidFill>
              <a:srgbClr val="BB97C5"/>
            </a:solidFill>
            <a:ln>
              <a:solidFill>
                <a:srgbClr val="BB97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9502908" y="2757048"/>
              <a:ext cx="2413919" cy="635439"/>
            </a:xfrm>
            <a:prstGeom prst="rect">
              <a:avLst/>
            </a:prstGeom>
            <a:solidFill>
              <a:srgbClr val="DCC9E1"/>
            </a:solidFill>
            <a:ln>
              <a:solidFill>
                <a:srgbClr val="BB97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645902" y="2326932"/>
            <a:ext cx="79021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ÔN TẬP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-0.00013 -0.57847 " pathEditMode="relative" rAng="0" ptsTypes="AA">
                                      <p:cBhvr>
                                        <p:cTn id="6" dur="1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21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95833E-6 -1.48148E-6 L -0.00052 -0.83148 " pathEditMode="relative" rAng="0" ptsTypes="AA">
                                      <p:cBhvr>
                                        <p:cTn id="8" dur="1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11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5.55112E-17 L 0.44232 0.00023 " pathEditMode="relative" rAng="0" ptsTypes="AA">
                                      <p:cBhvr>
                                        <p:cTn id="10" dur="1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80" y="-2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3.33333E-6 4.81481E-6 L -0.53073 0.00046 " pathEditMode="relative" rAng="0" ptsTypes="AA">
                                      <p:cBhvr>
                                        <p:cTn id="12" dur="1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3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Sliding door (R)"/>
          <p:cNvGrpSpPr/>
          <p:nvPr/>
        </p:nvGrpSpPr>
        <p:grpSpPr>
          <a:xfrm>
            <a:off x="6086687" y="648754"/>
            <a:ext cx="4664780" cy="5212677"/>
            <a:chOff x="6086687" y="648754"/>
            <a:chExt cx="4664780" cy="5212677"/>
          </a:xfrm>
        </p:grpSpPr>
        <p:grpSp>
          <p:nvGrpSpPr>
            <p:cNvPr id="68" name="Group 67"/>
            <p:cNvGrpSpPr/>
            <p:nvPr/>
          </p:nvGrpSpPr>
          <p:grpSpPr>
            <a:xfrm>
              <a:off x="6086982" y="648754"/>
              <a:ext cx="4664485" cy="5212677"/>
              <a:chOff x="6086982" y="644400"/>
              <a:chExt cx="4664485" cy="5212677"/>
            </a:xfrm>
          </p:grpSpPr>
          <p:sp>
            <p:nvSpPr>
              <p:cNvPr id="192" name="Rectangle 191"/>
              <p:cNvSpPr/>
              <p:nvPr/>
            </p:nvSpPr>
            <p:spPr>
              <a:xfrm>
                <a:off x="6086982" y="644400"/>
                <a:ext cx="4664485" cy="5212677"/>
              </a:xfrm>
              <a:prstGeom prst="rect">
                <a:avLst/>
              </a:prstGeom>
              <a:solidFill>
                <a:srgbClr val="DAE3F3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pic>
            <p:nvPicPr>
              <p:cNvPr id="186" name="Graphic 185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007360" y="2599031"/>
                <a:ext cx="1301674" cy="1301674"/>
              </a:xfrm>
              <a:prstGeom prst="rect">
                <a:avLst/>
              </a:prstGeom>
            </p:spPr>
          </p:pic>
          <p:sp>
            <p:nvSpPr>
              <p:cNvPr id="195" name="Freeform: Shape 194"/>
              <p:cNvSpPr/>
              <p:nvPr/>
            </p:nvSpPr>
            <p:spPr>
              <a:xfrm flipV="1">
                <a:off x="6090183" y="1897447"/>
                <a:ext cx="1342645" cy="2666622"/>
              </a:xfrm>
              <a:custGeom>
                <a:avLst/>
                <a:gdLst>
                  <a:gd name="connsiteX0" fmla="*/ 9334 w 1342645"/>
                  <a:gd name="connsiteY0" fmla="*/ 0 h 2666622"/>
                  <a:gd name="connsiteX1" fmla="*/ 1342645 w 1342645"/>
                  <a:gd name="connsiteY1" fmla="*/ 1333311 h 2666622"/>
                  <a:gd name="connsiteX2" fmla="*/ 9334 w 1342645"/>
                  <a:gd name="connsiteY2" fmla="*/ 2666622 h 2666622"/>
                  <a:gd name="connsiteX3" fmla="*/ 0 w 1342645"/>
                  <a:gd name="connsiteY3" fmla="*/ 2666151 h 2666622"/>
                  <a:gd name="connsiteX4" fmla="*/ 0 w 1342645"/>
                  <a:gd name="connsiteY4" fmla="*/ 471 h 2666622"/>
                  <a:gd name="connsiteX5" fmla="*/ 9334 w 1342645"/>
                  <a:gd name="connsiteY5" fmla="*/ 0 h 2666622"/>
                  <a:gd name="connsiteX0-1" fmla="*/ 0 w 1342645"/>
                  <a:gd name="connsiteY0-2" fmla="*/ 471 h 2757591"/>
                  <a:gd name="connsiteX1-3" fmla="*/ 9334 w 1342645"/>
                  <a:gd name="connsiteY1-4" fmla="*/ 0 h 2757591"/>
                  <a:gd name="connsiteX2-5" fmla="*/ 1342645 w 1342645"/>
                  <a:gd name="connsiteY2-6" fmla="*/ 1333311 h 2757591"/>
                  <a:gd name="connsiteX3-7" fmla="*/ 9334 w 1342645"/>
                  <a:gd name="connsiteY3-8" fmla="*/ 2666622 h 2757591"/>
                  <a:gd name="connsiteX4-9" fmla="*/ 91440 w 1342645"/>
                  <a:gd name="connsiteY4-10" fmla="*/ 2757591 h 2757591"/>
                  <a:gd name="connsiteX0-11" fmla="*/ 0 w 1342645"/>
                  <a:gd name="connsiteY0-12" fmla="*/ 471 h 2666622"/>
                  <a:gd name="connsiteX1-13" fmla="*/ 9334 w 1342645"/>
                  <a:gd name="connsiteY1-14" fmla="*/ 0 h 2666622"/>
                  <a:gd name="connsiteX2-15" fmla="*/ 1342645 w 1342645"/>
                  <a:gd name="connsiteY2-16" fmla="*/ 1333311 h 2666622"/>
                  <a:gd name="connsiteX3-17" fmla="*/ 9334 w 1342645"/>
                  <a:gd name="connsiteY3-18" fmla="*/ 2666622 h 266662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1342645" h="2666622">
                    <a:moveTo>
                      <a:pt x="0" y="471"/>
                    </a:moveTo>
                    <a:lnTo>
                      <a:pt x="9334" y="0"/>
                    </a:lnTo>
                    <a:cubicBezTo>
                      <a:pt x="745701" y="0"/>
                      <a:pt x="1342645" y="596944"/>
                      <a:pt x="1342645" y="1333311"/>
                    </a:cubicBezTo>
                    <a:cubicBezTo>
                      <a:pt x="1342645" y="2069678"/>
                      <a:pt x="745701" y="2666622"/>
                      <a:pt x="9334" y="2666622"/>
                    </a:cubicBezTo>
                  </a:path>
                </a:pathLst>
              </a:custGeom>
              <a:noFill/>
              <a:ln w="254000">
                <a:solidFill>
                  <a:srgbClr val="3B644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pic>
            <p:nvPicPr>
              <p:cNvPr id="198" name="Graphic 197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429312" y="4469063"/>
                <a:ext cx="1301674" cy="1301674"/>
              </a:xfrm>
              <a:prstGeom prst="rect">
                <a:avLst/>
              </a:prstGeom>
            </p:spPr>
          </p:pic>
        </p:grpSp>
        <p:cxnSp>
          <p:nvCxnSpPr>
            <p:cNvPr id="79" name="Straight Connector 78"/>
            <p:cNvCxnSpPr/>
            <p:nvPr/>
          </p:nvCxnSpPr>
          <p:spPr>
            <a:xfrm>
              <a:off x="6086687" y="4413957"/>
              <a:ext cx="0" cy="280908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7" name="Sliding door (L)"/>
          <p:cNvGrpSpPr/>
          <p:nvPr/>
        </p:nvGrpSpPr>
        <p:grpSpPr>
          <a:xfrm>
            <a:off x="1410144" y="650837"/>
            <a:ext cx="4677811" cy="5212677"/>
            <a:chOff x="1410144" y="650837"/>
            <a:chExt cx="4677811" cy="5212677"/>
          </a:xfrm>
        </p:grpSpPr>
        <p:grpSp>
          <p:nvGrpSpPr>
            <p:cNvPr id="62" name="Group 61"/>
            <p:cNvGrpSpPr/>
            <p:nvPr/>
          </p:nvGrpSpPr>
          <p:grpSpPr>
            <a:xfrm>
              <a:off x="1410144" y="650837"/>
              <a:ext cx="4677811" cy="5212677"/>
              <a:chOff x="1410144" y="650837"/>
              <a:chExt cx="4677811" cy="5212677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1416320" y="650837"/>
                <a:ext cx="4664485" cy="5212677"/>
              </a:xfrm>
              <a:prstGeom prst="rect">
                <a:avLst/>
              </a:prstGeom>
              <a:solidFill>
                <a:srgbClr val="DAE3F3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 dirty="0"/>
              </a:p>
            </p:txBody>
          </p:sp>
          <p:pic>
            <p:nvPicPr>
              <p:cNvPr id="210" name="Graphic 209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 l="12098"/>
              <a:stretch>
                <a:fillRect/>
              </a:stretch>
            </p:blipFill>
            <p:spPr>
              <a:xfrm>
                <a:off x="1419830" y="4451616"/>
                <a:ext cx="1144191" cy="1301674"/>
              </a:xfrm>
              <a:custGeom>
                <a:avLst/>
                <a:gdLst>
                  <a:gd name="connsiteX0" fmla="*/ 0 w 1144191"/>
                  <a:gd name="connsiteY0" fmla="*/ 0 h 1301674"/>
                  <a:gd name="connsiteX1" fmla="*/ 1144191 w 1144191"/>
                  <a:gd name="connsiteY1" fmla="*/ 0 h 1301674"/>
                  <a:gd name="connsiteX2" fmla="*/ 1144191 w 1144191"/>
                  <a:gd name="connsiteY2" fmla="*/ 1301674 h 1301674"/>
                  <a:gd name="connsiteX3" fmla="*/ 0 w 1144191"/>
                  <a:gd name="connsiteY3" fmla="*/ 1301674 h 1301674"/>
                  <a:gd name="connsiteX4" fmla="*/ 0 w 1144191"/>
                  <a:gd name="connsiteY4" fmla="*/ 0 h 1301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4191" h="1301674">
                    <a:moveTo>
                      <a:pt x="0" y="0"/>
                    </a:moveTo>
                    <a:lnTo>
                      <a:pt x="1144191" y="0"/>
                    </a:lnTo>
                    <a:lnTo>
                      <a:pt x="1144191" y="1301674"/>
                    </a:lnTo>
                    <a:lnTo>
                      <a:pt x="0" y="130167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</p:pic>
          <p:pic>
            <p:nvPicPr>
              <p:cNvPr id="207" name="Graphic 206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 l="70024"/>
              <a:stretch>
                <a:fillRect/>
              </a:stretch>
            </p:blipFill>
            <p:spPr>
              <a:xfrm>
                <a:off x="1410144" y="884023"/>
                <a:ext cx="390185" cy="1301674"/>
              </a:xfrm>
              <a:custGeom>
                <a:avLst/>
                <a:gdLst>
                  <a:gd name="connsiteX0" fmla="*/ 0 w 390185"/>
                  <a:gd name="connsiteY0" fmla="*/ 0 h 1301674"/>
                  <a:gd name="connsiteX1" fmla="*/ 390185 w 390185"/>
                  <a:gd name="connsiteY1" fmla="*/ 0 h 1301674"/>
                  <a:gd name="connsiteX2" fmla="*/ 390185 w 390185"/>
                  <a:gd name="connsiteY2" fmla="*/ 1301674 h 1301674"/>
                  <a:gd name="connsiteX3" fmla="*/ 0 w 390185"/>
                  <a:gd name="connsiteY3" fmla="*/ 1301674 h 1301674"/>
                  <a:gd name="connsiteX4" fmla="*/ 0 w 390185"/>
                  <a:gd name="connsiteY4" fmla="*/ 0 h 1301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0185" h="1301674">
                    <a:moveTo>
                      <a:pt x="0" y="0"/>
                    </a:moveTo>
                    <a:lnTo>
                      <a:pt x="390185" y="0"/>
                    </a:lnTo>
                    <a:lnTo>
                      <a:pt x="390185" y="1301674"/>
                    </a:lnTo>
                    <a:lnTo>
                      <a:pt x="0" y="130167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</p:pic>
          <p:pic>
            <p:nvPicPr>
              <p:cNvPr id="189" name="Graphic 188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2336690" y="2127326"/>
                <a:ext cx="1301674" cy="1301674"/>
              </a:xfrm>
              <a:prstGeom prst="rect">
                <a:avLst/>
              </a:prstGeom>
            </p:spPr>
          </p:pic>
          <p:pic>
            <p:nvPicPr>
              <p:cNvPr id="201" name="Graphic 200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 t="47457"/>
              <a:stretch>
                <a:fillRect/>
              </a:stretch>
            </p:blipFill>
            <p:spPr>
              <a:xfrm>
                <a:off x="4155271" y="650838"/>
                <a:ext cx="1301674" cy="683943"/>
              </a:xfrm>
              <a:custGeom>
                <a:avLst/>
                <a:gdLst>
                  <a:gd name="connsiteX0" fmla="*/ 0 w 1301674"/>
                  <a:gd name="connsiteY0" fmla="*/ 0 h 683943"/>
                  <a:gd name="connsiteX1" fmla="*/ 1301674 w 1301674"/>
                  <a:gd name="connsiteY1" fmla="*/ 0 h 683943"/>
                  <a:gd name="connsiteX2" fmla="*/ 1301674 w 1301674"/>
                  <a:gd name="connsiteY2" fmla="*/ 683943 h 683943"/>
                  <a:gd name="connsiteX3" fmla="*/ 0 w 1301674"/>
                  <a:gd name="connsiteY3" fmla="*/ 683943 h 683943"/>
                  <a:gd name="connsiteX4" fmla="*/ 0 w 1301674"/>
                  <a:gd name="connsiteY4" fmla="*/ 0 h 683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1674" h="683943">
                    <a:moveTo>
                      <a:pt x="0" y="0"/>
                    </a:moveTo>
                    <a:lnTo>
                      <a:pt x="1301674" y="0"/>
                    </a:lnTo>
                    <a:lnTo>
                      <a:pt x="1301674" y="683943"/>
                    </a:lnTo>
                    <a:lnTo>
                      <a:pt x="0" y="683943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</p:pic>
          <p:sp>
            <p:nvSpPr>
              <p:cNvPr id="196" name="Freeform: Shape 195"/>
              <p:cNvSpPr/>
              <p:nvPr/>
            </p:nvSpPr>
            <p:spPr>
              <a:xfrm flipH="1">
                <a:off x="4745310" y="1900885"/>
                <a:ext cx="1342645" cy="2666622"/>
              </a:xfrm>
              <a:custGeom>
                <a:avLst/>
                <a:gdLst>
                  <a:gd name="connsiteX0" fmla="*/ 9334 w 1342645"/>
                  <a:gd name="connsiteY0" fmla="*/ 0 h 2666622"/>
                  <a:gd name="connsiteX1" fmla="*/ 1342645 w 1342645"/>
                  <a:gd name="connsiteY1" fmla="*/ 1333311 h 2666622"/>
                  <a:gd name="connsiteX2" fmla="*/ 9334 w 1342645"/>
                  <a:gd name="connsiteY2" fmla="*/ 2666622 h 2666622"/>
                  <a:gd name="connsiteX3" fmla="*/ 0 w 1342645"/>
                  <a:gd name="connsiteY3" fmla="*/ 2666151 h 2666622"/>
                  <a:gd name="connsiteX4" fmla="*/ 0 w 1342645"/>
                  <a:gd name="connsiteY4" fmla="*/ 471 h 2666622"/>
                  <a:gd name="connsiteX5" fmla="*/ 9334 w 1342645"/>
                  <a:gd name="connsiteY5" fmla="*/ 0 h 2666622"/>
                  <a:gd name="connsiteX0-1" fmla="*/ 0 w 1342645"/>
                  <a:gd name="connsiteY0-2" fmla="*/ 471 h 2757591"/>
                  <a:gd name="connsiteX1-3" fmla="*/ 9334 w 1342645"/>
                  <a:gd name="connsiteY1-4" fmla="*/ 0 h 2757591"/>
                  <a:gd name="connsiteX2-5" fmla="*/ 1342645 w 1342645"/>
                  <a:gd name="connsiteY2-6" fmla="*/ 1333311 h 2757591"/>
                  <a:gd name="connsiteX3-7" fmla="*/ 9334 w 1342645"/>
                  <a:gd name="connsiteY3-8" fmla="*/ 2666622 h 2757591"/>
                  <a:gd name="connsiteX4-9" fmla="*/ 91440 w 1342645"/>
                  <a:gd name="connsiteY4-10" fmla="*/ 2757591 h 2757591"/>
                  <a:gd name="connsiteX0-11" fmla="*/ 0 w 1342645"/>
                  <a:gd name="connsiteY0-12" fmla="*/ 471 h 2666622"/>
                  <a:gd name="connsiteX1-13" fmla="*/ 9334 w 1342645"/>
                  <a:gd name="connsiteY1-14" fmla="*/ 0 h 2666622"/>
                  <a:gd name="connsiteX2-15" fmla="*/ 1342645 w 1342645"/>
                  <a:gd name="connsiteY2-16" fmla="*/ 1333311 h 2666622"/>
                  <a:gd name="connsiteX3-17" fmla="*/ 9334 w 1342645"/>
                  <a:gd name="connsiteY3-18" fmla="*/ 2666622 h 266662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1342645" h="2666622">
                    <a:moveTo>
                      <a:pt x="0" y="471"/>
                    </a:moveTo>
                    <a:lnTo>
                      <a:pt x="9334" y="0"/>
                    </a:lnTo>
                    <a:cubicBezTo>
                      <a:pt x="745701" y="0"/>
                      <a:pt x="1342645" y="596944"/>
                      <a:pt x="1342645" y="1333311"/>
                    </a:cubicBezTo>
                    <a:cubicBezTo>
                      <a:pt x="1342645" y="2069678"/>
                      <a:pt x="745701" y="2666622"/>
                      <a:pt x="9334" y="2666622"/>
                    </a:cubicBezTo>
                  </a:path>
                </a:pathLst>
              </a:custGeom>
              <a:noFill/>
              <a:ln w="254000">
                <a:solidFill>
                  <a:srgbClr val="3B644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pic>
            <p:nvPicPr>
              <p:cNvPr id="197" name="Graphic 196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652907" y="3734333"/>
                <a:ext cx="1301674" cy="1301674"/>
              </a:xfrm>
              <a:prstGeom prst="rect">
                <a:avLst/>
              </a:prstGeom>
            </p:spPr>
          </p:pic>
        </p:grpSp>
        <p:cxnSp>
          <p:nvCxnSpPr>
            <p:cNvPr id="218" name="Straight Connector 217"/>
            <p:cNvCxnSpPr/>
            <p:nvPr/>
          </p:nvCxnSpPr>
          <p:spPr>
            <a:xfrm>
              <a:off x="6075771" y="4427053"/>
              <a:ext cx="0" cy="280908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>
              <a:off x="6083931" y="1757833"/>
              <a:ext cx="0" cy="280908"/>
            </a:xfrm>
            <a:prstGeom prst="line">
              <a:avLst/>
            </a:prstGeom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3" name="Wall"/>
          <p:cNvSpPr/>
          <p:nvPr/>
        </p:nvSpPr>
        <p:spPr>
          <a:xfrm>
            <a:off x="-6620" y="0"/>
            <a:ext cx="12192000" cy="5871591"/>
          </a:xfrm>
          <a:custGeom>
            <a:avLst/>
            <a:gdLst>
              <a:gd name="connsiteX0" fmla="*/ 1441537 w 12192000"/>
              <a:gd name="connsiteY0" fmla="*/ 665250 h 5871591"/>
              <a:gd name="connsiteX1" fmla="*/ 1441537 w 12192000"/>
              <a:gd name="connsiteY1" fmla="*/ 5863514 h 5871591"/>
              <a:gd name="connsiteX2" fmla="*/ 10760665 w 12192000"/>
              <a:gd name="connsiteY2" fmla="*/ 5863514 h 5871591"/>
              <a:gd name="connsiteX3" fmla="*/ 10760665 w 12192000"/>
              <a:gd name="connsiteY3" fmla="*/ 665250 h 5871591"/>
              <a:gd name="connsiteX4" fmla="*/ 0 w 12192000"/>
              <a:gd name="connsiteY4" fmla="*/ 0 h 5871591"/>
              <a:gd name="connsiteX5" fmla="*/ 12192000 w 12192000"/>
              <a:gd name="connsiteY5" fmla="*/ 0 h 5871591"/>
              <a:gd name="connsiteX6" fmla="*/ 12192000 w 12192000"/>
              <a:gd name="connsiteY6" fmla="*/ 5871591 h 5871591"/>
              <a:gd name="connsiteX7" fmla="*/ 0 w 12192000"/>
              <a:gd name="connsiteY7" fmla="*/ 5871591 h 587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871591">
                <a:moveTo>
                  <a:pt x="1441537" y="665250"/>
                </a:moveTo>
                <a:lnTo>
                  <a:pt x="1441537" y="5863514"/>
                </a:lnTo>
                <a:lnTo>
                  <a:pt x="10760665" y="5863514"/>
                </a:lnTo>
                <a:lnTo>
                  <a:pt x="10760665" y="6652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871591"/>
                </a:lnTo>
                <a:lnTo>
                  <a:pt x="0" y="5871591"/>
                </a:lnTo>
                <a:close/>
              </a:path>
            </a:pathLst>
          </a:cu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PH"/>
          </a:p>
        </p:txBody>
      </p:sp>
      <p:sp>
        <p:nvSpPr>
          <p:cNvPr id="4" name="Rectangle 3"/>
          <p:cNvSpPr/>
          <p:nvPr/>
        </p:nvSpPr>
        <p:spPr>
          <a:xfrm>
            <a:off x="1431669" y="676815"/>
            <a:ext cx="9317561" cy="51786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2" name="Clouds"/>
          <p:cNvGrpSpPr/>
          <p:nvPr/>
        </p:nvGrpSpPr>
        <p:grpSpPr>
          <a:xfrm>
            <a:off x="498655" y="-556479"/>
            <a:ext cx="11652239" cy="6309769"/>
            <a:chOff x="498655" y="-556479"/>
            <a:chExt cx="11652239" cy="6309769"/>
          </a:xfrm>
        </p:grpSpPr>
        <p:pic>
          <p:nvPicPr>
            <p:cNvPr id="212" name="Graphic 211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87902"/>
            <a:stretch>
              <a:fillRect/>
            </a:stretch>
          </p:blipFill>
          <p:spPr>
            <a:xfrm>
              <a:off x="1262347" y="4451616"/>
              <a:ext cx="157483" cy="1301674"/>
            </a:xfrm>
            <a:custGeom>
              <a:avLst/>
              <a:gdLst>
                <a:gd name="connsiteX0" fmla="*/ 0 w 157483"/>
                <a:gd name="connsiteY0" fmla="*/ 0 h 1301674"/>
                <a:gd name="connsiteX1" fmla="*/ 157483 w 157483"/>
                <a:gd name="connsiteY1" fmla="*/ 0 h 1301674"/>
                <a:gd name="connsiteX2" fmla="*/ 157483 w 157483"/>
                <a:gd name="connsiteY2" fmla="*/ 1301674 h 1301674"/>
                <a:gd name="connsiteX3" fmla="*/ 0 w 157483"/>
                <a:gd name="connsiteY3" fmla="*/ 1301674 h 1301674"/>
                <a:gd name="connsiteX4" fmla="*/ 0 w 157483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483" h="1301674">
                  <a:moveTo>
                    <a:pt x="0" y="0"/>
                  </a:moveTo>
                  <a:lnTo>
                    <a:pt x="157483" y="0"/>
                  </a:lnTo>
                  <a:lnTo>
                    <a:pt x="157483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7" name="Graphic 186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0883" y="3343275"/>
              <a:ext cx="1301674" cy="1301674"/>
            </a:xfrm>
            <a:prstGeom prst="rect">
              <a:avLst/>
            </a:prstGeom>
          </p:spPr>
        </p:pic>
        <p:pic>
          <p:nvPicPr>
            <p:cNvPr id="209" name="Graphic 208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29976"/>
            <a:stretch>
              <a:fillRect/>
            </a:stretch>
          </p:blipFill>
          <p:spPr>
            <a:xfrm>
              <a:off x="498655" y="884023"/>
              <a:ext cx="911489" cy="1301674"/>
            </a:xfrm>
            <a:custGeom>
              <a:avLst/>
              <a:gdLst>
                <a:gd name="connsiteX0" fmla="*/ 0 w 911489"/>
                <a:gd name="connsiteY0" fmla="*/ 0 h 1301674"/>
                <a:gd name="connsiteX1" fmla="*/ 911489 w 911489"/>
                <a:gd name="connsiteY1" fmla="*/ 0 h 1301674"/>
                <a:gd name="connsiteX2" fmla="*/ 911489 w 911489"/>
                <a:gd name="connsiteY2" fmla="*/ 1301674 h 1301674"/>
                <a:gd name="connsiteX3" fmla="*/ 0 w 911489"/>
                <a:gd name="connsiteY3" fmla="*/ 1301674 h 1301674"/>
                <a:gd name="connsiteX4" fmla="*/ 0 w 911489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489" h="1301674">
                  <a:moveTo>
                    <a:pt x="0" y="0"/>
                  </a:moveTo>
                  <a:lnTo>
                    <a:pt x="911489" y="0"/>
                  </a:lnTo>
                  <a:lnTo>
                    <a:pt x="911489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5" name="Graphic 18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49220" y="592515"/>
              <a:ext cx="1301674" cy="1301674"/>
            </a:xfrm>
            <a:prstGeom prst="rect">
              <a:avLst/>
            </a:prstGeom>
          </p:spPr>
        </p:pic>
        <p:pic>
          <p:nvPicPr>
            <p:cNvPr id="205" name="Graphic 20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t="16791" b="52543"/>
            <a:stretch>
              <a:fillRect/>
            </a:stretch>
          </p:blipFill>
          <p:spPr>
            <a:xfrm>
              <a:off x="4155271" y="251671"/>
              <a:ext cx="1301674" cy="399167"/>
            </a:xfrm>
            <a:custGeom>
              <a:avLst/>
              <a:gdLst>
                <a:gd name="connsiteX0" fmla="*/ 0 w 1301674"/>
                <a:gd name="connsiteY0" fmla="*/ 0 h 399167"/>
                <a:gd name="connsiteX1" fmla="*/ 1301674 w 1301674"/>
                <a:gd name="connsiteY1" fmla="*/ 0 h 399167"/>
                <a:gd name="connsiteX2" fmla="*/ 1301674 w 1301674"/>
                <a:gd name="connsiteY2" fmla="*/ 399167 h 399167"/>
                <a:gd name="connsiteX3" fmla="*/ 0 w 1301674"/>
                <a:gd name="connsiteY3" fmla="*/ 399167 h 399167"/>
                <a:gd name="connsiteX4" fmla="*/ 0 w 1301674"/>
                <a:gd name="connsiteY4" fmla="*/ 0 h 3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1674" h="399167">
                  <a:moveTo>
                    <a:pt x="0" y="0"/>
                  </a:moveTo>
                  <a:lnTo>
                    <a:pt x="1301674" y="0"/>
                  </a:lnTo>
                  <a:lnTo>
                    <a:pt x="1301674" y="399167"/>
                  </a:lnTo>
                  <a:lnTo>
                    <a:pt x="0" y="399167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91" name="Graphic 190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37555" y="-556479"/>
              <a:ext cx="1301674" cy="1301674"/>
            </a:xfrm>
            <a:prstGeom prst="rect">
              <a:avLst/>
            </a:prstGeom>
          </p:spPr>
        </p:pic>
      </p:grpSp>
      <p:sp>
        <p:nvSpPr>
          <p:cNvPr id="220" name="Floor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FAD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97" name="Fence (R)"/>
          <p:cNvGrpSpPr/>
          <p:nvPr/>
        </p:nvGrpSpPr>
        <p:grpSpPr>
          <a:xfrm flipH="1">
            <a:off x="9967779" y="3844212"/>
            <a:ext cx="2333299" cy="2014656"/>
            <a:chOff x="-123310" y="3848858"/>
            <a:chExt cx="2333299" cy="2014656"/>
          </a:xfrm>
        </p:grpSpPr>
        <p:sp>
          <p:nvSpPr>
            <p:cNvPr id="99" name="Rectangle 98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00" name="Rectangle 99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01" name="Freeform: Shape 100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02" name="Freeform: Shape 101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6" name="Freeform: Shape 115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7" name="Freeform: Shape 116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8" name="Freeform: Shape 117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119" name="Fence (L)"/>
          <p:cNvGrpSpPr/>
          <p:nvPr/>
        </p:nvGrpSpPr>
        <p:grpSpPr>
          <a:xfrm>
            <a:off x="-123310" y="3848858"/>
            <a:ext cx="2333299" cy="2014656"/>
            <a:chOff x="-123310" y="3848858"/>
            <a:chExt cx="2333299" cy="2014656"/>
          </a:xfrm>
        </p:grpSpPr>
        <p:sp>
          <p:nvSpPr>
            <p:cNvPr id="120" name="Rectangle 119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1" name="Rectangle 120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2" name="Freeform: Shape 121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3" name="Freeform: Shape 122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4" name="Freeform: Shape 123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5" name="Freeform: Shape 124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6" name="Freeform: Shape 125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127" name="Guard (L)"/>
          <p:cNvGrpSpPr/>
          <p:nvPr/>
        </p:nvGrpSpPr>
        <p:grpSpPr>
          <a:xfrm>
            <a:off x="77484" y="2721695"/>
            <a:ext cx="1751052" cy="4002549"/>
            <a:chOff x="77484" y="2721695"/>
            <a:chExt cx="1751052" cy="4002549"/>
          </a:xfrm>
        </p:grpSpPr>
        <p:grpSp>
          <p:nvGrpSpPr>
            <p:cNvPr id="128" name="Group 127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194" name="Rectangle 193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99" name="Rectangle: Top Corners Rounded 198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190" name="Oval 189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30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1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2" name="Freeform: Shape 131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4" name="Rectangle: Top Corners Rounded 133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8" name="Oval 137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9" name="Oval 138"/>
            <p:cNvSpPr/>
            <p:nvPr/>
          </p:nvSpPr>
          <p:spPr>
            <a:xfrm>
              <a:off x="840922" y="2876032"/>
              <a:ext cx="238428" cy="23842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0" name="Rectangle: Rounded Corners 139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2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3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7" name="Oval 146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6" name="Freeform: Shape 155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88" name="Freeform: Shape 187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02" name="Guard (R)"/>
          <p:cNvGrpSpPr/>
          <p:nvPr/>
        </p:nvGrpSpPr>
        <p:grpSpPr>
          <a:xfrm>
            <a:off x="10325486" y="2725324"/>
            <a:ext cx="1751052" cy="4002549"/>
            <a:chOff x="77484" y="2721695"/>
            <a:chExt cx="1751052" cy="4002549"/>
          </a:xfrm>
        </p:grpSpPr>
        <p:grpSp>
          <p:nvGrpSpPr>
            <p:cNvPr id="203" name="Group 202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237" name="Rectangle 236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8" name="Rectangle: Top Corners Rounded 237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235" name="Oval 234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6" name="Oval 235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06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8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1" name="Freeform: Shape 210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5" name="Rectangle: Top Corners Rounded 214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2" name="Freeform: Shape 221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23" name="Oval 222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4" name="Oval 223"/>
            <p:cNvSpPr/>
            <p:nvPr/>
          </p:nvSpPr>
          <p:spPr>
            <a:xfrm>
              <a:off x="840922" y="2876032"/>
              <a:ext cx="238428" cy="23842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5" name="Rectangle: Rounded Corners 224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7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8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1" name="Oval 230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3" name="Freeform: Shape 232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4" name="Freeform: Shape 233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0 L -0.37148 0 " pathEditMode="relative" rAng="0" ptsTypes="AA">
                                      <p:cBhvr>
                                        <p:cTn id="6" dur="1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8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2.96296E-6 L 0.3681 2.96296E-6 " pathEditMode="relative" rAng="0" ptsTypes="AA">
                                      <p:cBhvr>
                                        <p:cTn id="8" dur="1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Sliding door (R)"/>
          <p:cNvGrpSpPr/>
          <p:nvPr/>
        </p:nvGrpSpPr>
        <p:grpSpPr>
          <a:xfrm>
            <a:off x="10574788" y="648754"/>
            <a:ext cx="4664780" cy="5212677"/>
            <a:chOff x="6086687" y="648754"/>
            <a:chExt cx="4664780" cy="5212677"/>
          </a:xfrm>
        </p:grpSpPr>
        <p:grpSp>
          <p:nvGrpSpPr>
            <p:cNvPr id="68" name="Group 67"/>
            <p:cNvGrpSpPr/>
            <p:nvPr/>
          </p:nvGrpSpPr>
          <p:grpSpPr>
            <a:xfrm>
              <a:off x="6086982" y="648754"/>
              <a:ext cx="4664485" cy="5212677"/>
              <a:chOff x="6086982" y="644400"/>
              <a:chExt cx="4664485" cy="5212677"/>
            </a:xfrm>
          </p:grpSpPr>
          <p:sp>
            <p:nvSpPr>
              <p:cNvPr id="192" name="Rectangle 191"/>
              <p:cNvSpPr/>
              <p:nvPr/>
            </p:nvSpPr>
            <p:spPr>
              <a:xfrm>
                <a:off x="6086982" y="644400"/>
                <a:ext cx="4664485" cy="5212677"/>
              </a:xfrm>
              <a:prstGeom prst="rect">
                <a:avLst/>
              </a:prstGeom>
              <a:solidFill>
                <a:srgbClr val="DAE3F3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pic>
            <p:nvPicPr>
              <p:cNvPr id="186" name="Graphic 185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007360" y="2599031"/>
                <a:ext cx="1301674" cy="1301674"/>
              </a:xfrm>
              <a:prstGeom prst="rect">
                <a:avLst/>
              </a:prstGeom>
            </p:spPr>
          </p:pic>
          <p:sp>
            <p:nvSpPr>
              <p:cNvPr id="195" name="Freeform: Shape 194"/>
              <p:cNvSpPr/>
              <p:nvPr/>
            </p:nvSpPr>
            <p:spPr>
              <a:xfrm flipV="1">
                <a:off x="6090183" y="1897447"/>
                <a:ext cx="1342645" cy="2666622"/>
              </a:xfrm>
              <a:custGeom>
                <a:avLst/>
                <a:gdLst>
                  <a:gd name="connsiteX0" fmla="*/ 9334 w 1342645"/>
                  <a:gd name="connsiteY0" fmla="*/ 0 h 2666622"/>
                  <a:gd name="connsiteX1" fmla="*/ 1342645 w 1342645"/>
                  <a:gd name="connsiteY1" fmla="*/ 1333311 h 2666622"/>
                  <a:gd name="connsiteX2" fmla="*/ 9334 w 1342645"/>
                  <a:gd name="connsiteY2" fmla="*/ 2666622 h 2666622"/>
                  <a:gd name="connsiteX3" fmla="*/ 0 w 1342645"/>
                  <a:gd name="connsiteY3" fmla="*/ 2666151 h 2666622"/>
                  <a:gd name="connsiteX4" fmla="*/ 0 w 1342645"/>
                  <a:gd name="connsiteY4" fmla="*/ 471 h 2666622"/>
                  <a:gd name="connsiteX5" fmla="*/ 9334 w 1342645"/>
                  <a:gd name="connsiteY5" fmla="*/ 0 h 2666622"/>
                  <a:gd name="connsiteX0-1" fmla="*/ 0 w 1342645"/>
                  <a:gd name="connsiteY0-2" fmla="*/ 471 h 2757591"/>
                  <a:gd name="connsiteX1-3" fmla="*/ 9334 w 1342645"/>
                  <a:gd name="connsiteY1-4" fmla="*/ 0 h 2757591"/>
                  <a:gd name="connsiteX2-5" fmla="*/ 1342645 w 1342645"/>
                  <a:gd name="connsiteY2-6" fmla="*/ 1333311 h 2757591"/>
                  <a:gd name="connsiteX3-7" fmla="*/ 9334 w 1342645"/>
                  <a:gd name="connsiteY3-8" fmla="*/ 2666622 h 2757591"/>
                  <a:gd name="connsiteX4-9" fmla="*/ 91440 w 1342645"/>
                  <a:gd name="connsiteY4-10" fmla="*/ 2757591 h 2757591"/>
                  <a:gd name="connsiteX0-11" fmla="*/ 0 w 1342645"/>
                  <a:gd name="connsiteY0-12" fmla="*/ 471 h 2666622"/>
                  <a:gd name="connsiteX1-13" fmla="*/ 9334 w 1342645"/>
                  <a:gd name="connsiteY1-14" fmla="*/ 0 h 2666622"/>
                  <a:gd name="connsiteX2-15" fmla="*/ 1342645 w 1342645"/>
                  <a:gd name="connsiteY2-16" fmla="*/ 1333311 h 2666622"/>
                  <a:gd name="connsiteX3-17" fmla="*/ 9334 w 1342645"/>
                  <a:gd name="connsiteY3-18" fmla="*/ 2666622 h 266662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1342645" h="2666622">
                    <a:moveTo>
                      <a:pt x="0" y="471"/>
                    </a:moveTo>
                    <a:lnTo>
                      <a:pt x="9334" y="0"/>
                    </a:lnTo>
                    <a:cubicBezTo>
                      <a:pt x="745701" y="0"/>
                      <a:pt x="1342645" y="596944"/>
                      <a:pt x="1342645" y="1333311"/>
                    </a:cubicBezTo>
                    <a:cubicBezTo>
                      <a:pt x="1342645" y="2069678"/>
                      <a:pt x="745701" y="2666622"/>
                      <a:pt x="9334" y="2666622"/>
                    </a:cubicBezTo>
                  </a:path>
                </a:pathLst>
              </a:custGeom>
              <a:noFill/>
              <a:ln w="254000">
                <a:solidFill>
                  <a:srgbClr val="3B644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pic>
            <p:nvPicPr>
              <p:cNvPr id="198" name="Graphic 197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429312" y="4469063"/>
                <a:ext cx="1301674" cy="1301674"/>
              </a:xfrm>
              <a:prstGeom prst="rect">
                <a:avLst/>
              </a:prstGeom>
            </p:spPr>
          </p:pic>
        </p:grpSp>
        <p:cxnSp>
          <p:nvCxnSpPr>
            <p:cNvPr id="79" name="Straight Connector 78"/>
            <p:cNvCxnSpPr/>
            <p:nvPr/>
          </p:nvCxnSpPr>
          <p:spPr>
            <a:xfrm>
              <a:off x="6086687" y="4413957"/>
              <a:ext cx="0" cy="280908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7" name="Sliding door (L)"/>
          <p:cNvGrpSpPr/>
          <p:nvPr/>
        </p:nvGrpSpPr>
        <p:grpSpPr>
          <a:xfrm>
            <a:off x="-3116857" y="650837"/>
            <a:ext cx="4677811" cy="5212677"/>
            <a:chOff x="1410144" y="650837"/>
            <a:chExt cx="4677811" cy="5212677"/>
          </a:xfrm>
        </p:grpSpPr>
        <p:grpSp>
          <p:nvGrpSpPr>
            <p:cNvPr id="62" name="Group 61"/>
            <p:cNvGrpSpPr/>
            <p:nvPr/>
          </p:nvGrpSpPr>
          <p:grpSpPr>
            <a:xfrm>
              <a:off x="1410144" y="650837"/>
              <a:ext cx="4677811" cy="5212677"/>
              <a:chOff x="1410144" y="650837"/>
              <a:chExt cx="4677811" cy="5212677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1416320" y="650837"/>
                <a:ext cx="4664485" cy="5212677"/>
              </a:xfrm>
              <a:prstGeom prst="rect">
                <a:avLst/>
              </a:prstGeom>
              <a:solidFill>
                <a:srgbClr val="DAE3F3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 dirty="0"/>
              </a:p>
            </p:txBody>
          </p:sp>
          <p:pic>
            <p:nvPicPr>
              <p:cNvPr id="210" name="Graphic 209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 l="12098"/>
              <a:stretch>
                <a:fillRect/>
              </a:stretch>
            </p:blipFill>
            <p:spPr>
              <a:xfrm>
                <a:off x="1419830" y="4451616"/>
                <a:ext cx="1144191" cy="1301674"/>
              </a:xfrm>
              <a:custGeom>
                <a:avLst/>
                <a:gdLst>
                  <a:gd name="connsiteX0" fmla="*/ 0 w 1144191"/>
                  <a:gd name="connsiteY0" fmla="*/ 0 h 1301674"/>
                  <a:gd name="connsiteX1" fmla="*/ 1144191 w 1144191"/>
                  <a:gd name="connsiteY1" fmla="*/ 0 h 1301674"/>
                  <a:gd name="connsiteX2" fmla="*/ 1144191 w 1144191"/>
                  <a:gd name="connsiteY2" fmla="*/ 1301674 h 1301674"/>
                  <a:gd name="connsiteX3" fmla="*/ 0 w 1144191"/>
                  <a:gd name="connsiteY3" fmla="*/ 1301674 h 1301674"/>
                  <a:gd name="connsiteX4" fmla="*/ 0 w 1144191"/>
                  <a:gd name="connsiteY4" fmla="*/ 0 h 1301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4191" h="1301674">
                    <a:moveTo>
                      <a:pt x="0" y="0"/>
                    </a:moveTo>
                    <a:lnTo>
                      <a:pt x="1144191" y="0"/>
                    </a:lnTo>
                    <a:lnTo>
                      <a:pt x="1144191" y="1301674"/>
                    </a:lnTo>
                    <a:lnTo>
                      <a:pt x="0" y="130167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</p:pic>
          <p:pic>
            <p:nvPicPr>
              <p:cNvPr id="207" name="Graphic 206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 l="70024"/>
              <a:stretch>
                <a:fillRect/>
              </a:stretch>
            </p:blipFill>
            <p:spPr>
              <a:xfrm>
                <a:off x="1410144" y="884023"/>
                <a:ext cx="390185" cy="1301674"/>
              </a:xfrm>
              <a:custGeom>
                <a:avLst/>
                <a:gdLst>
                  <a:gd name="connsiteX0" fmla="*/ 0 w 390185"/>
                  <a:gd name="connsiteY0" fmla="*/ 0 h 1301674"/>
                  <a:gd name="connsiteX1" fmla="*/ 390185 w 390185"/>
                  <a:gd name="connsiteY1" fmla="*/ 0 h 1301674"/>
                  <a:gd name="connsiteX2" fmla="*/ 390185 w 390185"/>
                  <a:gd name="connsiteY2" fmla="*/ 1301674 h 1301674"/>
                  <a:gd name="connsiteX3" fmla="*/ 0 w 390185"/>
                  <a:gd name="connsiteY3" fmla="*/ 1301674 h 1301674"/>
                  <a:gd name="connsiteX4" fmla="*/ 0 w 390185"/>
                  <a:gd name="connsiteY4" fmla="*/ 0 h 1301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0185" h="1301674">
                    <a:moveTo>
                      <a:pt x="0" y="0"/>
                    </a:moveTo>
                    <a:lnTo>
                      <a:pt x="390185" y="0"/>
                    </a:lnTo>
                    <a:lnTo>
                      <a:pt x="390185" y="1301674"/>
                    </a:lnTo>
                    <a:lnTo>
                      <a:pt x="0" y="130167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</p:pic>
          <p:pic>
            <p:nvPicPr>
              <p:cNvPr id="189" name="Graphic 188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2336690" y="2127326"/>
                <a:ext cx="1301674" cy="1301674"/>
              </a:xfrm>
              <a:prstGeom prst="rect">
                <a:avLst/>
              </a:prstGeom>
            </p:spPr>
          </p:pic>
          <p:pic>
            <p:nvPicPr>
              <p:cNvPr id="201" name="Graphic 200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 t="47457"/>
              <a:stretch>
                <a:fillRect/>
              </a:stretch>
            </p:blipFill>
            <p:spPr>
              <a:xfrm>
                <a:off x="4155271" y="650838"/>
                <a:ext cx="1301674" cy="683943"/>
              </a:xfrm>
              <a:custGeom>
                <a:avLst/>
                <a:gdLst>
                  <a:gd name="connsiteX0" fmla="*/ 0 w 1301674"/>
                  <a:gd name="connsiteY0" fmla="*/ 0 h 683943"/>
                  <a:gd name="connsiteX1" fmla="*/ 1301674 w 1301674"/>
                  <a:gd name="connsiteY1" fmla="*/ 0 h 683943"/>
                  <a:gd name="connsiteX2" fmla="*/ 1301674 w 1301674"/>
                  <a:gd name="connsiteY2" fmla="*/ 683943 h 683943"/>
                  <a:gd name="connsiteX3" fmla="*/ 0 w 1301674"/>
                  <a:gd name="connsiteY3" fmla="*/ 683943 h 683943"/>
                  <a:gd name="connsiteX4" fmla="*/ 0 w 1301674"/>
                  <a:gd name="connsiteY4" fmla="*/ 0 h 683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1674" h="683943">
                    <a:moveTo>
                      <a:pt x="0" y="0"/>
                    </a:moveTo>
                    <a:lnTo>
                      <a:pt x="1301674" y="0"/>
                    </a:lnTo>
                    <a:lnTo>
                      <a:pt x="1301674" y="683943"/>
                    </a:lnTo>
                    <a:lnTo>
                      <a:pt x="0" y="683943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</p:pic>
          <p:sp>
            <p:nvSpPr>
              <p:cNvPr id="196" name="Freeform: Shape 195"/>
              <p:cNvSpPr/>
              <p:nvPr/>
            </p:nvSpPr>
            <p:spPr>
              <a:xfrm flipH="1">
                <a:off x="4745310" y="1900885"/>
                <a:ext cx="1342645" cy="2666622"/>
              </a:xfrm>
              <a:custGeom>
                <a:avLst/>
                <a:gdLst>
                  <a:gd name="connsiteX0" fmla="*/ 9334 w 1342645"/>
                  <a:gd name="connsiteY0" fmla="*/ 0 h 2666622"/>
                  <a:gd name="connsiteX1" fmla="*/ 1342645 w 1342645"/>
                  <a:gd name="connsiteY1" fmla="*/ 1333311 h 2666622"/>
                  <a:gd name="connsiteX2" fmla="*/ 9334 w 1342645"/>
                  <a:gd name="connsiteY2" fmla="*/ 2666622 h 2666622"/>
                  <a:gd name="connsiteX3" fmla="*/ 0 w 1342645"/>
                  <a:gd name="connsiteY3" fmla="*/ 2666151 h 2666622"/>
                  <a:gd name="connsiteX4" fmla="*/ 0 w 1342645"/>
                  <a:gd name="connsiteY4" fmla="*/ 471 h 2666622"/>
                  <a:gd name="connsiteX5" fmla="*/ 9334 w 1342645"/>
                  <a:gd name="connsiteY5" fmla="*/ 0 h 2666622"/>
                  <a:gd name="connsiteX0-1" fmla="*/ 0 w 1342645"/>
                  <a:gd name="connsiteY0-2" fmla="*/ 471 h 2757591"/>
                  <a:gd name="connsiteX1-3" fmla="*/ 9334 w 1342645"/>
                  <a:gd name="connsiteY1-4" fmla="*/ 0 h 2757591"/>
                  <a:gd name="connsiteX2-5" fmla="*/ 1342645 w 1342645"/>
                  <a:gd name="connsiteY2-6" fmla="*/ 1333311 h 2757591"/>
                  <a:gd name="connsiteX3-7" fmla="*/ 9334 w 1342645"/>
                  <a:gd name="connsiteY3-8" fmla="*/ 2666622 h 2757591"/>
                  <a:gd name="connsiteX4-9" fmla="*/ 91440 w 1342645"/>
                  <a:gd name="connsiteY4-10" fmla="*/ 2757591 h 2757591"/>
                  <a:gd name="connsiteX0-11" fmla="*/ 0 w 1342645"/>
                  <a:gd name="connsiteY0-12" fmla="*/ 471 h 2666622"/>
                  <a:gd name="connsiteX1-13" fmla="*/ 9334 w 1342645"/>
                  <a:gd name="connsiteY1-14" fmla="*/ 0 h 2666622"/>
                  <a:gd name="connsiteX2-15" fmla="*/ 1342645 w 1342645"/>
                  <a:gd name="connsiteY2-16" fmla="*/ 1333311 h 2666622"/>
                  <a:gd name="connsiteX3-17" fmla="*/ 9334 w 1342645"/>
                  <a:gd name="connsiteY3-18" fmla="*/ 2666622 h 266662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1342645" h="2666622">
                    <a:moveTo>
                      <a:pt x="0" y="471"/>
                    </a:moveTo>
                    <a:lnTo>
                      <a:pt x="9334" y="0"/>
                    </a:lnTo>
                    <a:cubicBezTo>
                      <a:pt x="745701" y="0"/>
                      <a:pt x="1342645" y="596944"/>
                      <a:pt x="1342645" y="1333311"/>
                    </a:cubicBezTo>
                    <a:cubicBezTo>
                      <a:pt x="1342645" y="2069678"/>
                      <a:pt x="745701" y="2666622"/>
                      <a:pt x="9334" y="2666622"/>
                    </a:cubicBezTo>
                  </a:path>
                </a:pathLst>
              </a:custGeom>
              <a:noFill/>
              <a:ln w="254000">
                <a:solidFill>
                  <a:srgbClr val="3B644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pic>
            <p:nvPicPr>
              <p:cNvPr id="197" name="Graphic 196"/>
              <p:cNvPicPr>
                <a:picLocks noChangeAspect="1"/>
              </p:cNvPicPr>
              <p:nvPr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652907" y="3734333"/>
                <a:ext cx="1301674" cy="1301674"/>
              </a:xfrm>
              <a:prstGeom prst="rect">
                <a:avLst/>
              </a:prstGeom>
            </p:spPr>
          </p:pic>
        </p:grpSp>
        <p:cxnSp>
          <p:nvCxnSpPr>
            <p:cNvPr id="218" name="Straight Connector 217"/>
            <p:cNvCxnSpPr/>
            <p:nvPr/>
          </p:nvCxnSpPr>
          <p:spPr>
            <a:xfrm>
              <a:off x="6075771" y="4427053"/>
              <a:ext cx="0" cy="280908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>
              <a:off x="6083931" y="1757833"/>
              <a:ext cx="0" cy="280908"/>
            </a:xfrm>
            <a:prstGeom prst="line">
              <a:avLst/>
            </a:prstGeom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3" name="Wall"/>
          <p:cNvSpPr/>
          <p:nvPr/>
        </p:nvSpPr>
        <p:spPr>
          <a:xfrm>
            <a:off x="-6620" y="0"/>
            <a:ext cx="12192000" cy="5871591"/>
          </a:xfrm>
          <a:custGeom>
            <a:avLst/>
            <a:gdLst>
              <a:gd name="connsiteX0" fmla="*/ 1441537 w 12192000"/>
              <a:gd name="connsiteY0" fmla="*/ 665250 h 5871591"/>
              <a:gd name="connsiteX1" fmla="*/ 1441537 w 12192000"/>
              <a:gd name="connsiteY1" fmla="*/ 5863514 h 5871591"/>
              <a:gd name="connsiteX2" fmla="*/ 10760665 w 12192000"/>
              <a:gd name="connsiteY2" fmla="*/ 5863514 h 5871591"/>
              <a:gd name="connsiteX3" fmla="*/ 10760665 w 12192000"/>
              <a:gd name="connsiteY3" fmla="*/ 665250 h 5871591"/>
              <a:gd name="connsiteX4" fmla="*/ 0 w 12192000"/>
              <a:gd name="connsiteY4" fmla="*/ 0 h 5871591"/>
              <a:gd name="connsiteX5" fmla="*/ 12192000 w 12192000"/>
              <a:gd name="connsiteY5" fmla="*/ 0 h 5871591"/>
              <a:gd name="connsiteX6" fmla="*/ 12192000 w 12192000"/>
              <a:gd name="connsiteY6" fmla="*/ 5871591 h 5871591"/>
              <a:gd name="connsiteX7" fmla="*/ 0 w 12192000"/>
              <a:gd name="connsiteY7" fmla="*/ 5871591 h 587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871591">
                <a:moveTo>
                  <a:pt x="1441537" y="665250"/>
                </a:moveTo>
                <a:lnTo>
                  <a:pt x="1441537" y="5863514"/>
                </a:lnTo>
                <a:lnTo>
                  <a:pt x="10760665" y="5863514"/>
                </a:lnTo>
                <a:lnTo>
                  <a:pt x="10760665" y="6652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871591"/>
                </a:lnTo>
                <a:lnTo>
                  <a:pt x="0" y="5871591"/>
                </a:lnTo>
                <a:close/>
              </a:path>
            </a:pathLst>
          </a:cu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PH"/>
          </a:p>
        </p:txBody>
      </p:sp>
      <p:sp>
        <p:nvSpPr>
          <p:cNvPr id="4" name="Rectangle 3"/>
          <p:cNvSpPr/>
          <p:nvPr/>
        </p:nvSpPr>
        <p:spPr>
          <a:xfrm>
            <a:off x="1431669" y="676815"/>
            <a:ext cx="9317561" cy="51786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2" name="Clouds"/>
          <p:cNvGrpSpPr/>
          <p:nvPr/>
        </p:nvGrpSpPr>
        <p:grpSpPr>
          <a:xfrm>
            <a:off x="498655" y="-556479"/>
            <a:ext cx="11652239" cy="6309769"/>
            <a:chOff x="498655" y="-556479"/>
            <a:chExt cx="11652239" cy="6309769"/>
          </a:xfrm>
        </p:grpSpPr>
        <p:pic>
          <p:nvPicPr>
            <p:cNvPr id="212" name="Graphic 211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87902"/>
            <a:stretch>
              <a:fillRect/>
            </a:stretch>
          </p:blipFill>
          <p:spPr>
            <a:xfrm>
              <a:off x="1262347" y="4451616"/>
              <a:ext cx="157483" cy="1301674"/>
            </a:xfrm>
            <a:custGeom>
              <a:avLst/>
              <a:gdLst>
                <a:gd name="connsiteX0" fmla="*/ 0 w 157483"/>
                <a:gd name="connsiteY0" fmla="*/ 0 h 1301674"/>
                <a:gd name="connsiteX1" fmla="*/ 157483 w 157483"/>
                <a:gd name="connsiteY1" fmla="*/ 0 h 1301674"/>
                <a:gd name="connsiteX2" fmla="*/ 157483 w 157483"/>
                <a:gd name="connsiteY2" fmla="*/ 1301674 h 1301674"/>
                <a:gd name="connsiteX3" fmla="*/ 0 w 157483"/>
                <a:gd name="connsiteY3" fmla="*/ 1301674 h 1301674"/>
                <a:gd name="connsiteX4" fmla="*/ 0 w 157483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483" h="1301674">
                  <a:moveTo>
                    <a:pt x="0" y="0"/>
                  </a:moveTo>
                  <a:lnTo>
                    <a:pt x="157483" y="0"/>
                  </a:lnTo>
                  <a:lnTo>
                    <a:pt x="157483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7" name="Graphic 186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0883" y="3343275"/>
              <a:ext cx="1301674" cy="1301674"/>
            </a:xfrm>
            <a:prstGeom prst="rect">
              <a:avLst/>
            </a:prstGeom>
          </p:spPr>
        </p:pic>
        <p:pic>
          <p:nvPicPr>
            <p:cNvPr id="209" name="Graphic 208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29976"/>
            <a:stretch>
              <a:fillRect/>
            </a:stretch>
          </p:blipFill>
          <p:spPr>
            <a:xfrm>
              <a:off x="498655" y="884023"/>
              <a:ext cx="911489" cy="1301674"/>
            </a:xfrm>
            <a:custGeom>
              <a:avLst/>
              <a:gdLst>
                <a:gd name="connsiteX0" fmla="*/ 0 w 911489"/>
                <a:gd name="connsiteY0" fmla="*/ 0 h 1301674"/>
                <a:gd name="connsiteX1" fmla="*/ 911489 w 911489"/>
                <a:gd name="connsiteY1" fmla="*/ 0 h 1301674"/>
                <a:gd name="connsiteX2" fmla="*/ 911489 w 911489"/>
                <a:gd name="connsiteY2" fmla="*/ 1301674 h 1301674"/>
                <a:gd name="connsiteX3" fmla="*/ 0 w 911489"/>
                <a:gd name="connsiteY3" fmla="*/ 1301674 h 1301674"/>
                <a:gd name="connsiteX4" fmla="*/ 0 w 911489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489" h="1301674">
                  <a:moveTo>
                    <a:pt x="0" y="0"/>
                  </a:moveTo>
                  <a:lnTo>
                    <a:pt x="911489" y="0"/>
                  </a:lnTo>
                  <a:lnTo>
                    <a:pt x="911489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5" name="Graphic 18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49220" y="592515"/>
              <a:ext cx="1301674" cy="1301674"/>
            </a:xfrm>
            <a:prstGeom prst="rect">
              <a:avLst/>
            </a:prstGeom>
          </p:spPr>
        </p:pic>
        <p:pic>
          <p:nvPicPr>
            <p:cNvPr id="205" name="Graphic 20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t="16791" b="52543"/>
            <a:stretch>
              <a:fillRect/>
            </a:stretch>
          </p:blipFill>
          <p:spPr>
            <a:xfrm>
              <a:off x="4155271" y="251671"/>
              <a:ext cx="1301674" cy="399167"/>
            </a:xfrm>
            <a:custGeom>
              <a:avLst/>
              <a:gdLst>
                <a:gd name="connsiteX0" fmla="*/ 0 w 1301674"/>
                <a:gd name="connsiteY0" fmla="*/ 0 h 399167"/>
                <a:gd name="connsiteX1" fmla="*/ 1301674 w 1301674"/>
                <a:gd name="connsiteY1" fmla="*/ 0 h 399167"/>
                <a:gd name="connsiteX2" fmla="*/ 1301674 w 1301674"/>
                <a:gd name="connsiteY2" fmla="*/ 399167 h 399167"/>
                <a:gd name="connsiteX3" fmla="*/ 0 w 1301674"/>
                <a:gd name="connsiteY3" fmla="*/ 399167 h 399167"/>
                <a:gd name="connsiteX4" fmla="*/ 0 w 1301674"/>
                <a:gd name="connsiteY4" fmla="*/ 0 h 3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1674" h="399167">
                  <a:moveTo>
                    <a:pt x="0" y="0"/>
                  </a:moveTo>
                  <a:lnTo>
                    <a:pt x="1301674" y="0"/>
                  </a:lnTo>
                  <a:lnTo>
                    <a:pt x="1301674" y="399167"/>
                  </a:lnTo>
                  <a:lnTo>
                    <a:pt x="0" y="399167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91" name="Graphic 190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37555" y="-556479"/>
              <a:ext cx="1301674" cy="1301674"/>
            </a:xfrm>
            <a:prstGeom prst="rect">
              <a:avLst/>
            </a:prstGeom>
          </p:spPr>
        </p:pic>
      </p:grpSp>
      <p:sp>
        <p:nvSpPr>
          <p:cNvPr id="220" name="Floor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FAD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97" name="Fence (R)"/>
          <p:cNvGrpSpPr/>
          <p:nvPr/>
        </p:nvGrpSpPr>
        <p:grpSpPr>
          <a:xfrm flipH="1">
            <a:off x="9967779" y="3844212"/>
            <a:ext cx="2333299" cy="2014656"/>
            <a:chOff x="-123310" y="3848858"/>
            <a:chExt cx="2333299" cy="2014656"/>
          </a:xfrm>
        </p:grpSpPr>
        <p:sp>
          <p:nvSpPr>
            <p:cNvPr id="99" name="Rectangle 98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00" name="Rectangle 99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01" name="Freeform: Shape 100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02" name="Freeform: Shape 101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6" name="Freeform: Shape 115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7" name="Freeform: Shape 116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8" name="Freeform: Shape 117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396143" y="986360"/>
            <a:ext cx="79360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PH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PH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endParaRPr lang="en-PH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PH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9" name="Fence (L)"/>
          <p:cNvGrpSpPr/>
          <p:nvPr/>
        </p:nvGrpSpPr>
        <p:grpSpPr>
          <a:xfrm>
            <a:off x="-123310" y="3848858"/>
            <a:ext cx="2333299" cy="2014656"/>
            <a:chOff x="-123310" y="3848858"/>
            <a:chExt cx="2333299" cy="2014656"/>
          </a:xfrm>
        </p:grpSpPr>
        <p:sp>
          <p:nvSpPr>
            <p:cNvPr id="120" name="Rectangle 119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1" name="Rectangle 120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2" name="Freeform: Shape 121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3" name="Freeform: Shape 122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4" name="Freeform: Shape 123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5" name="Freeform: Shape 124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6" name="Freeform: Shape 125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127" name="Guard (L)"/>
          <p:cNvGrpSpPr/>
          <p:nvPr/>
        </p:nvGrpSpPr>
        <p:grpSpPr>
          <a:xfrm>
            <a:off x="77484" y="2721695"/>
            <a:ext cx="1751052" cy="4002549"/>
            <a:chOff x="77484" y="2721695"/>
            <a:chExt cx="1751052" cy="4002549"/>
          </a:xfrm>
        </p:grpSpPr>
        <p:grpSp>
          <p:nvGrpSpPr>
            <p:cNvPr id="128" name="Group 127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194" name="Rectangle 193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99" name="Rectangle: Top Corners Rounded 198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190" name="Oval 189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30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1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2" name="Freeform: Shape 131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4" name="Rectangle: Top Corners Rounded 133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8" name="Oval 137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9" name="Oval 138"/>
            <p:cNvSpPr/>
            <p:nvPr/>
          </p:nvSpPr>
          <p:spPr>
            <a:xfrm>
              <a:off x="840922" y="2876032"/>
              <a:ext cx="238428" cy="23842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0" name="Rectangle: Rounded Corners 139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2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3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7" name="Oval 146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6" name="Freeform: Shape 155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88" name="Freeform: Shape 187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02" name="Guard (R)"/>
          <p:cNvGrpSpPr/>
          <p:nvPr/>
        </p:nvGrpSpPr>
        <p:grpSpPr>
          <a:xfrm>
            <a:off x="10325486" y="2725324"/>
            <a:ext cx="1751052" cy="4002549"/>
            <a:chOff x="77484" y="2721695"/>
            <a:chExt cx="1751052" cy="4002549"/>
          </a:xfrm>
        </p:grpSpPr>
        <p:grpSp>
          <p:nvGrpSpPr>
            <p:cNvPr id="203" name="Group 202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237" name="Rectangle 236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8" name="Rectangle: Top Corners Rounded 237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235" name="Oval 234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6" name="Oval 235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06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8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1" name="Freeform: Shape 210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5" name="Rectangle: Top Corners Rounded 214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2" name="Freeform: Shape 221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23" name="Oval 222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4" name="Oval 223"/>
            <p:cNvSpPr/>
            <p:nvPr/>
          </p:nvSpPr>
          <p:spPr>
            <a:xfrm>
              <a:off x="840922" y="2876032"/>
              <a:ext cx="238428" cy="23842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5" name="Rectangle: Rounded Corners 224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7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8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1" name="Oval 230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3" name="Freeform: Shape 232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4" name="Freeform: Shape 233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484737" y="1757833"/>
            <a:ext cx="71579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2971" y="3107456"/>
            <a:ext cx="72480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điển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,….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6110" y="4241635"/>
            <a:ext cx="71361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Sliding Door (L)"/>
          <p:cNvGrpSpPr/>
          <p:nvPr/>
        </p:nvGrpSpPr>
        <p:grpSpPr>
          <a:xfrm>
            <a:off x="1410144" y="650837"/>
            <a:ext cx="4673787" cy="5212677"/>
            <a:chOff x="1410144" y="650837"/>
            <a:chExt cx="4673787" cy="5212677"/>
          </a:xfrm>
        </p:grpSpPr>
        <p:grpSp>
          <p:nvGrpSpPr>
            <p:cNvPr id="217" name="Sliding door (L)"/>
            <p:cNvGrpSpPr/>
            <p:nvPr/>
          </p:nvGrpSpPr>
          <p:grpSpPr>
            <a:xfrm>
              <a:off x="1410144" y="650837"/>
              <a:ext cx="4673787" cy="5212677"/>
              <a:chOff x="1410144" y="650837"/>
              <a:chExt cx="4673787" cy="5212677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1410144" y="650837"/>
                <a:ext cx="4670661" cy="5212677"/>
                <a:chOff x="1410144" y="650837"/>
                <a:chExt cx="4670661" cy="5212677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1416320" y="650837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 dirty="0"/>
                </a:p>
              </p:txBody>
            </p:sp>
            <p:pic>
              <p:nvPicPr>
                <p:cNvPr id="210" name="Graphic 209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12098"/>
                <a:stretch>
                  <a:fillRect/>
                </a:stretch>
              </p:blipFill>
              <p:spPr>
                <a:xfrm>
                  <a:off x="1419830" y="4451616"/>
                  <a:ext cx="1144191" cy="1301674"/>
                </a:xfrm>
                <a:custGeom>
                  <a:avLst/>
                  <a:gdLst>
                    <a:gd name="connsiteX0" fmla="*/ 0 w 1144191"/>
                    <a:gd name="connsiteY0" fmla="*/ 0 h 1301674"/>
                    <a:gd name="connsiteX1" fmla="*/ 1144191 w 1144191"/>
                    <a:gd name="connsiteY1" fmla="*/ 0 h 1301674"/>
                    <a:gd name="connsiteX2" fmla="*/ 1144191 w 1144191"/>
                    <a:gd name="connsiteY2" fmla="*/ 1301674 h 1301674"/>
                    <a:gd name="connsiteX3" fmla="*/ 0 w 1144191"/>
                    <a:gd name="connsiteY3" fmla="*/ 1301674 h 1301674"/>
                    <a:gd name="connsiteX4" fmla="*/ 0 w 1144191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44191" h="1301674">
                      <a:moveTo>
                        <a:pt x="0" y="0"/>
                      </a:moveTo>
                      <a:lnTo>
                        <a:pt x="1144191" y="0"/>
                      </a:lnTo>
                      <a:lnTo>
                        <a:pt x="1144191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207" name="Graphic 20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70024"/>
                <a:stretch>
                  <a:fillRect/>
                </a:stretch>
              </p:blipFill>
              <p:spPr>
                <a:xfrm>
                  <a:off x="1410144" y="884023"/>
                  <a:ext cx="390185" cy="1301674"/>
                </a:xfrm>
                <a:custGeom>
                  <a:avLst/>
                  <a:gdLst>
                    <a:gd name="connsiteX0" fmla="*/ 0 w 390185"/>
                    <a:gd name="connsiteY0" fmla="*/ 0 h 1301674"/>
                    <a:gd name="connsiteX1" fmla="*/ 390185 w 390185"/>
                    <a:gd name="connsiteY1" fmla="*/ 0 h 1301674"/>
                    <a:gd name="connsiteX2" fmla="*/ 390185 w 390185"/>
                    <a:gd name="connsiteY2" fmla="*/ 1301674 h 1301674"/>
                    <a:gd name="connsiteX3" fmla="*/ 0 w 390185"/>
                    <a:gd name="connsiteY3" fmla="*/ 1301674 h 1301674"/>
                    <a:gd name="connsiteX4" fmla="*/ 0 w 390185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0185" h="1301674">
                      <a:moveTo>
                        <a:pt x="0" y="0"/>
                      </a:moveTo>
                      <a:lnTo>
                        <a:pt x="390185" y="0"/>
                      </a:lnTo>
                      <a:lnTo>
                        <a:pt x="390185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89" name="Graphic 188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08662" y="1755547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201" name="Graphic 200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t="47457"/>
                <a:stretch>
                  <a:fillRect/>
                </a:stretch>
              </p:blipFill>
              <p:spPr>
                <a:xfrm>
                  <a:off x="4155271" y="650838"/>
                  <a:ext cx="1301674" cy="683943"/>
                </a:xfrm>
                <a:custGeom>
                  <a:avLst/>
                  <a:gdLst>
                    <a:gd name="connsiteX0" fmla="*/ 0 w 1301674"/>
                    <a:gd name="connsiteY0" fmla="*/ 0 h 683943"/>
                    <a:gd name="connsiteX1" fmla="*/ 1301674 w 1301674"/>
                    <a:gd name="connsiteY1" fmla="*/ 0 h 683943"/>
                    <a:gd name="connsiteX2" fmla="*/ 1301674 w 1301674"/>
                    <a:gd name="connsiteY2" fmla="*/ 683943 h 683943"/>
                    <a:gd name="connsiteX3" fmla="*/ 0 w 1301674"/>
                    <a:gd name="connsiteY3" fmla="*/ 683943 h 683943"/>
                    <a:gd name="connsiteX4" fmla="*/ 0 w 1301674"/>
                    <a:gd name="connsiteY4" fmla="*/ 0 h 6839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1674" h="683943">
                      <a:moveTo>
                        <a:pt x="0" y="0"/>
                      </a:moveTo>
                      <a:lnTo>
                        <a:pt x="1301674" y="0"/>
                      </a:lnTo>
                      <a:lnTo>
                        <a:pt x="1301674" y="683943"/>
                      </a:lnTo>
                      <a:lnTo>
                        <a:pt x="0" y="68394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97" name="Graphic 19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45595" y="3502309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218" name="Straight Connector 217"/>
              <p:cNvCxnSpPr/>
              <p:nvPr/>
            </p:nvCxnSpPr>
            <p:spPr>
              <a:xfrm>
                <a:off x="6075771" y="4427053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>
                <a:off x="6083931" y="1757833"/>
                <a:ext cx="0" cy="280908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4026075" y="1159323"/>
              <a:ext cx="2035946" cy="3922273"/>
              <a:chOff x="4026075" y="1159323"/>
              <a:chExt cx="2035946" cy="3922273"/>
            </a:xfrm>
          </p:grpSpPr>
          <p:sp>
            <p:nvSpPr>
              <p:cNvPr id="10" name="Rectangle 9"/>
              <p:cNvSpPr/>
              <p:nvPr/>
            </p:nvSpPr>
            <p:spPr>
              <a:xfrm rot="1818078">
                <a:off x="5059547" y="1159323"/>
                <a:ext cx="200516" cy="3922273"/>
              </a:xfrm>
              <a:custGeom>
                <a:avLst/>
                <a:gdLst>
                  <a:gd name="connsiteX0" fmla="*/ 0 w 185825"/>
                  <a:gd name="connsiteY0" fmla="*/ 0 h 3754344"/>
                  <a:gd name="connsiteX1" fmla="*/ 185825 w 185825"/>
                  <a:gd name="connsiteY1" fmla="*/ 0 h 3754344"/>
                  <a:gd name="connsiteX2" fmla="*/ 185825 w 185825"/>
                  <a:gd name="connsiteY2" fmla="*/ 3754344 h 3754344"/>
                  <a:gd name="connsiteX3" fmla="*/ 0 w 185825"/>
                  <a:gd name="connsiteY3" fmla="*/ 3754344 h 3754344"/>
                  <a:gd name="connsiteX4" fmla="*/ 0 w 185825"/>
                  <a:gd name="connsiteY4" fmla="*/ 0 h 3754344"/>
                  <a:gd name="connsiteX0-1" fmla="*/ 0 w 193339"/>
                  <a:gd name="connsiteY0-2" fmla="*/ 0 h 3926467"/>
                  <a:gd name="connsiteX1-3" fmla="*/ 193339 w 193339"/>
                  <a:gd name="connsiteY1-4" fmla="*/ 172123 h 3926467"/>
                  <a:gd name="connsiteX2-5" fmla="*/ 193339 w 193339"/>
                  <a:gd name="connsiteY2-6" fmla="*/ 3926467 h 3926467"/>
                  <a:gd name="connsiteX3-7" fmla="*/ 7514 w 193339"/>
                  <a:gd name="connsiteY3-8" fmla="*/ 3926467 h 3926467"/>
                  <a:gd name="connsiteX4-9" fmla="*/ 0 w 193339"/>
                  <a:gd name="connsiteY4-10" fmla="*/ 0 h 3926467"/>
                  <a:gd name="connsiteX0-11" fmla="*/ 0 w 193339"/>
                  <a:gd name="connsiteY0-12" fmla="*/ 0 h 3926467"/>
                  <a:gd name="connsiteX1-13" fmla="*/ 130951 w 193339"/>
                  <a:gd name="connsiteY1-14" fmla="*/ 224627 h 3926467"/>
                  <a:gd name="connsiteX2-15" fmla="*/ 193339 w 193339"/>
                  <a:gd name="connsiteY2-16" fmla="*/ 3926467 h 3926467"/>
                  <a:gd name="connsiteX3-17" fmla="*/ 7514 w 193339"/>
                  <a:gd name="connsiteY3-18" fmla="*/ 3926467 h 3926467"/>
                  <a:gd name="connsiteX4-19" fmla="*/ 0 w 193339"/>
                  <a:gd name="connsiteY4-20" fmla="*/ 0 h 3926467"/>
                  <a:gd name="connsiteX0-21" fmla="*/ 0 w 193339"/>
                  <a:gd name="connsiteY0-22" fmla="*/ 0 h 3926467"/>
                  <a:gd name="connsiteX1-23" fmla="*/ 190073 w 193339"/>
                  <a:gd name="connsiteY1-24" fmla="*/ 331289 h 3926467"/>
                  <a:gd name="connsiteX2-25" fmla="*/ 193339 w 193339"/>
                  <a:gd name="connsiteY2-26" fmla="*/ 3926467 h 3926467"/>
                  <a:gd name="connsiteX3-27" fmla="*/ 7514 w 193339"/>
                  <a:gd name="connsiteY3-28" fmla="*/ 3926467 h 3926467"/>
                  <a:gd name="connsiteX4-29" fmla="*/ 0 w 193339"/>
                  <a:gd name="connsiteY4-30" fmla="*/ 0 h 3926467"/>
                  <a:gd name="connsiteX0-31" fmla="*/ 0 w 193339"/>
                  <a:gd name="connsiteY0-32" fmla="*/ 0 h 3926467"/>
                  <a:gd name="connsiteX1-33" fmla="*/ 182896 w 193339"/>
                  <a:gd name="connsiteY1-34" fmla="*/ 335484 h 3926467"/>
                  <a:gd name="connsiteX2-35" fmla="*/ 193339 w 193339"/>
                  <a:gd name="connsiteY2-36" fmla="*/ 3926467 h 3926467"/>
                  <a:gd name="connsiteX3-37" fmla="*/ 7514 w 193339"/>
                  <a:gd name="connsiteY3-38" fmla="*/ 3926467 h 3926467"/>
                  <a:gd name="connsiteX4-39" fmla="*/ 0 w 193339"/>
                  <a:gd name="connsiteY4-40" fmla="*/ 0 h 3926467"/>
                  <a:gd name="connsiteX0-41" fmla="*/ 0 w 193339"/>
                  <a:gd name="connsiteY0-42" fmla="*/ 0 h 3926467"/>
                  <a:gd name="connsiteX1-43" fmla="*/ 182896 w 193339"/>
                  <a:gd name="connsiteY1-44" fmla="*/ 335484 h 3926467"/>
                  <a:gd name="connsiteX2-45" fmla="*/ 193339 w 193339"/>
                  <a:gd name="connsiteY2-46" fmla="*/ 3926467 h 3926467"/>
                  <a:gd name="connsiteX3-47" fmla="*/ 7514 w 193339"/>
                  <a:gd name="connsiteY3-48" fmla="*/ 3926467 h 3926467"/>
                  <a:gd name="connsiteX4-49" fmla="*/ 0 w 193339"/>
                  <a:gd name="connsiteY4-50" fmla="*/ 0 h 3926467"/>
                  <a:gd name="connsiteX0-51" fmla="*/ 0 w 200516"/>
                  <a:gd name="connsiteY0-52" fmla="*/ 0 h 3922273"/>
                  <a:gd name="connsiteX1-53" fmla="*/ 190073 w 200516"/>
                  <a:gd name="connsiteY1-54" fmla="*/ 331290 h 3922273"/>
                  <a:gd name="connsiteX2-55" fmla="*/ 200516 w 200516"/>
                  <a:gd name="connsiteY2-56" fmla="*/ 3922273 h 3922273"/>
                  <a:gd name="connsiteX3-57" fmla="*/ 14691 w 200516"/>
                  <a:gd name="connsiteY3-58" fmla="*/ 3922273 h 3922273"/>
                  <a:gd name="connsiteX4-59" fmla="*/ 0 w 200516"/>
                  <a:gd name="connsiteY4-60" fmla="*/ 0 h 392227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00516" h="3922273">
                    <a:moveTo>
                      <a:pt x="0" y="0"/>
                    </a:moveTo>
                    <a:lnTo>
                      <a:pt x="190073" y="331290"/>
                    </a:lnTo>
                    <a:cubicBezTo>
                      <a:pt x="191162" y="1529683"/>
                      <a:pt x="199427" y="2723880"/>
                      <a:pt x="200516" y="3922273"/>
                    </a:cubicBezTo>
                    <a:lnTo>
                      <a:pt x="14691" y="3922273"/>
                    </a:lnTo>
                    <a:cubicBezTo>
                      <a:pt x="12186" y="2613451"/>
                      <a:pt x="2505" y="1308822"/>
                      <a:pt x="0" y="0"/>
                    </a:cubicBezTo>
                    <a:close/>
                  </a:path>
                </a:pathLst>
              </a:custGeom>
              <a:solidFill>
                <a:srgbClr val="BA3025"/>
              </a:solidFill>
              <a:ln>
                <a:solidFill>
                  <a:srgbClr val="BA302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026075" y="4691182"/>
                <a:ext cx="2035946" cy="183704"/>
              </a:xfrm>
              <a:custGeom>
                <a:avLst/>
                <a:gdLst>
                  <a:gd name="connsiteX0" fmla="*/ 0 w 2035946"/>
                  <a:gd name="connsiteY0" fmla="*/ 0 h 183704"/>
                  <a:gd name="connsiteX1" fmla="*/ 2035946 w 2035946"/>
                  <a:gd name="connsiteY1" fmla="*/ 0 h 183704"/>
                  <a:gd name="connsiteX2" fmla="*/ 2035946 w 2035946"/>
                  <a:gd name="connsiteY2" fmla="*/ 183704 h 183704"/>
                  <a:gd name="connsiteX3" fmla="*/ 0 w 2035946"/>
                  <a:gd name="connsiteY3" fmla="*/ 183704 h 183704"/>
                  <a:gd name="connsiteX4" fmla="*/ 0 w 2035946"/>
                  <a:gd name="connsiteY4" fmla="*/ 0 h 183704"/>
                  <a:gd name="connsiteX0-1" fmla="*/ 113607 w 2035946"/>
                  <a:gd name="connsiteY0-2" fmla="*/ 0 h 183704"/>
                  <a:gd name="connsiteX1-3" fmla="*/ 2035946 w 2035946"/>
                  <a:gd name="connsiteY1-4" fmla="*/ 0 h 183704"/>
                  <a:gd name="connsiteX2-5" fmla="*/ 2035946 w 2035946"/>
                  <a:gd name="connsiteY2-6" fmla="*/ 183704 h 183704"/>
                  <a:gd name="connsiteX3-7" fmla="*/ 0 w 2035946"/>
                  <a:gd name="connsiteY3-8" fmla="*/ 183704 h 183704"/>
                  <a:gd name="connsiteX4-9" fmla="*/ 113607 w 2035946"/>
                  <a:gd name="connsiteY4-10" fmla="*/ 0 h 18370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035946" h="183704">
                    <a:moveTo>
                      <a:pt x="113607" y="0"/>
                    </a:moveTo>
                    <a:lnTo>
                      <a:pt x="2035946" y="0"/>
                    </a:lnTo>
                    <a:lnTo>
                      <a:pt x="2035946" y="183704"/>
                    </a:lnTo>
                    <a:lnTo>
                      <a:pt x="0" y="183704"/>
                    </a:lnTo>
                    <a:lnTo>
                      <a:pt x="113607" y="0"/>
                    </a:lnTo>
                    <a:close/>
                  </a:path>
                </a:pathLst>
              </a:custGeom>
              <a:solidFill>
                <a:srgbClr val="BA3025"/>
              </a:solidFill>
              <a:ln>
                <a:solidFill>
                  <a:srgbClr val="BA302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grpSp>
        <p:nvGrpSpPr>
          <p:cNvPr id="15" name="Sliding Door (R)"/>
          <p:cNvGrpSpPr/>
          <p:nvPr/>
        </p:nvGrpSpPr>
        <p:grpSpPr>
          <a:xfrm>
            <a:off x="6086687" y="648754"/>
            <a:ext cx="4664780" cy="5212677"/>
            <a:chOff x="6086687" y="648754"/>
            <a:chExt cx="4664780" cy="5212677"/>
          </a:xfrm>
        </p:grpSpPr>
        <p:grpSp>
          <p:nvGrpSpPr>
            <p:cNvPr id="216" name="Sliding door (R)"/>
            <p:cNvGrpSpPr/>
            <p:nvPr/>
          </p:nvGrpSpPr>
          <p:grpSpPr>
            <a:xfrm>
              <a:off x="6086687" y="648754"/>
              <a:ext cx="4664780" cy="5212677"/>
              <a:chOff x="6086687" y="648754"/>
              <a:chExt cx="4664780" cy="5212677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6086982" y="648754"/>
                <a:ext cx="4664485" cy="5212677"/>
                <a:chOff x="6086982" y="644400"/>
                <a:chExt cx="4664485" cy="5212677"/>
              </a:xfrm>
            </p:grpSpPr>
            <p:sp>
              <p:nvSpPr>
                <p:cNvPr id="192" name="Rectangle 191"/>
                <p:cNvSpPr/>
                <p:nvPr/>
              </p:nvSpPr>
              <p:spPr>
                <a:xfrm>
                  <a:off x="6086982" y="644400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pic>
              <p:nvPicPr>
                <p:cNvPr id="186" name="Graphic 185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16845" y="1715980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198" name="Graphic 197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963554" y="3831638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79" name="Straight Connector 78"/>
              <p:cNvCxnSpPr/>
              <p:nvPr/>
            </p:nvCxnSpPr>
            <p:spPr>
              <a:xfrm>
                <a:off x="6086687" y="4413957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Group 122"/>
            <p:cNvGrpSpPr/>
            <p:nvPr/>
          </p:nvGrpSpPr>
          <p:grpSpPr>
            <a:xfrm flipH="1">
              <a:off x="6100668" y="1159322"/>
              <a:ext cx="2035946" cy="3922273"/>
              <a:chOff x="4026075" y="1159323"/>
              <a:chExt cx="2035946" cy="3922273"/>
            </a:xfrm>
          </p:grpSpPr>
          <p:sp>
            <p:nvSpPr>
              <p:cNvPr id="124" name="Rectangle 9"/>
              <p:cNvSpPr/>
              <p:nvPr/>
            </p:nvSpPr>
            <p:spPr>
              <a:xfrm rot="1818078">
                <a:off x="5059547" y="1159323"/>
                <a:ext cx="200516" cy="3922273"/>
              </a:xfrm>
              <a:custGeom>
                <a:avLst/>
                <a:gdLst>
                  <a:gd name="connsiteX0" fmla="*/ 0 w 185825"/>
                  <a:gd name="connsiteY0" fmla="*/ 0 h 3754344"/>
                  <a:gd name="connsiteX1" fmla="*/ 185825 w 185825"/>
                  <a:gd name="connsiteY1" fmla="*/ 0 h 3754344"/>
                  <a:gd name="connsiteX2" fmla="*/ 185825 w 185825"/>
                  <a:gd name="connsiteY2" fmla="*/ 3754344 h 3754344"/>
                  <a:gd name="connsiteX3" fmla="*/ 0 w 185825"/>
                  <a:gd name="connsiteY3" fmla="*/ 3754344 h 3754344"/>
                  <a:gd name="connsiteX4" fmla="*/ 0 w 185825"/>
                  <a:gd name="connsiteY4" fmla="*/ 0 h 3754344"/>
                  <a:gd name="connsiteX0-1" fmla="*/ 0 w 193339"/>
                  <a:gd name="connsiteY0-2" fmla="*/ 0 h 3926467"/>
                  <a:gd name="connsiteX1-3" fmla="*/ 193339 w 193339"/>
                  <a:gd name="connsiteY1-4" fmla="*/ 172123 h 3926467"/>
                  <a:gd name="connsiteX2-5" fmla="*/ 193339 w 193339"/>
                  <a:gd name="connsiteY2-6" fmla="*/ 3926467 h 3926467"/>
                  <a:gd name="connsiteX3-7" fmla="*/ 7514 w 193339"/>
                  <a:gd name="connsiteY3-8" fmla="*/ 3926467 h 3926467"/>
                  <a:gd name="connsiteX4-9" fmla="*/ 0 w 193339"/>
                  <a:gd name="connsiteY4-10" fmla="*/ 0 h 3926467"/>
                  <a:gd name="connsiteX0-11" fmla="*/ 0 w 193339"/>
                  <a:gd name="connsiteY0-12" fmla="*/ 0 h 3926467"/>
                  <a:gd name="connsiteX1-13" fmla="*/ 130951 w 193339"/>
                  <a:gd name="connsiteY1-14" fmla="*/ 224627 h 3926467"/>
                  <a:gd name="connsiteX2-15" fmla="*/ 193339 w 193339"/>
                  <a:gd name="connsiteY2-16" fmla="*/ 3926467 h 3926467"/>
                  <a:gd name="connsiteX3-17" fmla="*/ 7514 w 193339"/>
                  <a:gd name="connsiteY3-18" fmla="*/ 3926467 h 3926467"/>
                  <a:gd name="connsiteX4-19" fmla="*/ 0 w 193339"/>
                  <a:gd name="connsiteY4-20" fmla="*/ 0 h 3926467"/>
                  <a:gd name="connsiteX0-21" fmla="*/ 0 w 193339"/>
                  <a:gd name="connsiteY0-22" fmla="*/ 0 h 3926467"/>
                  <a:gd name="connsiteX1-23" fmla="*/ 190073 w 193339"/>
                  <a:gd name="connsiteY1-24" fmla="*/ 331289 h 3926467"/>
                  <a:gd name="connsiteX2-25" fmla="*/ 193339 w 193339"/>
                  <a:gd name="connsiteY2-26" fmla="*/ 3926467 h 3926467"/>
                  <a:gd name="connsiteX3-27" fmla="*/ 7514 w 193339"/>
                  <a:gd name="connsiteY3-28" fmla="*/ 3926467 h 3926467"/>
                  <a:gd name="connsiteX4-29" fmla="*/ 0 w 193339"/>
                  <a:gd name="connsiteY4-30" fmla="*/ 0 h 3926467"/>
                  <a:gd name="connsiteX0-31" fmla="*/ 0 w 193339"/>
                  <a:gd name="connsiteY0-32" fmla="*/ 0 h 3926467"/>
                  <a:gd name="connsiteX1-33" fmla="*/ 182896 w 193339"/>
                  <a:gd name="connsiteY1-34" fmla="*/ 335484 h 3926467"/>
                  <a:gd name="connsiteX2-35" fmla="*/ 193339 w 193339"/>
                  <a:gd name="connsiteY2-36" fmla="*/ 3926467 h 3926467"/>
                  <a:gd name="connsiteX3-37" fmla="*/ 7514 w 193339"/>
                  <a:gd name="connsiteY3-38" fmla="*/ 3926467 h 3926467"/>
                  <a:gd name="connsiteX4-39" fmla="*/ 0 w 193339"/>
                  <a:gd name="connsiteY4-40" fmla="*/ 0 h 3926467"/>
                  <a:gd name="connsiteX0-41" fmla="*/ 0 w 193339"/>
                  <a:gd name="connsiteY0-42" fmla="*/ 0 h 3926467"/>
                  <a:gd name="connsiteX1-43" fmla="*/ 182896 w 193339"/>
                  <a:gd name="connsiteY1-44" fmla="*/ 335484 h 3926467"/>
                  <a:gd name="connsiteX2-45" fmla="*/ 193339 w 193339"/>
                  <a:gd name="connsiteY2-46" fmla="*/ 3926467 h 3926467"/>
                  <a:gd name="connsiteX3-47" fmla="*/ 7514 w 193339"/>
                  <a:gd name="connsiteY3-48" fmla="*/ 3926467 h 3926467"/>
                  <a:gd name="connsiteX4-49" fmla="*/ 0 w 193339"/>
                  <a:gd name="connsiteY4-50" fmla="*/ 0 h 3926467"/>
                  <a:gd name="connsiteX0-51" fmla="*/ 0 w 200516"/>
                  <a:gd name="connsiteY0-52" fmla="*/ 0 h 3922273"/>
                  <a:gd name="connsiteX1-53" fmla="*/ 190073 w 200516"/>
                  <a:gd name="connsiteY1-54" fmla="*/ 331290 h 3922273"/>
                  <a:gd name="connsiteX2-55" fmla="*/ 200516 w 200516"/>
                  <a:gd name="connsiteY2-56" fmla="*/ 3922273 h 3922273"/>
                  <a:gd name="connsiteX3-57" fmla="*/ 14691 w 200516"/>
                  <a:gd name="connsiteY3-58" fmla="*/ 3922273 h 3922273"/>
                  <a:gd name="connsiteX4-59" fmla="*/ 0 w 200516"/>
                  <a:gd name="connsiteY4-60" fmla="*/ 0 h 392227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00516" h="3922273">
                    <a:moveTo>
                      <a:pt x="0" y="0"/>
                    </a:moveTo>
                    <a:lnTo>
                      <a:pt x="190073" y="331290"/>
                    </a:lnTo>
                    <a:cubicBezTo>
                      <a:pt x="191162" y="1529683"/>
                      <a:pt x="199427" y="2723880"/>
                      <a:pt x="200516" y="3922273"/>
                    </a:cubicBezTo>
                    <a:lnTo>
                      <a:pt x="14691" y="3922273"/>
                    </a:lnTo>
                    <a:cubicBezTo>
                      <a:pt x="12186" y="2613451"/>
                      <a:pt x="2505" y="1308822"/>
                      <a:pt x="0" y="0"/>
                    </a:cubicBezTo>
                    <a:close/>
                  </a:path>
                </a:pathLst>
              </a:custGeom>
              <a:solidFill>
                <a:srgbClr val="BA3025"/>
              </a:solidFill>
              <a:ln>
                <a:solidFill>
                  <a:srgbClr val="BA302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 dirty="0"/>
              </a:p>
            </p:txBody>
          </p:sp>
          <p:sp>
            <p:nvSpPr>
              <p:cNvPr id="125" name="Rectangle 10"/>
              <p:cNvSpPr/>
              <p:nvPr/>
            </p:nvSpPr>
            <p:spPr>
              <a:xfrm>
                <a:off x="4026075" y="4691182"/>
                <a:ext cx="2035946" cy="183704"/>
              </a:xfrm>
              <a:custGeom>
                <a:avLst/>
                <a:gdLst>
                  <a:gd name="connsiteX0" fmla="*/ 0 w 2035946"/>
                  <a:gd name="connsiteY0" fmla="*/ 0 h 183704"/>
                  <a:gd name="connsiteX1" fmla="*/ 2035946 w 2035946"/>
                  <a:gd name="connsiteY1" fmla="*/ 0 h 183704"/>
                  <a:gd name="connsiteX2" fmla="*/ 2035946 w 2035946"/>
                  <a:gd name="connsiteY2" fmla="*/ 183704 h 183704"/>
                  <a:gd name="connsiteX3" fmla="*/ 0 w 2035946"/>
                  <a:gd name="connsiteY3" fmla="*/ 183704 h 183704"/>
                  <a:gd name="connsiteX4" fmla="*/ 0 w 2035946"/>
                  <a:gd name="connsiteY4" fmla="*/ 0 h 183704"/>
                  <a:gd name="connsiteX0-1" fmla="*/ 113607 w 2035946"/>
                  <a:gd name="connsiteY0-2" fmla="*/ 0 h 183704"/>
                  <a:gd name="connsiteX1-3" fmla="*/ 2035946 w 2035946"/>
                  <a:gd name="connsiteY1-4" fmla="*/ 0 h 183704"/>
                  <a:gd name="connsiteX2-5" fmla="*/ 2035946 w 2035946"/>
                  <a:gd name="connsiteY2-6" fmla="*/ 183704 h 183704"/>
                  <a:gd name="connsiteX3-7" fmla="*/ 0 w 2035946"/>
                  <a:gd name="connsiteY3-8" fmla="*/ 183704 h 183704"/>
                  <a:gd name="connsiteX4-9" fmla="*/ 113607 w 2035946"/>
                  <a:gd name="connsiteY4-10" fmla="*/ 0 h 18370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035946" h="183704">
                    <a:moveTo>
                      <a:pt x="113607" y="0"/>
                    </a:moveTo>
                    <a:lnTo>
                      <a:pt x="2035946" y="0"/>
                    </a:lnTo>
                    <a:lnTo>
                      <a:pt x="2035946" y="183704"/>
                    </a:lnTo>
                    <a:lnTo>
                      <a:pt x="0" y="183704"/>
                    </a:lnTo>
                    <a:lnTo>
                      <a:pt x="113607" y="0"/>
                    </a:lnTo>
                    <a:close/>
                  </a:path>
                </a:pathLst>
              </a:custGeom>
              <a:solidFill>
                <a:srgbClr val="BA3025"/>
              </a:solidFill>
              <a:ln>
                <a:solidFill>
                  <a:srgbClr val="BA302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sp>
        <p:nvSpPr>
          <p:cNvPr id="213" name="Wall"/>
          <p:cNvSpPr/>
          <p:nvPr/>
        </p:nvSpPr>
        <p:spPr>
          <a:xfrm>
            <a:off x="-6620" y="0"/>
            <a:ext cx="12192000" cy="5871591"/>
          </a:xfrm>
          <a:custGeom>
            <a:avLst/>
            <a:gdLst>
              <a:gd name="connsiteX0" fmla="*/ 1441537 w 12192000"/>
              <a:gd name="connsiteY0" fmla="*/ 665250 h 5871591"/>
              <a:gd name="connsiteX1" fmla="*/ 1441537 w 12192000"/>
              <a:gd name="connsiteY1" fmla="*/ 5863514 h 5871591"/>
              <a:gd name="connsiteX2" fmla="*/ 10760665 w 12192000"/>
              <a:gd name="connsiteY2" fmla="*/ 5863514 h 5871591"/>
              <a:gd name="connsiteX3" fmla="*/ 10760665 w 12192000"/>
              <a:gd name="connsiteY3" fmla="*/ 665250 h 5871591"/>
              <a:gd name="connsiteX4" fmla="*/ 0 w 12192000"/>
              <a:gd name="connsiteY4" fmla="*/ 0 h 5871591"/>
              <a:gd name="connsiteX5" fmla="*/ 12192000 w 12192000"/>
              <a:gd name="connsiteY5" fmla="*/ 0 h 5871591"/>
              <a:gd name="connsiteX6" fmla="*/ 12192000 w 12192000"/>
              <a:gd name="connsiteY6" fmla="*/ 5871591 h 5871591"/>
              <a:gd name="connsiteX7" fmla="*/ 0 w 12192000"/>
              <a:gd name="connsiteY7" fmla="*/ 5871591 h 587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871591">
                <a:moveTo>
                  <a:pt x="1441537" y="665250"/>
                </a:moveTo>
                <a:lnTo>
                  <a:pt x="1441537" y="5863514"/>
                </a:lnTo>
                <a:lnTo>
                  <a:pt x="10760665" y="5863514"/>
                </a:lnTo>
                <a:lnTo>
                  <a:pt x="10760665" y="6652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871591"/>
                </a:lnTo>
                <a:lnTo>
                  <a:pt x="0" y="5871591"/>
                </a:lnTo>
                <a:close/>
              </a:path>
            </a:pathLst>
          </a:cu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PH"/>
          </a:p>
        </p:txBody>
      </p:sp>
      <p:sp>
        <p:nvSpPr>
          <p:cNvPr id="223" name="Rectangle 222"/>
          <p:cNvSpPr/>
          <p:nvPr/>
        </p:nvSpPr>
        <p:spPr>
          <a:xfrm>
            <a:off x="1431669" y="676815"/>
            <a:ext cx="9317561" cy="51786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2" name="Clouds"/>
          <p:cNvGrpSpPr/>
          <p:nvPr/>
        </p:nvGrpSpPr>
        <p:grpSpPr>
          <a:xfrm>
            <a:off x="498655" y="-556554"/>
            <a:ext cx="11652239" cy="6309844"/>
            <a:chOff x="498655" y="-556554"/>
            <a:chExt cx="11652239" cy="6309844"/>
          </a:xfrm>
        </p:grpSpPr>
        <p:pic>
          <p:nvPicPr>
            <p:cNvPr id="212" name="Graphic 211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87902"/>
            <a:stretch>
              <a:fillRect/>
            </a:stretch>
          </p:blipFill>
          <p:spPr>
            <a:xfrm>
              <a:off x="1262347" y="4451616"/>
              <a:ext cx="157483" cy="1301674"/>
            </a:xfrm>
            <a:custGeom>
              <a:avLst/>
              <a:gdLst>
                <a:gd name="connsiteX0" fmla="*/ 0 w 157483"/>
                <a:gd name="connsiteY0" fmla="*/ 0 h 1301674"/>
                <a:gd name="connsiteX1" fmla="*/ 157483 w 157483"/>
                <a:gd name="connsiteY1" fmla="*/ 0 h 1301674"/>
                <a:gd name="connsiteX2" fmla="*/ 157483 w 157483"/>
                <a:gd name="connsiteY2" fmla="*/ 1301674 h 1301674"/>
                <a:gd name="connsiteX3" fmla="*/ 0 w 157483"/>
                <a:gd name="connsiteY3" fmla="*/ 1301674 h 1301674"/>
                <a:gd name="connsiteX4" fmla="*/ 0 w 157483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483" h="1301674">
                  <a:moveTo>
                    <a:pt x="0" y="0"/>
                  </a:moveTo>
                  <a:lnTo>
                    <a:pt x="157483" y="0"/>
                  </a:lnTo>
                  <a:lnTo>
                    <a:pt x="157483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7" name="Graphic 186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0883" y="3343275"/>
              <a:ext cx="1301674" cy="1301674"/>
            </a:xfrm>
            <a:prstGeom prst="rect">
              <a:avLst/>
            </a:prstGeom>
          </p:spPr>
        </p:pic>
        <p:pic>
          <p:nvPicPr>
            <p:cNvPr id="209" name="Graphic 208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29976"/>
            <a:stretch>
              <a:fillRect/>
            </a:stretch>
          </p:blipFill>
          <p:spPr>
            <a:xfrm>
              <a:off x="498655" y="884023"/>
              <a:ext cx="911489" cy="1301674"/>
            </a:xfrm>
            <a:custGeom>
              <a:avLst/>
              <a:gdLst>
                <a:gd name="connsiteX0" fmla="*/ 0 w 911489"/>
                <a:gd name="connsiteY0" fmla="*/ 0 h 1301674"/>
                <a:gd name="connsiteX1" fmla="*/ 911489 w 911489"/>
                <a:gd name="connsiteY1" fmla="*/ 0 h 1301674"/>
                <a:gd name="connsiteX2" fmla="*/ 911489 w 911489"/>
                <a:gd name="connsiteY2" fmla="*/ 1301674 h 1301674"/>
                <a:gd name="connsiteX3" fmla="*/ 0 w 911489"/>
                <a:gd name="connsiteY3" fmla="*/ 1301674 h 1301674"/>
                <a:gd name="connsiteX4" fmla="*/ 0 w 911489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489" h="1301674">
                  <a:moveTo>
                    <a:pt x="0" y="0"/>
                  </a:moveTo>
                  <a:lnTo>
                    <a:pt x="911489" y="0"/>
                  </a:lnTo>
                  <a:lnTo>
                    <a:pt x="911489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5" name="Graphic 18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49220" y="592515"/>
              <a:ext cx="1301674" cy="1301674"/>
            </a:xfrm>
            <a:prstGeom prst="rect">
              <a:avLst/>
            </a:prstGeom>
          </p:spPr>
        </p:pic>
        <p:pic>
          <p:nvPicPr>
            <p:cNvPr id="205" name="Graphic 20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t="16791" b="52543"/>
            <a:stretch>
              <a:fillRect/>
            </a:stretch>
          </p:blipFill>
          <p:spPr>
            <a:xfrm>
              <a:off x="4155271" y="251671"/>
              <a:ext cx="1301674" cy="399167"/>
            </a:xfrm>
            <a:custGeom>
              <a:avLst/>
              <a:gdLst>
                <a:gd name="connsiteX0" fmla="*/ 0 w 1301674"/>
                <a:gd name="connsiteY0" fmla="*/ 0 h 399167"/>
                <a:gd name="connsiteX1" fmla="*/ 1301674 w 1301674"/>
                <a:gd name="connsiteY1" fmla="*/ 0 h 399167"/>
                <a:gd name="connsiteX2" fmla="*/ 1301674 w 1301674"/>
                <a:gd name="connsiteY2" fmla="*/ 399167 h 399167"/>
                <a:gd name="connsiteX3" fmla="*/ 0 w 1301674"/>
                <a:gd name="connsiteY3" fmla="*/ 399167 h 399167"/>
                <a:gd name="connsiteX4" fmla="*/ 0 w 1301674"/>
                <a:gd name="connsiteY4" fmla="*/ 0 h 3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1674" h="399167">
                  <a:moveTo>
                    <a:pt x="0" y="0"/>
                  </a:moveTo>
                  <a:lnTo>
                    <a:pt x="1301674" y="0"/>
                  </a:lnTo>
                  <a:lnTo>
                    <a:pt x="1301674" y="399167"/>
                  </a:lnTo>
                  <a:lnTo>
                    <a:pt x="0" y="399167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91" name="Graphic 190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0337" y="-556554"/>
              <a:ext cx="1301674" cy="1301674"/>
            </a:xfrm>
            <a:prstGeom prst="rect">
              <a:avLst/>
            </a:prstGeom>
          </p:spPr>
        </p:pic>
      </p:grpSp>
      <p:sp>
        <p:nvSpPr>
          <p:cNvPr id="220" name="Floor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FAD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102" name="Fence (R)"/>
          <p:cNvGrpSpPr/>
          <p:nvPr/>
        </p:nvGrpSpPr>
        <p:grpSpPr>
          <a:xfrm flipH="1">
            <a:off x="9967779" y="3844212"/>
            <a:ext cx="2333299" cy="2014656"/>
            <a:chOff x="-123310" y="3848858"/>
            <a:chExt cx="2333299" cy="2014656"/>
          </a:xfrm>
        </p:grpSpPr>
        <p:sp>
          <p:nvSpPr>
            <p:cNvPr id="116" name="Rectangle 115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7" name="Rectangle 116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8" name="Freeform: Shape 117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9" name="Freeform: Shape 118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0" name="Freeform: Shape 119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1" name="Freeform: Shape 120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2" name="Freeform: Shape 121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126" name="Fence (L)"/>
          <p:cNvGrpSpPr/>
          <p:nvPr/>
        </p:nvGrpSpPr>
        <p:grpSpPr>
          <a:xfrm>
            <a:off x="-123310" y="3848858"/>
            <a:ext cx="2333299" cy="2014656"/>
            <a:chOff x="-123310" y="3848858"/>
            <a:chExt cx="2333299" cy="2014656"/>
          </a:xfrm>
        </p:grpSpPr>
        <p:sp>
          <p:nvSpPr>
            <p:cNvPr id="127" name="Rectangle 126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8" name="Rectangle 127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9" name="Freeform: Shape 128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0" name="Freeform: Shape 129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1" name="Freeform: Shape 130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2" name="Freeform: Shape 131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3" name="Freeform: Shape 132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3" name="Guard (L)"/>
          <p:cNvGrpSpPr/>
          <p:nvPr/>
        </p:nvGrpSpPr>
        <p:grpSpPr>
          <a:xfrm>
            <a:off x="77484" y="2721695"/>
            <a:ext cx="1751052" cy="4002549"/>
            <a:chOff x="77484" y="2721695"/>
            <a:chExt cx="1751052" cy="4002549"/>
          </a:xfrm>
        </p:grpSpPr>
        <p:grpSp>
          <p:nvGrpSpPr>
            <p:cNvPr id="42" name="Group 41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153" name="Rectangle 152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4" name="Rectangle: Top Corners Rounded 153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52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9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5" name="Freeform: Shape 134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6" name="Rectangle: Top Corners Rounded 35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1" name="Freeform: Shape 150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0" name="Isosceles Triangle 39"/>
            <p:cNvSpPr/>
            <p:nvPr/>
          </p:nvSpPr>
          <p:spPr>
            <a:xfrm>
              <a:off x="848266" y="2876032"/>
              <a:ext cx="216000" cy="216000"/>
            </a:xfrm>
            <a:prstGeom prst="triangl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" name="Rectangle: Rounded Corners 13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50" name="Oval 49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4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6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8" name="Freeform: Shape 137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39" name="Guard (R)"/>
          <p:cNvGrpSpPr/>
          <p:nvPr/>
        </p:nvGrpSpPr>
        <p:grpSpPr>
          <a:xfrm>
            <a:off x="10339705" y="2716805"/>
            <a:ext cx="1751052" cy="4002549"/>
            <a:chOff x="77484" y="2721695"/>
            <a:chExt cx="1751052" cy="4002549"/>
          </a:xfrm>
        </p:grpSpPr>
        <p:grpSp>
          <p:nvGrpSpPr>
            <p:cNvPr id="140" name="Group 139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214" name="Rectangle 213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15" name="Rectangle: Top Corners Rounded 214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208" name="Oval 207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42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3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5" name="Freeform: Shape 144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7" name="Rectangle: Top Corners Rounded 146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6" name="Freeform: Shape 155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 dirty="0"/>
            </a:p>
          </p:txBody>
        </p:sp>
        <p:sp>
          <p:nvSpPr>
            <p:cNvPr id="188" name="Oval 187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0" name="Isosceles Triangle 189"/>
            <p:cNvSpPr/>
            <p:nvPr/>
          </p:nvSpPr>
          <p:spPr>
            <a:xfrm>
              <a:off x="848266" y="2876032"/>
              <a:ext cx="216000" cy="216000"/>
            </a:xfrm>
            <a:prstGeom prst="triangl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3" name="Rectangle: Rounded Corners 192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9" name="Oval 198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2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3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4" name="Freeform: Shape 203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6" name="Freeform: Shape 205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</p:spTree>
  </p:cSld>
  <p:clrMapOvr>
    <a:masterClrMapping/>
  </p:clrMapOvr>
  <p:transition spd="slow" advClick="0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1.48148E-6 L -0.37265 -1.4814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3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1.11111E-6 L 0.37292 1.11111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Sliding Door (L)"/>
          <p:cNvGrpSpPr/>
          <p:nvPr/>
        </p:nvGrpSpPr>
        <p:grpSpPr>
          <a:xfrm>
            <a:off x="-3128604" y="650837"/>
            <a:ext cx="4673787" cy="5212677"/>
            <a:chOff x="1410144" y="650837"/>
            <a:chExt cx="4673787" cy="5212677"/>
          </a:xfrm>
        </p:grpSpPr>
        <p:grpSp>
          <p:nvGrpSpPr>
            <p:cNvPr id="217" name="Sliding door (L)"/>
            <p:cNvGrpSpPr/>
            <p:nvPr/>
          </p:nvGrpSpPr>
          <p:grpSpPr>
            <a:xfrm>
              <a:off x="1410144" y="650837"/>
              <a:ext cx="4673787" cy="5212677"/>
              <a:chOff x="1410144" y="650837"/>
              <a:chExt cx="4673787" cy="5212677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1410144" y="650837"/>
                <a:ext cx="4670661" cy="5212677"/>
                <a:chOff x="1410144" y="650837"/>
                <a:chExt cx="4670661" cy="5212677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1416320" y="650837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 dirty="0"/>
                </a:p>
              </p:txBody>
            </p:sp>
            <p:pic>
              <p:nvPicPr>
                <p:cNvPr id="210" name="Graphic 209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12098"/>
                <a:stretch>
                  <a:fillRect/>
                </a:stretch>
              </p:blipFill>
              <p:spPr>
                <a:xfrm>
                  <a:off x="1419830" y="4451616"/>
                  <a:ext cx="1144191" cy="1301674"/>
                </a:xfrm>
                <a:custGeom>
                  <a:avLst/>
                  <a:gdLst>
                    <a:gd name="connsiteX0" fmla="*/ 0 w 1144191"/>
                    <a:gd name="connsiteY0" fmla="*/ 0 h 1301674"/>
                    <a:gd name="connsiteX1" fmla="*/ 1144191 w 1144191"/>
                    <a:gd name="connsiteY1" fmla="*/ 0 h 1301674"/>
                    <a:gd name="connsiteX2" fmla="*/ 1144191 w 1144191"/>
                    <a:gd name="connsiteY2" fmla="*/ 1301674 h 1301674"/>
                    <a:gd name="connsiteX3" fmla="*/ 0 w 1144191"/>
                    <a:gd name="connsiteY3" fmla="*/ 1301674 h 1301674"/>
                    <a:gd name="connsiteX4" fmla="*/ 0 w 1144191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44191" h="1301674">
                      <a:moveTo>
                        <a:pt x="0" y="0"/>
                      </a:moveTo>
                      <a:lnTo>
                        <a:pt x="1144191" y="0"/>
                      </a:lnTo>
                      <a:lnTo>
                        <a:pt x="1144191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207" name="Graphic 20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70024"/>
                <a:stretch>
                  <a:fillRect/>
                </a:stretch>
              </p:blipFill>
              <p:spPr>
                <a:xfrm>
                  <a:off x="1410144" y="884023"/>
                  <a:ext cx="390185" cy="1301674"/>
                </a:xfrm>
                <a:custGeom>
                  <a:avLst/>
                  <a:gdLst>
                    <a:gd name="connsiteX0" fmla="*/ 0 w 390185"/>
                    <a:gd name="connsiteY0" fmla="*/ 0 h 1301674"/>
                    <a:gd name="connsiteX1" fmla="*/ 390185 w 390185"/>
                    <a:gd name="connsiteY1" fmla="*/ 0 h 1301674"/>
                    <a:gd name="connsiteX2" fmla="*/ 390185 w 390185"/>
                    <a:gd name="connsiteY2" fmla="*/ 1301674 h 1301674"/>
                    <a:gd name="connsiteX3" fmla="*/ 0 w 390185"/>
                    <a:gd name="connsiteY3" fmla="*/ 1301674 h 1301674"/>
                    <a:gd name="connsiteX4" fmla="*/ 0 w 390185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0185" h="1301674">
                      <a:moveTo>
                        <a:pt x="0" y="0"/>
                      </a:moveTo>
                      <a:lnTo>
                        <a:pt x="390185" y="0"/>
                      </a:lnTo>
                      <a:lnTo>
                        <a:pt x="390185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89" name="Graphic 188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08662" y="1755547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201" name="Graphic 200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t="47457"/>
                <a:stretch>
                  <a:fillRect/>
                </a:stretch>
              </p:blipFill>
              <p:spPr>
                <a:xfrm>
                  <a:off x="4155271" y="650838"/>
                  <a:ext cx="1301674" cy="683943"/>
                </a:xfrm>
                <a:custGeom>
                  <a:avLst/>
                  <a:gdLst>
                    <a:gd name="connsiteX0" fmla="*/ 0 w 1301674"/>
                    <a:gd name="connsiteY0" fmla="*/ 0 h 683943"/>
                    <a:gd name="connsiteX1" fmla="*/ 1301674 w 1301674"/>
                    <a:gd name="connsiteY1" fmla="*/ 0 h 683943"/>
                    <a:gd name="connsiteX2" fmla="*/ 1301674 w 1301674"/>
                    <a:gd name="connsiteY2" fmla="*/ 683943 h 683943"/>
                    <a:gd name="connsiteX3" fmla="*/ 0 w 1301674"/>
                    <a:gd name="connsiteY3" fmla="*/ 683943 h 683943"/>
                    <a:gd name="connsiteX4" fmla="*/ 0 w 1301674"/>
                    <a:gd name="connsiteY4" fmla="*/ 0 h 6839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1674" h="683943">
                      <a:moveTo>
                        <a:pt x="0" y="0"/>
                      </a:moveTo>
                      <a:lnTo>
                        <a:pt x="1301674" y="0"/>
                      </a:lnTo>
                      <a:lnTo>
                        <a:pt x="1301674" y="683943"/>
                      </a:lnTo>
                      <a:lnTo>
                        <a:pt x="0" y="68394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97" name="Graphic 19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45595" y="3502309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218" name="Straight Connector 217"/>
              <p:cNvCxnSpPr/>
              <p:nvPr/>
            </p:nvCxnSpPr>
            <p:spPr>
              <a:xfrm>
                <a:off x="6075771" y="4427053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>
                <a:off x="6083931" y="1757833"/>
                <a:ext cx="0" cy="280908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4026075" y="1159323"/>
              <a:ext cx="2035946" cy="3922273"/>
              <a:chOff x="4026075" y="1159323"/>
              <a:chExt cx="2035946" cy="3922273"/>
            </a:xfrm>
          </p:grpSpPr>
          <p:sp>
            <p:nvSpPr>
              <p:cNvPr id="10" name="Rectangle 9"/>
              <p:cNvSpPr/>
              <p:nvPr/>
            </p:nvSpPr>
            <p:spPr>
              <a:xfrm rot="1818078">
                <a:off x="5059547" y="1159323"/>
                <a:ext cx="200516" cy="3922273"/>
              </a:xfrm>
              <a:custGeom>
                <a:avLst/>
                <a:gdLst>
                  <a:gd name="connsiteX0" fmla="*/ 0 w 185825"/>
                  <a:gd name="connsiteY0" fmla="*/ 0 h 3754344"/>
                  <a:gd name="connsiteX1" fmla="*/ 185825 w 185825"/>
                  <a:gd name="connsiteY1" fmla="*/ 0 h 3754344"/>
                  <a:gd name="connsiteX2" fmla="*/ 185825 w 185825"/>
                  <a:gd name="connsiteY2" fmla="*/ 3754344 h 3754344"/>
                  <a:gd name="connsiteX3" fmla="*/ 0 w 185825"/>
                  <a:gd name="connsiteY3" fmla="*/ 3754344 h 3754344"/>
                  <a:gd name="connsiteX4" fmla="*/ 0 w 185825"/>
                  <a:gd name="connsiteY4" fmla="*/ 0 h 3754344"/>
                  <a:gd name="connsiteX0-1" fmla="*/ 0 w 193339"/>
                  <a:gd name="connsiteY0-2" fmla="*/ 0 h 3926467"/>
                  <a:gd name="connsiteX1-3" fmla="*/ 193339 w 193339"/>
                  <a:gd name="connsiteY1-4" fmla="*/ 172123 h 3926467"/>
                  <a:gd name="connsiteX2-5" fmla="*/ 193339 w 193339"/>
                  <a:gd name="connsiteY2-6" fmla="*/ 3926467 h 3926467"/>
                  <a:gd name="connsiteX3-7" fmla="*/ 7514 w 193339"/>
                  <a:gd name="connsiteY3-8" fmla="*/ 3926467 h 3926467"/>
                  <a:gd name="connsiteX4-9" fmla="*/ 0 w 193339"/>
                  <a:gd name="connsiteY4-10" fmla="*/ 0 h 3926467"/>
                  <a:gd name="connsiteX0-11" fmla="*/ 0 w 193339"/>
                  <a:gd name="connsiteY0-12" fmla="*/ 0 h 3926467"/>
                  <a:gd name="connsiteX1-13" fmla="*/ 130951 w 193339"/>
                  <a:gd name="connsiteY1-14" fmla="*/ 224627 h 3926467"/>
                  <a:gd name="connsiteX2-15" fmla="*/ 193339 w 193339"/>
                  <a:gd name="connsiteY2-16" fmla="*/ 3926467 h 3926467"/>
                  <a:gd name="connsiteX3-17" fmla="*/ 7514 w 193339"/>
                  <a:gd name="connsiteY3-18" fmla="*/ 3926467 h 3926467"/>
                  <a:gd name="connsiteX4-19" fmla="*/ 0 w 193339"/>
                  <a:gd name="connsiteY4-20" fmla="*/ 0 h 3926467"/>
                  <a:gd name="connsiteX0-21" fmla="*/ 0 w 193339"/>
                  <a:gd name="connsiteY0-22" fmla="*/ 0 h 3926467"/>
                  <a:gd name="connsiteX1-23" fmla="*/ 190073 w 193339"/>
                  <a:gd name="connsiteY1-24" fmla="*/ 331289 h 3926467"/>
                  <a:gd name="connsiteX2-25" fmla="*/ 193339 w 193339"/>
                  <a:gd name="connsiteY2-26" fmla="*/ 3926467 h 3926467"/>
                  <a:gd name="connsiteX3-27" fmla="*/ 7514 w 193339"/>
                  <a:gd name="connsiteY3-28" fmla="*/ 3926467 h 3926467"/>
                  <a:gd name="connsiteX4-29" fmla="*/ 0 w 193339"/>
                  <a:gd name="connsiteY4-30" fmla="*/ 0 h 3926467"/>
                  <a:gd name="connsiteX0-31" fmla="*/ 0 w 193339"/>
                  <a:gd name="connsiteY0-32" fmla="*/ 0 h 3926467"/>
                  <a:gd name="connsiteX1-33" fmla="*/ 182896 w 193339"/>
                  <a:gd name="connsiteY1-34" fmla="*/ 335484 h 3926467"/>
                  <a:gd name="connsiteX2-35" fmla="*/ 193339 w 193339"/>
                  <a:gd name="connsiteY2-36" fmla="*/ 3926467 h 3926467"/>
                  <a:gd name="connsiteX3-37" fmla="*/ 7514 w 193339"/>
                  <a:gd name="connsiteY3-38" fmla="*/ 3926467 h 3926467"/>
                  <a:gd name="connsiteX4-39" fmla="*/ 0 w 193339"/>
                  <a:gd name="connsiteY4-40" fmla="*/ 0 h 3926467"/>
                  <a:gd name="connsiteX0-41" fmla="*/ 0 w 193339"/>
                  <a:gd name="connsiteY0-42" fmla="*/ 0 h 3926467"/>
                  <a:gd name="connsiteX1-43" fmla="*/ 182896 w 193339"/>
                  <a:gd name="connsiteY1-44" fmla="*/ 335484 h 3926467"/>
                  <a:gd name="connsiteX2-45" fmla="*/ 193339 w 193339"/>
                  <a:gd name="connsiteY2-46" fmla="*/ 3926467 h 3926467"/>
                  <a:gd name="connsiteX3-47" fmla="*/ 7514 w 193339"/>
                  <a:gd name="connsiteY3-48" fmla="*/ 3926467 h 3926467"/>
                  <a:gd name="connsiteX4-49" fmla="*/ 0 w 193339"/>
                  <a:gd name="connsiteY4-50" fmla="*/ 0 h 3926467"/>
                  <a:gd name="connsiteX0-51" fmla="*/ 0 w 200516"/>
                  <a:gd name="connsiteY0-52" fmla="*/ 0 h 3922273"/>
                  <a:gd name="connsiteX1-53" fmla="*/ 190073 w 200516"/>
                  <a:gd name="connsiteY1-54" fmla="*/ 331290 h 3922273"/>
                  <a:gd name="connsiteX2-55" fmla="*/ 200516 w 200516"/>
                  <a:gd name="connsiteY2-56" fmla="*/ 3922273 h 3922273"/>
                  <a:gd name="connsiteX3-57" fmla="*/ 14691 w 200516"/>
                  <a:gd name="connsiteY3-58" fmla="*/ 3922273 h 3922273"/>
                  <a:gd name="connsiteX4-59" fmla="*/ 0 w 200516"/>
                  <a:gd name="connsiteY4-60" fmla="*/ 0 h 392227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00516" h="3922273">
                    <a:moveTo>
                      <a:pt x="0" y="0"/>
                    </a:moveTo>
                    <a:lnTo>
                      <a:pt x="190073" y="331290"/>
                    </a:lnTo>
                    <a:cubicBezTo>
                      <a:pt x="191162" y="1529683"/>
                      <a:pt x="199427" y="2723880"/>
                      <a:pt x="200516" y="3922273"/>
                    </a:cubicBezTo>
                    <a:lnTo>
                      <a:pt x="14691" y="3922273"/>
                    </a:lnTo>
                    <a:cubicBezTo>
                      <a:pt x="12186" y="2613451"/>
                      <a:pt x="2505" y="1308822"/>
                      <a:pt x="0" y="0"/>
                    </a:cubicBezTo>
                    <a:close/>
                  </a:path>
                </a:pathLst>
              </a:custGeom>
              <a:solidFill>
                <a:srgbClr val="BA3025"/>
              </a:solidFill>
              <a:ln>
                <a:solidFill>
                  <a:srgbClr val="BA302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026075" y="4691182"/>
                <a:ext cx="2035946" cy="183704"/>
              </a:xfrm>
              <a:custGeom>
                <a:avLst/>
                <a:gdLst>
                  <a:gd name="connsiteX0" fmla="*/ 0 w 2035946"/>
                  <a:gd name="connsiteY0" fmla="*/ 0 h 183704"/>
                  <a:gd name="connsiteX1" fmla="*/ 2035946 w 2035946"/>
                  <a:gd name="connsiteY1" fmla="*/ 0 h 183704"/>
                  <a:gd name="connsiteX2" fmla="*/ 2035946 w 2035946"/>
                  <a:gd name="connsiteY2" fmla="*/ 183704 h 183704"/>
                  <a:gd name="connsiteX3" fmla="*/ 0 w 2035946"/>
                  <a:gd name="connsiteY3" fmla="*/ 183704 h 183704"/>
                  <a:gd name="connsiteX4" fmla="*/ 0 w 2035946"/>
                  <a:gd name="connsiteY4" fmla="*/ 0 h 183704"/>
                  <a:gd name="connsiteX0-1" fmla="*/ 113607 w 2035946"/>
                  <a:gd name="connsiteY0-2" fmla="*/ 0 h 183704"/>
                  <a:gd name="connsiteX1-3" fmla="*/ 2035946 w 2035946"/>
                  <a:gd name="connsiteY1-4" fmla="*/ 0 h 183704"/>
                  <a:gd name="connsiteX2-5" fmla="*/ 2035946 w 2035946"/>
                  <a:gd name="connsiteY2-6" fmla="*/ 183704 h 183704"/>
                  <a:gd name="connsiteX3-7" fmla="*/ 0 w 2035946"/>
                  <a:gd name="connsiteY3-8" fmla="*/ 183704 h 183704"/>
                  <a:gd name="connsiteX4-9" fmla="*/ 113607 w 2035946"/>
                  <a:gd name="connsiteY4-10" fmla="*/ 0 h 18370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035946" h="183704">
                    <a:moveTo>
                      <a:pt x="113607" y="0"/>
                    </a:moveTo>
                    <a:lnTo>
                      <a:pt x="2035946" y="0"/>
                    </a:lnTo>
                    <a:lnTo>
                      <a:pt x="2035946" y="183704"/>
                    </a:lnTo>
                    <a:lnTo>
                      <a:pt x="0" y="183704"/>
                    </a:lnTo>
                    <a:lnTo>
                      <a:pt x="113607" y="0"/>
                    </a:lnTo>
                    <a:close/>
                  </a:path>
                </a:pathLst>
              </a:custGeom>
              <a:solidFill>
                <a:srgbClr val="BA3025"/>
              </a:solidFill>
              <a:ln>
                <a:solidFill>
                  <a:srgbClr val="BA302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grpSp>
        <p:nvGrpSpPr>
          <p:cNvPr id="15" name="Sliding Door (R)"/>
          <p:cNvGrpSpPr/>
          <p:nvPr/>
        </p:nvGrpSpPr>
        <p:grpSpPr>
          <a:xfrm>
            <a:off x="10632580" y="648754"/>
            <a:ext cx="4664780" cy="5212677"/>
            <a:chOff x="6086687" y="648754"/>
            <a:chExt cx="4664780" cy="5212677"/>
          </a:xfrm>
        </p:grpSpPr>
        <p:grpSp>
          <p:nvGrpSpPr>
            <p:cNvPr id="216" name="Sliding door (R)"/>
            <p:cNvGrpSpPr/>
            <p:nvPr/>
          </p:nvGrpSpPr>
          <p:grpSpPr>
            <a:xfrm>
              <a:off x="6086687" y="648754"/>
              <a:ext cx="4664780" cy="5212677"/>
              <a:chOff x="6086687" y="648754"/>
              <a:chExt cx="4664780" cy="5212677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6086982" y="648754"/>
                <a:ext cx="4664485" cy="5212677"/>
                <a:chOff x="6086982" y="644400"/>
                <a:chExt cx="4664485" cy="5212677"/>
              </a:xfrm>
            </p:grpSpPr>
            <p:sp>
              <p:nvSpPr>
                <p:cNvPr id="192" name="Rectangle 191"/>
                <p:cNvSpPr/>
                <p:nvPr/>
              </p:nvSpPr>
              <p:spPr>
                <a:xfrm>
                  <a:off x="6086982" y="644400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pic>
              <p:nvPicPr>
                <p:cNvPr id="186" name="Graphic 185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16845" y="1715980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198" name="Graphic 197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963554" y="3831638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79" name="Straight Connector 78"/>
              <p:cNvCxnSpPr/>
              <p:nvPr/>
            </p:nvCxnSpPr>
            <p:spPr>
              <a:xfrm>
                <a:off x="6086687" y="4413957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Group 122"/>
            <p:cNvGrpSpPr/>
            <p:nvPr/>
          </p:nvGrpSpPr>
          <p:grpSpPr>
            <a:xfrm flipH="1">
              <a:off x="6100668" y="1159322"/>
              <a:ext cx="2035946" cy="3922273"/>
              <a:chOff x="4026075" y="1159323"/>
              <a:chExt cx="2035946" cy="3922273"/>
            </a:xfrm>
          </p:grpSpPr>
          <p:sp>
            <p:nvSpPr>
              <p:cNvPr id="124" name="Rectangle 9"/>
              <p:cNvSpPr/>
              <p:nvPr/>
            </p:nvSpPr>
            <p:spPr>
              <a:xfrm rot="1818078">
                <a:off x="5059547" y="1159323"/>
                <a:ext cx="200516" cy="3922273"/>
              </a:xfrm>
              <a:custGeom>
                <a:avLst/>
                <a:gdLst>
                  <a:gd name="connsiteX0" fmla="*/ 0 w 185825"/>
                  <a:gd name="connsiteY0" fmla="*/ 0 h 3754344"/>
                  <a:gd name="connsiteX1" fmla="*/ 185825 w 185825"/>
                  <a:gd name="connsiteY1" fmla="*/ 0 h 3754344"/>
                  <a:gd name="connsiteX2" fmla="*/ 185825 w 185825"/>
                  <a:gd name="connsiteY2" fmla="*/ 3754344 h 3754344"/>
                  <a:gd name="connsiteX3" fmla="*/ 0 w 185825"/>
                  <a:gd name="connsiteY3" fmla="*/ 3754344 h 3754344"/>
                  <a:gd name="connsiteX4" fmla="*/ 0 w 185825"/>
                  <a:gd name="connsiteY4" fmla="*/ 0 h 3754344"/>
                  <a:gd name="connsiteX0-1" fmla="*/ 0 w 193339"/>
                  <a:gd name="connsiteY0-2" fmla="*/ 0 h 3926467"/>
                  <a:gd name="connsiteX1-3" fmla="*/ 193339 w 193339"/>
                  <a:gd name="connsiteY1-4" fmla="*/ 172123 h 3926467"/>
                  <a:gd name="connsiteX2-5" fmla="*/ 193339 w 193339"/>
                  <a:gd name="connsiteY2-6" fmla="*/ 3926467 h 3926467"/>
                  <a:gd name="connsiteX3-7" fmla="*/ 7514 w 193339"/>
                  <a:gd name="connsiteY3-8" fmla="*/ 3926467 h 3926467"/>
                  <a:gd name="connsiteX4-9" fmla="*/ 0 w 193339"/>
                  <a:gd name="connsiteY4-10" fmla="*/ 0 h 3926467"/>
                  <a:gd name="connsiteX0-11" fmla="*/ 0 w 193339"/>
                  <a:gd name="connsiteY0-12" fmla="*/ 0 h 3926467"/>
                  <a:gd name="connsiteX1-13" fmla="*/ 130951 w 193339"/>
                  <a:gd name="connsiteY1-14" fmla="*/ 224627 h 3926467"/>
                  <a:gd name="connsiteX2-15" fmla="*/ 193339 w 193339"/>
                  <a:gd name="connsiteY2-16" fmla="*/ 3926467 h 3926467"/>
                  <a:gd name="connsiteX3-17" fmla="*/ 7514 w 193339"/>
                  <a:gd name="connsiteY3-18" fmla="*/ 3926467 h 3926467"/>
                  <a:gd name="connsiteX4-19" fmla="*/ 0 w 193339"/>
                  <a:gd name="connsiteY4-20" fmla="*/ 0 h 3926467"/>
                  <a:gd name="connsiteX0-21" fmla="*/ 0 w 193339"/>
                  <a:gd name="connsiteY0-22" fmla="*/ 0 h 3926467"/>
                  <a:gd name="connsiteX1-23" fmla="*/ 190073 w 193339"/>
                  <a:gd name="connsiteY1-24" fmla="*/ 331289 h 3926467"/>
                  <a:gd name="connsiteX2-25" fmla="*/ 193339 w 193339"/>
                  <a:gd name="connsiteY2-26" fmla="*/ 3926467 h 3926467"/>
                  <a:gd name="connsiteX3-27" fmla="*/ 7514 w 193339"/>
                  <a:gd name="connsiteY3-28" fmla="*/ 3926467 h 3926467"/>
                  <a:gd name="connsiteX4-29" fmla="*/ 0 w 193339"/>
                  <a:gd name="connsiteY4-30" fmla="*/ 0 h 3926467"/>
                  <a:gd name="connsiteX0-31" fmla="*/ 0 w 193339"/>
                  <a:gd name="connsiteY0-32" fmla="*/ 0 h 3926467"/>
                  <a:gd name="connsiteX1-33" fmla="*/ 182896 w 193339"/>
                  <a:gd name="connsiteY1-34" fmla="*/ 335484 h 3926467"/>
                  <a:gd name="connsiteX2-35" fmla="*/ 193339 w 193339"/>
                  <a:gd name="connsiteY2-36" fmla="*/ 3926467 h 3926467"/>
                  <a:gd name="connsiteX3-37" fmla="*/ 7514 w 193339"/>
                  <a:gd name="connsiteY3-38" fmla="*/ 3926467 h 3926467"/>
                  <a:gd name="connsiteX4-39" fmla="*/ 0 w 193339"/>
                  <a:gd name="connsiteY4-40" fmla="*/ 0 h 3926467"/>
                  <a:gd name="connsiteX0-41" fmla="*/ 0 w 193339"/>
                  <a:gd name="connsiteY0-42" fmla="*/ 0 h 3926467"/>
                  <a:gd name="connsiteX1-43" fmla="*/ 182896 w 193339"/>
                  <a:gd name="connsiteY1-44" fmla="*/ 335484 h 3926467"/>
                  <a:gd name="connsiteX2-45" fmla="*/ 193339 w 193339"/>
                  <a:gd name="connsiteY2-46" fmla="*/ 3926467 h 3926467"/>
                  <a:gd name="connsiteX3-47" fmla="*/ 7514 w 193339"/>
                  <a:gd name="connsiteY3-48" fmla="*/ 3926467 h 3926467"/>
                  <a:gd name="connsiteX4-49" fmla="*/ 0 w 193339"/>
                  <a:gd name="connsiteY4-50" fmla="*/ 0 h 3926467"/>
                  <a:gd name="connsiteX0-51" fmla="*/ 0 w 200516"/>
                  <a:gd name="connsiteY0-52" fmla="*/ 0 h 3922273"/>
                  <a:gd name="connsiteX1-53" fmla="*/ 190073 w 200516"/>
                  <a:gd name="connsiteY1-54" fmla="*/ 331290 h 3922273"/>
                  <a:gd name="connsiteX2-55" fmla="*/ 200516 w 200516"/>
                  <a:gd name="connsiteY2-56" fmla="*/ 3922273 h 3922273"/>
                  <a:gd name="connsiteX3-57" fmla="*/ 14691 w 200516"/>
                  <a:gd name="connsiteY3-58" fmla="*/ 3922273 h 3922273"/>
                  <a:gd name="connsiteX4-59" fmla="*/ 0 w 200516"/>
                  <a:gd name="connsiteY4-60" fmla="*/ 0 h 392227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00516" h="3922273">
                    <a:moveTo>
                      <a:pt x="0" y="0"/>
                    </a:moveTo>
                    <a:lnTo>
                      <a:pt x="190073" y="331290"/>
                    </a:lnTo>
                    <a:cubicBezTo>
                      <a:pt x="191162" y="1529683"/>
                      <a:pt x="199427" y="2723880"/>
                      <a:pt x="200516" y="3922273"/>
                    </a:cubicBezTo>
                    <a:lnTo>
                      <a:pt x="14691" y="3922273"/>
                    </a:lnTo>
                    <a:cubicBezTo>
                      <a:pt x="12186" y="2613451"/>
                      <a:pt x="2505" y="1308822"/>
                      <a:pt x="0" y="0"/>
                    </a:cubicBezTo>
                    <a:close/>
                  </a:path>
                </a:pathLst>
              </a:custGeom>
              <a:solidFill>
                <a:srgbClr val="BA3025"/>
              </a:solidFill>
              <a:ln>
                <a:solidFill>
                  <a:srgbClr val="BA302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 dirty="0"/>
              </a:p>
            </p:txBody>
          </p:sp>
          <p:sp>
            <p:nvSpPr>
              <p:cNvPr id="125" name="Rectangle 10"/>
              <p:cNvSpPr/>
              <p:nvPr/>
            </p:nvSpPr>
            <p:spPr>
              <a:xfrm>
                <a:off x="4026075" y="4691182"/>
                <a:ext cx="2035946" cy="183704"/>
              </a:xfrm>
              <a:custGeom>
                <a:avLst/>
                <a:gdLst>
                  <a:gd name="connsiteX0" fmla="*/ 0 w 2035946"/>
                  <a:gd name="connsiteY0" fmla="*/ 0 h 183704"/>
                  <a:gd name="connsiteX1" fmla="*/ 2035946 w 2035946"/>
                  <a:gd name="connsiteY1" fmla="*/ 0 h 183704"/>
                  <a:gd name="connsiteX2" fmla="*/ 2035946 w 2035946"/>
                  <a:gd name="connsiteY2" fmla="*/ 183704 h 183704"/>
                  <a:gd name="connsiteX3" fmla="*/ 0 w 2035946"/>
                  <a:gd name="connsiteY3" fmla="*/ 183704 h 183704"/>
                  <a:gd name="connsiteX4" fmla="*/ 0 w 2035946"/>
                  <a:gd name="connsiteY4" fmla="*/ 0 h 183704"/>
                  <a:gd name="connsiteX0-1" fmla="*/ 113607 w 2035946"/>
                  <a:gd name="connsiteY0-2" fmla="*/ 0 h 183704"/>
                  <a:gd name="connsiteX1-3" fmla="*/ 2035946 w 2035946"/>
                  <a:gd name="connsiteY1-4" fmla="*/ 0 h 183704"/>
                  <a:gd name="connsiteX2-5" fmla="*/ 2035946 w 2035946"/>
                  <a:gd name="connsiteY2-6" fmla="*/ 183704 h 183704"/>
                  <a:gd name="connsiteX3-7" fmla="*/ 0 w 2035946"/>
                  <a:gd name="connsiteY3-8" fmla="*/ 183704 h 183704"/>
                  <a:gd name="connsiteX4-9" fmla="*/ 113607 w 2035946"/>
                  <a:gd name="connsiteY4-10" fmla="*/ 0 h 18370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035946" h="183704">
                    <a:moveTo>
                      <a:pt x="113607" y="0"/>
                    </a:moveTo>
                    <a:lnTo>
                      <a:pt x="2035946" y="0"/>
                    </a:lnTo>
                    <a:lnTo>
                      <a:pt x="2035946" y="183704"/>
                    </a:lnTo>
                    <a:lnTo>
                      <a:pt x="0" y="183704"/>
                    </a:lnTo>
                    <a:lnTo>
                      <a:pt x="113607" y="0"/>
                    </a:lnTo>
                    <a:close/>
                  </a:path>
                </a:pathLst>
              </a:custGeom>
              <a:solidFill>
                <a:srgbClr val="BA3025"/>
              </a:solidFill>
              <a:ln>
                <a:solidFill>
                  <a:srgbClr val="BA302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sp>
        <p:nvSpPr>
          <p:cNvPr id="213" name="Wall"/>
          <p:cNvSpPr/>
          <p:nvPr/>
        </p:nvSpPr>
        <p:spPr>
          <a:xfrm>
            <a:off x="-6620" y="0"/>
            <a:ext cx="12192000" cy="5871591"/>
          </a:xfrm>
          <a:custGeom>
            <a:avLst/>
            <a:gdLst>
              <a:gd name="connsiteX0" fmla="*/ 1441537 w 12192000"/>
              <a:gd name="connsiteY0" fmla="*/ 665250 h 5871591"/>
              <a:gd name="connsiteX1" fmla="*/ 1441537 w 12192000"/>
              <a:gd name="connsiteY1" fmla="*/ 5863514 h 5871591"/>
              <a:gd name="connsiteX2" fmla="*/ 10760665 w 12192000"/>
              <a:gd name="connsiteY2" fmla="*/ 5863514 h 5871591"/>
              <a:gd name="connsiteX3" fmla="*/ 10760665 w 12192000"/>
              <a:gd name="connsiteY3" fmla="*/ 665250 h 5871591"/>
              <a:gd name="connsiteX4" fmla="*/ 0 w 12192000"/>
              <a:gd name="connsiteY4" fmla="*/ 0 h 5871591"/>
              <a:gd name="connsiteX5" fmla="*/ 12192000 w 12192000"/>
              <a:gd name="connsiteY5" fmla="*/ 0 h 5871591"/>
              <a:gd name="connsiteX6" fmla="*/ 12192000 w 12192000"/>
              <a:gd name="connsiteY6" fmla="*/ 5871591 h 5871591"/>
              <a:gd name="connsiteX7" fmla="*/ 0 w 12192000"/>
              <a:gd name="connsiteY7" fmla="*/ 5871591 h 587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871591">
                <a:moveTo>
                  <a:pt x="1441537" y="665250"/>
                </a:moveTo>
                <a:lnTo>
                  <a:pt x="1441537" y="5863514"/>
                </a:lnTo>
                <a:lnTo>
                  <a:pt x="10760665" y="5863514"/>
                </a:lnTo>
                <a:lnTo>
                  <a:pt x="10760665" y="6652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871591"/>
                </a:lnTo>
                <a:lnTo>
                  <a:pt x="0" y="5871591"/>
                </a:lnTo>
                <a:close/>
              </a:path>
            </a:pathLst>
          </a:cu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PH"/>
          </a:p>
        </p:txBody>
      </p:sp>
      <p:sp>
        <p:nvSpPr>
          <p:cNvPr id="223" name="Rectangle 222"/>
          <p:cNvSpPr/>
          <p:nvPr/>
        </p:nvSpPr>
        <p:spPr>
          <a:xfrm>
            <a:off x="1431669" y="676815"/>
            <a:ext cx="9317561" cy="51786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2" name="Clouds"/>
          <p:cNvGrpSpPr/>
          <p:nvPr/>
        </p:nvGrpSpPr>
        <p:grpSpPr>
          <a:xfrm>
            <a:off x="498655" y="-556554"/>
            <a:ext cx="11652239" cy="6309844"/>
            <a:chOff x="498655" y="-556554"/>
            <a:chExt cx="11652239" cy="6309844"/>
          </a:xfrm>
        </p:grpSpPr>
        <p:pic>
          <p:nvPicPr>
            <p:cNvPr id="212" name="Graphic 211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87902"/>
            <a:stretch>
              <a:fillRect/>
            </a:stretch>
          </p:blipFill>
          <p:spPr>
            <a:xfrm>
              <a:off x="1262347" y="4451616"/>
              <a:ext cx="157483" cy="1301674"/>
            </a:xfrm>
            <a:custGeom>
              <a:avLst/>
              <a:gdLst>
                <a:gd name="connsiteX0" fmla="*/ 0 w 157483"/>
                <a:gd name="connsiteY0" fmla="*/ 0 h 1301674"/>
                <a:gd name="connsiteX1" fmla="*/ 157483 w 157483"/>
                <a:gd name="connsiteY1" fmla="*/ 0 h 1301674"/>
                <a:gd name="connsiteX2" fmla="*/ 157483 w 157483"/>
                <a:gd name="connsiteY2" fmla="*/ 1301674 h 1301674"/>
                <a:gd name="connsiteX3" fmla="*/ 0 w 157483"/>
                <a:gd name="connsiteY3" fmla="*/ 1301674 h 1301674"/>
                <a:gd name="connsiteX4" fmla="*/ 0 w 157483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483" h="1301674">
                  <a:moveTo>
                    <a:pt x="0" y="0"/>
                  </a:moveTo>
                  <a:lnTo>
                    <a:pt x="157483" y="0"/>
                  </a:lnTo>
                  <a:lnTo>
                    <a:pt x="157483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7" name="Graphic 186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0883" y="3343275"/>
              <a:ext cx="1301674" cy="1301674"/>
            </a:xfrm>
            <a:prstGeom prst="rect">
              <a:avLst/>
            </a:prstGeom>
          </p:spPr>
        </p:pic>
        <p:pic>
          <p:nvPicPr>
            <p:cNvPr id="209" name="Graphic 208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29976"/>
            <a:stretch>
              <a:fillRect/>
            </a:stretch>
          </p:blipFill>
          <p:spPr>
            <a:xfrm>
              <a:off x="498655" y="884023"/>
              <a:ext cx="911489" cy="1301674"/>
            </a:xfrm>
            <a:custGeom>
              <a:avLst/>
              <a:gdLst>
                <a:gd name="connsiteX0" fmla="*/ 0 w 911489"/>
                <a:gd name="connsiteY0" fmla="*/ 0 h 1301674"/>
                <a:gd name="connsiteX1" fmla="*/ 911489 w 911489"/>
                <a:gd name="connsiteY1" fmla="*/ 0 h 1301674"/>
                <a:gd name="connsiteX2" fmla="*/ 911489 w 911489"/>
                <a:gd name="connsiteY2" fmla="*/ 1301674 h 1301674"/>
                <a:gd name="connsiteX3" fmla="*/ 0 w 911489"/>
                <a:gd name="connsiteY3" fmla="*/ 1301674 h 1301674"/>
                <a:gd name="connsiteX4" fmla="*/ 0 w 911489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489" h="1301674">
                  <a:moveTo>
                    <a:pt x="0" y="0"/>
                  </a:moveTo>
                  <a:lnTo>
                    <a:pt x="911489" y="0"/>
                  </a:lnTo>
                  <a:lnTo>
                    <a:pt x="911489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5" name="Graphic 18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49220" y="592515"/>
              <a:ext cx="1301674" cy="1301674"/>
            </a:xfrm>
            <a:prstGeom prst="rect">
              <a:avLst/>
            </a:prstGeom>
          </p:spPr>
        </p:pic>
        <p:pic>
          <p:nvPicPr>
            <p:cNvPr id="205" name="Graphic 20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t="16791" b="52543"/>
            <a:stretch>
              <a:fillRect/>
            </a:stretch>
          </p:blipFill>
          <p:spPr>
            <a:xfrm>
              <a:off x="4155271" y="251671"/>
              <a:ext cx="1301674" cy="399167"/>
            </a:xfrm>
            <a:custGeom>
              <a:avLst/>
              <a:gdLst>
                <a:gd name="connsiteX0" fmla="*/ 0 w 1301674"/>
                <a:gd name="connsiteY0" fmla="*/ 0 h 399167"/>
                <a:gd name="connsiteX1" fmla="*/ 1301674 w 1301674"/>
                <a:gd name="connsiteY1" fmla="*/ 0 h 399167"/>
                <a:gd name="connsiteX2" fmla="*/ 1301674 w 1301674"/>
                <a:gd name="connsiteY2" fmla="*/ 399167 h 399167"/>
                <a:gd name="connsiteX3" fmla="*/ 0 w 1301674"/>
                <a:gd name="connsiteY3" fmla="*/ 399167 h 399167"/>
                <a:gd name="connsiteX4" fmla="*/ 0 w 1301674"/>
                <a:gd name="connsiteY4" fmla="*/ 0 h 3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1674" h="399167">
                  <a:moveTo>
                    <a:pt x="0" y="0"/>
                  </a:moveTo>
                  <a:lnTo>
                    <a:pt x="1301674" y="0"/>
                  </a:lnTo>
                  <a:lnTo>
                    <a:pt x="1301674" y="399167"/>
                  </a:lnTo>
                  <a:lnTo>
                    <a:pt x="0" y="399167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91" name="Graphic 190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0337" y="-556554"/>
              <a:ext cx="1301674" cy="1301674"/>
            </a:xfrm>
            <a:prstGeom prst="rect">
              <a:avLst/>
            </a:prstGeom>
          </p:spPr>
        </p:pic>
      </p:grpSp>
      <p:sp>
        <p:nvSpPr>
          <p:cNvPr id="220" name="Floor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FAD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106" name="TextBox 105"/>
          <p:cNvSpPr txBox="1"/>
          <p:nvPr/>
        </p:nvSpPr>
        <p:spPr>
          <a:xfrm>
            <a:off x="2972536" y="928155"/>
            <a:ext cx="6727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PH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PH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PH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PH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PH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PH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PH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2" name="Fence (R)"/>
          <p:cNvGrpSpPr/>
          <p:nvPr/>
        </p:nvGrpSpPr>
        <p:grpSpPr>
          <a:xfrm flipH="1">
            <a:off x="9967779" y="3844212"/>
            <a:ext cx="2333299" cy="2014656"/>
            <a:chOff x="-123310" y="3848858"/>
            <a:chExt cx="2333299" cy="2014656"/>
          </a:xfrm>
        </p:grpSpPr>
        <p:sp>
          <p:nvSpPr>
            <p:cNvPr id="116" name="Rectangle 115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7" name="Rectangle 116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8" name="Freeform: Shape 117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9" name="Freeform: Shape 118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0" name="Freeform: Shape 119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1" name="Freeform: Shape 120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22" name="Freeform: Shape 121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126" name="Fence (L)"/>
          <p:cNvGrpSpPr/>
          <p:nvPr/>
        </p:nvGrpSpPr>
        <p:grpSpPr>
          <a:xfrm>
            <a:off x="-123310" y="3848858"/>
            <a:ext cx="2333299" cy="2014656"/>
            <a:chOff x="-123310" y="3848858"/>
            <a:chExt cx="2333299" cy="2014656"/>
          </a:xfrm>
        </p:grpSpPr>
        <p:sp>
          <p:nvSpPr>
            <p:cNvPr id="127" name="Rectangle 126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8" name="Rectangle 127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9" name="Freeform: Shape 128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0" name="Freeform: Shape 129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1" name="Freeform: Shape 130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2" name="Freeform: Shape 131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3" name="Freeform: Shape 132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3" name="Guard (L)"/>
          <p:cNvGrpSpPr/>
          <p:nvPr/>
        </p:nvGrpSpPr>
        <p:grpSpPr>
          <a:xfrm>
            <a:off x="77484" y="2721695"/>
            <a:ext cx="1751052" cy="4002549"/>
            <a:chOff x="77484" y="2721695"/>
            <a:chExt cx="1751052" cy="4002549"/>
          </a:xfrm>
        </p:grpSpPr>
        <p:grpSp>
          <p:nvGrpSpPr>
            <p:cNvPr id="42" name="Group 41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153" name="Rectangle 152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4" name="Rectangle: Top Corners Rounded 153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52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9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5" name="Freeform: Shape 134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6" name="Rectangle: Top Corners Rounded 35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1" name="Freeform: Shape 150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0" name="Isosceles Triangle 39"/>
            <p:cNvSpPr/>
            <p:nvPr/>
          </p:nvSpPr>
          <p:spPr>
            <a:xfrm>
              <a:off x="848266" y="2876032"/>
              <a:ext cx="216000" cy="216000"/>
            </a:xfrm>
            <a:prstGeom prst="triangl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" name="Rectangle: Rounded Corners 13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50" name="Oval 49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4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6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8" name="Freeform: Shape 137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39" name="Guard (R)"/>
          <p:cNvGrpSpPr/>
          <p:nvPr/>
        </p:nvGrpSpPr>
        <p:grpSpPr>
          <a:xfrm>
            <a:off x="10339705" y="2716805"/>
            <a:ext cx="1751052" cy="4002549"/>
            <a:chOff x="77484" y="2721695"/>
            <a:chExt cx="1751052" cy="4002549"/>
          </a:xfrm>
        </p:grpSpPr>
        <p:grpSp>
          <p:nvGrpSpPr>
            <p:cNvPr id="140" name="Group 139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214" name="Rectangle 213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15" name="Rectangle: Top Corners Rounded 214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208" name="Oval 207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42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3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5" name="Freeform: Shape 144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7" name="Rectangle: Top Corners Rounded 146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6" name="Freeform: Shape 155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 dirty="0"/>
            </a:p>
          </p:txBody>
        </p:sp>
        <p:sp>
          <p:nvSpPr>
            <p:cNvPr id="188" name="Oval 187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0" name="Isosceles Triangle 189"/>
            <p:cNvSpPr/>
            <p:nvPr/>
          </p:nvSpPr>
          <p:spPr>
            <a:xfrm>
              <a:off x="848266" y="2876032"/>
              <a:ext cx="216000" cy="216000"/>
            </a:xfrm>
            <a:prstGeom prst="triangl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3" name="Rectangle: Rounded Corners 192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9" name="Oval 198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2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3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4" name="Freeform: Shape 203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6" name="Freeform: Shape 205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863339" y="1788108"/>
            <a:ext cx="89463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Dìu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đắn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1435" y="3192320"/>
            <a:ext cx="70626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liding Door (L)"/>
          <p:cNvGrpSpPr/>
          <p:nvPr/>
        </p:nvGrpSpPr>
        <p:grpSpPr>
          <a:xfrm>
            <a:off x="1410144" y="650837"/>
            <a:ext cx="4673787" cy="5212677"/>
            <a:chOff x="1410144" y="650837"/>
            <a:chExt cx="4673787" cy="5212677"/>
          </a:xfrm>
        </p:grpSpPr>
        <p:grpSp>
          <p:nvGrpSpPr>
            <p:cNvPr id="217" name="Sliding door (L)"/>
            <p:cNvGrpSpPr/>
            <p:nvPr/>
          </p:nvGrpSpPr>
          <p:grpSpPr>
            <a:xfrm>
              <a:off x="1410144" y="650837"/>
              <a:ext cx="4673787" cy="5212677"/>
              <a:chOff x="1410144" y="650837"/>
              <a:chExt cx="4673787" cy="5212677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1410144" y="650837"/>
                <a:ext cx="4670661" cy="5212677"/>
                <a:chOff x="1410144" y="650837"/>
                <a:chExt cx="4670661" cy="5212677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1416320" y="650837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 dirty="0"/>
                </a:p>
              </p:txBody>
            </p:sp>
            <p:pic>
              <p:nvPicPr>
                <p:cNvPr id="210" name="Graphic 209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12098"/>
                <a:stretch>
                  <a:fillRect/>
                </a:stretch>
              </p:blipFill>
              <p:spPr>
                <a:xfrm>
                  <a:off x="1419830" y="4451616"/>
                  <a:ext cx="1144191" cy="1301674"/>
                </a:xfrm>
                <a:custGeom>
                  <a:avLst/>
                  <a:gdLst>
                    <a:gd name="connsiteX0" fmla="*/ 0 w 1144191"/>
                    <a:gd name="connsiteY0" fmla="*/ 0 h 1301674"/>
                    <a:gd name="connsiteX1" fmla="*/ 1144191 w 1144191"/>
                    <a:gd name="connsiteY1" fmla="*/ 0 h 1301674"/>
                    <a:gd name="connsiteX2" fmla="*/ 1144191 w 1144191"/>
                    <a:gd name="connsiteY2" fmla="*/ 1301674 h 1301674"/>
                    <a:gd name="connsiteX3" fmla="*/ 0 w 1144191"/>
                    <a:gd name="connsiteY3" fmla="*/ 1301674 h 1301674"/>
                    <a:gd name="connsiteX4" fmla="*/ 0 w 1144191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44191" h="1301674">
                      <a:moveTo>
                        <a:pt x="0" y="0"/>
                      </a:moveTo>
                      <a:lnTo>
                        <a:pt x="1144191" y="0"/>
                      </a:lnTo>
                      <a:lnTo>
                        <a:pt x="1144191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207" name="Graphic 20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70024"/>
                <a:stretch>
                  <a:fillRect/>
                </a:stretch>
              </p:blipFill>
              <p:spPr>
                <a:xfrm>
                  <a:off x="1410144" y="884023"/>
                  <a:ext cx="390185" cy="1301674"/>
                </a:xfrm>
                <a:custGeom>
                  <a:avLst/>
                  <a:gdLst>
                    <a:gd name="connsiteX0" fmla="*/ 0 w 390185"/>
                    <a:gd name="connsiteY0" fmla="*/ 0 h 1301674"/>
                    <a:gd name="connsiteX1" fmla="*/ 390185 w 390185"/>
                    <a:gd name="connsiteY1" fmla="*/ 0 h 1301674"/>
                    <a:gd name="connsiteX2" fmla="*/ 390185 w 390185"/>
                    <a:gd name="connsiteY2" fmla="*/ 1301674 h 1301674"/>
                    <a:gd name="connsiteX3" fmla="*/ 0 w 390185"/>
                    <a:gd name="connsiteY3" fmla="*/ 1301674 h 1301674"/>
                    <a:gd name="connsiteX4" fmla="*/ 0 w 390185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0185" h="1301674">
                      <a:moveTo>
                        <a:pt x="0" y="0"/>
                      </a:moveTo>
                      <a:lnTo>
                        <a:pt x="390185" y="0"/>
                      </a:lnTo>
                      <a:lnTo>
                        <a:pt x="390185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89" name="Graphic 188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08662" y="1755547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201" name="Graphic 200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t="47457"/>
                <a:stretch>
                  <a:fillRect/>
                </a:stretch>
              </p:blipFill>
              <p:spPr>
                <a:xfrm>
                  <a:off x="4155271" y="650838"/>
                  <a:ext cx="1301674" cy="683943"/>
                </a:xfrm>
                <a:custGeom>
                  <a:avLst/>
                  <a:gdLst>
                    <a:gd name="connsiteX0" fmla="*/ 0 w 1301674"/>
                    <a:gd name="connsiteY0" fmla="*/ 0 h 683943"/>
                    <a:gd name="connsiteX1" fmla="*/ 1301674 w 1301674"/>
                    <a:gd name="connsiteY1" fmla="*/ 0 h 683943"/>
                    <a:gd name="connsiteX2" fmla="*/ 1301674 w 1301674"/>
                    <a:gd name="connsiteY2" fmla="*/ 683943 h 683943"/>
                    <a:gd name="connsiteX3" fmla="*/ 0 w 1301674"/>
                    <a:gd name="connsiteY3" fmla="*/ 683943 h 683943"/>
                    <a:gd name="connsiteX4" fmla="*/ 0 w 1301674"/>
                    <a:gd name="connsiteY4" fmla="*/ 0 h 6839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1674" h="683943">
                      <a:moveTo>
                        <a:pt x="0" y="0"/>
                      </a:moveTo>
                      <a:lnTo>
                        <a:pt x="1301674" y="0"/>
                      </a:lnTo>
                      <a:lnTo>
                        <a:pt x="1301674" y="683943"/>
                      </a:lnTo>
                      <a:lnTo>
                        <a:pt x="0" y="68394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97" name="Graphic 19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45595" y="3502309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218" name="Straight Connector 217"/>
              <p:cNvCxnSpPr/>
              <p:nvPr/>
            </p:nvCxnSpPr>
            <p:spPr>
              <a:xfrm>
                <a:off x="6075771" y="4427053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>
                <a:off x="6083931" y="1757833"/>
                <a:ext cx="0" cy="280908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16" name="Graphic 11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r="50339"/>
            <a:stretch>
              <a:fillRect/>
            </a:stretch>
          </p:blipFill>
          <p:spPr>
            <a:xfrm>
              <a:off x="4269894" y="1318779"/>
              <a:ext cx="1796725" cy="3617962"/>
            </a:xfrm>
            <a:custGeom>
              <a:avLst/>
              <a:gdLst>
                <a:gd name="connsiteX0" fmla="*/ 0 w 1796725"/>
                <a:gd name="connsiteY0" fmla="*/ 0 h 3617962"/>
                <a:gd name="connsiteX1" fmla="*/ 1796725 w 1796725"/>
                <a:gd name="connsiteY1" fmla="*/ 0 h 3617962"/>
                <a:gd name="connsiteX2" fmla="*/ 1796725 w 1796725"/>
                <a:gd name="connsiteY2" fmla="*/ 3617962 h 3617962"/>
                <a:gd name="connsiteX3" fmla="*/ 0 w 1796725"/>
                <a:gd name="connsiteY3" fmla="*/ 3617962 h 3617962"/>
                <a:gd name="connsiteX4" fmla="*/ 0 w 1796725"/>
                <a:gd name="connsiteY4" fmla="*/ 0 h 3617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25" h="3617962">
                  <a:moveTo>
                    <a:pt x="0" y="0"/>
                  </a:moveTo>
                  <a:lnTo>
                    <a:pt x="1796725" y="0"/>
                  </a:lnTo>
                  <a:lnTo>
                    <a:pt x="1796725" y="3617962"/>
                  </a:lnTo>
                  <a:lnTo>
                    <a:pt x="0" y="3617962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grpSp>
        <p:nvGrpSpPr>
          <p:cNvPr id="8" name="Sliding Door (R)"/>
          <p:cNvGrpSpPr/>
          <p:nvPr/>
        </p:nvGrpSpPr>
        <p:grpSpPr>
          <a:xfrm>
            <a:off x="6086687" y="648754"/>
            <a:ext cx="4664780" cy="5212677"/>
            <a:chOff x="6086687" y="648754"/>
            <a:chExt cx="4664780" cy="5212677"/>
          </a:xfrm>
        </p:grpSpPr>
        <p:grpSp>
          <p:nvGrpSpPr>
            <p:cNvPr id="216" name="Sliding door (R)"/>
            <p:cNvGrpSpPr/>
            <p:nvPr/>
          </p:nvGrpSpPr>
          <p:grpSpPr>
            <a:xfrm>
              <a:off x="6086687" y="648754"/>
              <a:ext cx="4664780" cy="5212677"/>
              <a:chOff x="6086687" y="648754"/>
              <a:chExt cx="4664780" cy="5212677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6086982" y="648754"/>
                <a:ext cx="4664485" cy="5212677"/>
                <a:chOff x="6086982" y="644400"/>
                <a:chExt cx="4664485" cy="5212677"/>
              </a:xfrm>
            </p:grpSpPr>
            <p:sp>
              <p:nvSpPr>
                <p:cNvPr id="192" name="Rectangle 191"/>
                <p:cNvSpPr/>
                <p:nvPr/>
              </p:nvSpPr>
              <p:spPr>
                <a:xfrm>
                  <a:off x="6086982" y="644400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pic>
              <p:nvPicPr>
                <p:cNvPr id="186" name="Graphic 185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11887" y="1279620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198" name="Graphic 197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323571" y="3617162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79" name="Straight Connector 78"/>
              <p:cNvCxnSpPr/>
              <p:nvPr/>
            </p:nvCxnSpPr>
            <p:spPr>
              <a:xfrm>
                <a:off x="6086687" y="4413957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18" name="Graphic 117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l="49661"/>
            <a:stretch>
              <a:fillRect/>
            </a:stretch>
          </p:blipFill>
          <p:spPr>
            <a:xfrm>
              <a:off x="6106579" y="1318779"/>
              <a:ext cx="1821237" cy="3617962"/>
            </a:xfrm>
            <a:custGeom>
              <a:avLst/>
              <a:gdLst>
                <a:gd name="connsiteX0" fmla="*/ 0 w 1821237"/>
                <a:gd name="connsiteY0" fmla="*/ 0 h 3617962"/>
                <a:gd name="connsiteX1" fmla="*/ 1821237 w 1821237"/>
                <a:gd name="connsiteY1" fmla="*/ 0 h 3617962"/>
                <a:gd name="connsiteX2" fmla="*/ 1821237 w 1821237"/>
                <a:gd name="connsiteY2" fmla="*/ 3617962 h 3617962"/>
                <a:gd name="connsiteX3" fmla="*/ 0 w 1821237"/>
                <a:gd name="connsiteY3" fmla="*/ 3617962 h 3617962"/>
                <a:gd name="connsiteX4" fmla="*/ 0 w 1821237"/>
                <a:gd name="connsiteY4" fmla="*/ 0 h 3617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1237" h="3617962">
                  <a:moveTo>
                    <a:pt x="0" y="0"/>
                  </a:moveTo>
                  <a:lnTo>
                    <a:pt x="1821237" y="0"/>
                  </a:lnTo>
                  <a:lnTo>
                    <a:pt x="1821237" y="3617962"/>
                  </a:lnTo>
                  <a:lnTo>
                    <a:pt x="0" y="3617962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sp>
        <p:nvSpPr>
          <p:cNvPr id="213" name="Wall"/>
          <p:cNvSpPr/>
          <p:nvPr/>
        </p:nvSpPr>
        <p:spPr>
          <a:xfrm>
            <a:off x="-6620" y="0"/>
            <a:ext cx="12192000" cy="5871591"/>
          </a:xfrm>
          <a:custGeom>
            <a:avLst/>
            <a:gdLst>
              <a:gd name="connsiteX0" fmla="*/ 1441537 w 12192000"/>
              <a:gd name="connsiteY0" fmla="*/ 665250 h 5871591"/>
              <a:gd name="connsiteX1" fmla="*/ 1441537 w 12192000"/>
              <a:gd name="connsiteY1" fmla="*/ 5863514 h 5871591"/>
              <a:gd name="connsiteX2" fmla="*/ 10760665 w 12192000"/>
              <a:gd name="connsiteY2" fmla="*/ 5863514 h 5871591"/>
              <a:gd name="connsiteX3" fmla="*/ 10760665 w 12192000"/>
              <a:gd name="connsiteY3" fmla="*/ 665250 h 5871591"/>
              <a:gd name="connsiteX4" fmla="*/ 0 w 12192000"/>
              <a:gd name="connsiteY4" fmla="*/ 0 h 5871591"/>
              <a:gd name="connsiteX5" fmla="*/ 12192000 w 12192000"/>
              <a:gd name="connsiteY5" fmla="*/ 0 h 5871591"/>
              <a:gd name="connsiteX6" fmla="*/ 12192000 w 12192000"/>
              <a:gd name="connsiteY6" fmla="*/ 5871591 h 5871591"/>
              <a:gd name="connsiteX7" fmla="*/ 0 w 12192000"/>
              <a:gd name="connsiteY7" fmla="*/ 5871591 h 587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871591">
                <a:moveTo>
                  <a:pt x="1441537" y="665250"/>
                </a:moveTo>
                <a:lnTo>
                  <a:pt x="1441537" y="5863514"/>
                </a:lnTo>
                <a:lnTo>
                  <a:pt x="10760665" y="5863514"/>
                </a:lnTo>
                <a:lnTo>
                  <a:pt x="10760665" y="6652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871591"/>
                </a:lnTo>
                <a:lnTo>
                  <a:pt x="0" y="5871591"/>
                </a:lnTo>
                <a:close/>
              </a:path>
            </a:pathLst>
          </a:cu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PH"/>
          </a:p>
        </p:txBody>
      </p:sp>
      <p:grpSp>
        <p:nvGrpSpPr>
          <p:cNvPr id="2" name="Clouds"/>
          <p:cNvGrpSpPr/>
          <p:nvPr/>
        </p:nvGrpSpPr>
        <p:grpSpPr>
          <a:xfrm>
            <a:off x="498655" y="-556554"/>
            <a:ext cx="11652239" cy="6309844"/>
            <a:chOff x="498655" y="-556554"/>
            <a:chExt cx="11652239" cy="6309844"/>
          </a:xfrm>
        </p:grpSpPr>
        <p:pic>
          <p:nvPicPr>
            <p:cNvPr id="212" name="Graphic 211"/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87902"/>
            <a:stretch>
              <a:fillRect/>
            </a:stretch>
          </p:blipFill>
          <p:spPr>
            <a:xfrm>
              <a:off x="1262347" y="4451616"/>
              <a:ext cx="157483" cy="1301674"/>
            </a:xfrm>
            <a:custGeom>
              <a:avLst/>
              <a:gdLst>
                <a:gd name="connsiteX0" fmla="*/ 0 w 157483"/>
                <a:gd name="connsiteY0" fmla="*/ 0 h 1301674"/>
                <a:gd name="connsiteX1" fmla="*/ 157483 w 157483"/>
                <a:gd name="connsiteY1" fmla="*/ 0 h 1301674"/>
                <a:gd name="connsiteX2" fmla="*/ 157483 w 157483"/>
                <a:gd name="connsiteY2" fmla="*/ 1301674 h 1301674"/>
                <a:gd name="connsiteX3" fmla="*/ 0 w 157483"/>
                <a:gd name="connsiteY3" fmla="*/ 1301674 h 1301674"/>
                <a:gd name="connsiteX4" fmla="*/ 0 w 157483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483" h="1301674">
                  <a:moveTo>
                    <a:pt x="0" y="0"/>
                  </a:moveTo>
                  <a:lnTo>
                    <a:pt x="157483" y="0"/>
                  </a:lnTo>
                  <a:lnTo>
                    <a:pt x="157483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7" name="Graphic 186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0883" y="3343275"/>
              <a:ext cx="1301674" cy="1301674"/>
            </a:xfrm>
            <a:prstGeom prst="rect">
              <a:avLst/>
            </a:prstGeom>
          </p:spPr>
        </p:pic>
        <p:pic>
          <p:nvPicPr>
            <p:cNvPr id="209" name="Graphic 208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29976"/>
            <a:stretch>
              <a:fillRect/>
            </a:stretch>
          </p:blipFill>
          <p:spPr>
            <a:xfrm>
              <a:off x="498655" y="884023"/>
              <a:ext cx="911489" cy="1301674"/>
            </a:xfrm>
            <a:custGeom>
              <a:avLst/>
              <a:gdLst>
                <a:gd name="connsiteX0" fmla="*/ 0 w 911489"/>
                <a:gd name="connsiteY0" fmla="*/ 0 h 1301674"/>
                <a:gd name="connsiteX1" fmla="*/ 911489 w 911489"/>
                <a:gd name="connsiteY1" fmla="*/ 0 h 1301674"/>
                <a:gd name="connsiteX2" fmla="*/ 911489 w 911489"/>
                <a:gd name="connsiteY2" fmla="*/ 1301674 h 1301674"/>
                <a:gd name="connsiteX3" fmla="*/ 0 w 911489"/>
                <a:gd name="connsiteY3" fmla="*/ 1301674 h 1301674"/>
                <a:gd name="connsiteX4" fmla="*/ 0 w 911489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489" h="1301674">
                  <a:moveTo>
                    <a:pt x="0" y="0"/>
                  </a:moveTo>
                  <a:lnTo>
                    <a:pt x="911489" y="0"/>
                  </a:lnTo>
                  <a:lnTo>
                    <a:pt x="911489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5" name="Graphic 18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49220" y="592515"/>
              <a:ext cx="1301674" cy="1301674"/>
            </a:xfrm>
            <a:prstGeom prst="rect">
              <a:avLst/>
            </a:prstGeom>
          </p:spPr>
        </p:pic>
        <p:pic>
          <p:nvPicPr>
            <p:cNvPr id="205" name="Graphic 20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t="16791" b="52543"/>
            <a:stretch>
              <a:fillRect/>
            </a:stretch>
          </p:blipFill>
          <p:spPr>
            <a:xfrm>
              <a:off x="4155271" y="251671"/>
              <a:ext cx="1301674" cy="399167"/>
            </a:xfrm>
            <a:custGeom>
              <a:avLst/>
              <a:gdLst>
                <a:gd name="connsiteX0" fmla="*/ 0 w 1301674"/>
                <a:gd name="connsiteY0" fmla="*/ 0 h 399167"/>
                <a:gd name="connsiteX1" fmla="*/ 1301674 w 1301674"/>
                <a:gd name="connsiteY1" fmla="*/ 0 h 399167"/>
                <a:gd name="connsiteX2" fmla="*/ 1301674 w 1301674"/>
                <a:gd name="connsiteY2" fmla="*/ 399167 h 399167"/>
                <a:gd name="connsiteX3" fmla="*/ 0 w 1301674"/>
                <a:gd name="connsiteY3" fmla="*/ 399167 h 399167"/>
                <a:gd name="connsiteX4" fmla="*/ 0 w 1301674"/>
                <a:gd name="connsiteY4" fmla="*/ 0 h 3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1674" h="399167">
                  <a:moveTo>
                    <a:pt x="0" y="0"/>
                  </a:moveTo>
                  <a:lnTo>
                    <a:pt x="1301674" y="0"/>
                  </a:lnTo>
                  <a:lnTo>
                    <a:pt x="1301674" y="399167"/>
                  </a:lnTo>
                  <a:lnTo>
                    <a:pt x="0" y="399167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91" name="Graphic 190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0337" y="-556554"/>
              <a:ext cx="1301674" cy="1301674"/>
            </a:xfrm>
            <a:prstGeom prst="rect">
              <a:avLst/>
            </a:prstGeom>
          </p:spPr>
        </p:pic>
      </p:grpSp>
      <p:sp>
        <p:nvSpPr>
          <p:cNvPr id="220" name="Floor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FAD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21" name="Rectangle 220"/>
          <p:cNvSpPr/>
          <p:nvPr/>
        </p:nvSpPr>
        <p:spPr>
          <a:xfrm>
            <a:off x="1431669" y="676815"/>
            <a:ext cx="9317561" cy="51786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130" name="Fence (R)"/>
          <p:cNvGrpSpPr/>
          <p:nvPr/>
        </p:nvGrpSpPr>
        <p:grpSpPr>
          <a:xfrm flipH="1">
            <a:off x="9967779" y="3844212"/>
            <a:ext cx="2333299" cy="2014656"/>
            <a:chOff x="-123310" y="3848858"/>
            <a:chExt cx="2333299" cy="2014656"/>
          </a:xfrm>
        </p:grpSpPr>
        <p:sp>
          <p:nvSpPr>
            <p:cNvPr id="131" name="Rectangle 130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2" name="Rectangle 131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3" name="Freeform: Shape 132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4" name="Freeform: Shape 133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6" name="Freeform: Shape 135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8" name="Freeform: Shape 137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139" name="Fence (L)"/>
          <p:cNvGrpSpPr/>
          <p:nvPr/>
        </p:nvGrpSpPr>
        <p:grpSpPr>
          <a:xfrm>
            <a:off x="-123310" y="3848858"/>
            <a:ext cx="2333299" cy="2014656"/>
            <a:chOff x="-123310" y="3848858"/>
            <a:chExt cx="2333299" cy="2014656"/>
          </a:xfrm>
        </p:grpSpPr>
        <p:sp>
          <p:nvSpPr>
            <p:cNvPr id="140" name="Rectangle 139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1" name="Rectangle 140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2" name="Freeform: Shape 141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3" name="Freeform: Shape 142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5" name="Freeform: Shape 144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6" name="Freeform: Shape 145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7" name="Freeform: Shape 146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4" name="Guard (L)"/>
          <p:cNvGrpSpPr/>
          <p:nvPr/>
        </p:nvGrpSpPr>
        <p:grpSpPr>
          <a:xfrm>
            <a:off x="77484" y="2721695"/>
            <a:ext cx="1751052" cy="4002549"/>
            <a:chOff x="77484" y="2721695"/>
            <a:chExt cx="1751052" cy="4002549"/>
          </a:xfrm>
        </p:grpSpPr>
        <p:grpSp>
          <p:nvGrpSpPr>
            <p:cNvPr id="42" name="Group 41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153" name="Rectangle 152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4" name="Rectangle: Top Corners Rounded 153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52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9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5" name="Freeform: Shape 134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6" name="Rectangle: Top Corners Rounded 35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1" name="Freeform: Shape 150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39" name="Oval 38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873673" y="2911736"/>
              <a:ext cx="163641" cy="163641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" name="Rectangle: Rounded Corners 13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50" name="Oval 49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8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6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88" name="Freeform: Shape 187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0" name="Freeform: Shape 189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93" name="Guard (R)"/>
          <p:cNvGrpSpPr/>
          <p:nvPr/>
        </p:nvGrpSpPr>
        <p:grpSpPr>
          <a:xfrm>
            <a:off x="10328925" y="2721695"/>
            <a:ext cx="1751052" cy="4002549"/>
            <a:chOff x="77484" y="2721695"/>
            <a:chExt cx="1751052" cy="4002549"/>
          </a:xfrm>
        </p:grpSpPr>
        <p:grpSp>
          <p:nvGrpSpPr>
            <p:cNvPr id="194" name="Group 193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232" name="Rectangle 231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3" name="Rectangle: Top Corners Rounded 232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230" name="Oval 229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1" name="Oval 230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96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9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0" name="Freeform: Shape 199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3" name="Rectangle: Top Corners Rounded 202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6" name="Freeform: Shape 205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08" name="Oval 207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873673" y="2911736"/>
              <a:ext cx="163641" cy="163641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4" name="Rectangle: Rounded Corners 213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4" name="Oval 223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6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7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8" name="Freeform: Shape 227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9" name="Freeform: Shape 228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</p:spTree>
  </p:cSld>
  <p:clrMapOvr>
    <a:masterClrMapping/>
  </p:clrMapOvr>
  <p:transition spd="slow" advClick="0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-0.37265 0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3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1.11111E-6 L 0.37292 1.11111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liding Door (L)"/>
          <p:cNvGrpSpPr/>
          <p:nvPr/>
        </p:nvGrpSpPr>
        <p:grpSpPr>
          <a:xfrm>
            <a:off x="-3131062" y="650837"/>
            <a:ext cx="4673787" cy="5212677"/>
            <a:chOff x="1410144" y="650837"/>
            <a:chExt cx="4673787" cy="5212677"/>
          </a:xfrm>
        </p:grpSpPr>
        <p:grpSp>
          <p:nvGrpSpPr>
            <p:cNvPr id="217" name="Sliding door (L)"/>
            <p:cNvGrpSpPr/>
            <p:nvPr/>
          </p:nvGrpSpPr>
          <p:grpSpPr>
            <a:xfrm>
              <a:off x="1410144" y="650837"/>
              <a:ext cx="4673787" cy="5212677"/>
              <a:chOff x="1410144" y="650837"/>
              <a:chExt cx="4673787" cy="5212677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1410144" y="650837"/>
                <a:ext cx="4670661" cy="5212677"/>
                <a:chOff x="1410144" y="650837"/>
                <a:chExt cx="4670661" cy="5212677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1416320" y="650837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 dirty="0"/>
                </a:p>
              </p:txBody>
            </p:sp>
            <p:pic>
              <p:nvPicPr>
                <p:cNvPr id="210" name="Graphic 209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12098"/>
                <a:stretch>
                  <a:fillRect/>
                </a:stretch>
              </p:blipFill>
              <p:spPr>
                <a:xfrm>
                  <a:off x="1419830" y="4451616"/>
                  <a:ext cx="1144191" cy="1301674"/>
                </a:xfrm>
                <a:custGeom>
                  <a:avLst/>
                  <a:gdLst>
                    <a:gd name="connsiteX0" fmla="*/ 0 w 1144191"/>
                    <a:gd name="connsiteY0" fmla="*/ 0 h 1301674"/>
                    <a:gd name="connsiteX1" fmla="*/ 1144191 w 1144191"/>
                    <a:gd name="connsiteY1" fmla="*/ 0 h 1301674"/>
                    <a:gd name="connsiteX2" fmla="*/ 1144191 w 1144191"/>
                    <a:gd name="connsiteY2" fmla="*/ 1301674 h 1301674"/>
                    <a:gd name="connsiteX3" fmla="*/ 0 w 1144191"/>
                    <a:gd name="connsiteY3" fmla="*/ 1301674 h 1301674"/>
                    <a:gd name="connsiteX4" fmla="*/ 0 w 1144191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44191" h="1301674">
                      <a:moveTo>
                        <a:pt x="0" y="0"/>
                      </a:moveTo>
                      <a:lnTo>
                        <a:pt x="1144191" y="0"/>
                      </a:lnTo>
                      <a:lnTo>
                        <a:pt x="1144191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207" name="Graphic 20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70024"/>
                <a:stretch>
                  <a:fillRect/>
                </a:stretch>
              </p:blipFill>
              <p:spPr>
                <a:xfrm>
                  <a:off x="1410144" y="884023"/>
                  <a:ext cx="390185" cy="1301674"/>
                </a:xfrm>
                <a:custGeom>
                  <a:avLst/>
                  <a:gdLst>
                    <a:gd name="connsiteX0" fmla="*/ 0 w 390185"/>
                    <a:gd name="connsiteY0" fmla="*/ 0 h 1301674"/>
                    <a:gd name="connsiteX1" fmla="*/ 390185 w 390185"/>
                    <a:gd name="connsiteY1" fmla="*/ 0 h 1301674"/>
                    <a:gd name="connsiteX2" fmla="*/ 390185 w 390185"/>
                    <a:gd name="connsiteY2" fmla="*/ 1301674 h 1301674"/>
                    <a:gd name="connsiteX3" fmla="*/ 0 w 390185"/>
                    <a:gd name="connsiteY3" fmla="*/ 1301674 h 1301674"/>
                    <a:gd name="connsiteX4" fmla="*/ 0 w 390185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0185" h="1301674">
                      <a:moveTo>
                        <a:pt x="0" y="0"/>
                      </a:moveTo>
                      <a:lnTo>
                        <a:pt x="390185" y="0"/>
                      </a:lnTo>
                      <a:lnTo>
                        <a:pt x="390185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89" name="Graphic 188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08662" y="1755547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201" name="Graphic 200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t="47457"/>
                <a:stretch>
                  <a:fillRect/>
                </a:stretch>
              </p:blipFill>
              <p:spPr>
                <a:xfrm>
                  <a:off x="4155271" y="650838"/>
                  <a:ext cx="1301674" cy="683943"/>
                </a:xfrm>
                <a:custGeom>
                  <a:avLst/>
                  <a:gdLst>
                    <a:gd name="connsiteX0" fmla="*/ 0 w 1301674"/>
                    <a:gd name="connsiteY0" fmla="*/ 0 h 683943"/>
                    <a:gd name="connsiteX1" fmla="*/ 1301674 w 1301674"/>
                    <a:gd name="connsiteY1" fmla="*/ 0 h 683943"/>
                    <a:gd name="connsiteX2" fmla="*/ 1301674 w 1301674"/>
                    <a:gd name="connsiteY2" fmla="*/ 683943 h 683943"/>
                    <a:gd name="connsiteX3" fmla="*/ 0 w 1301674"/>
                    <a:gd name="connsiteY3" fmla="*/ 683943 h 683943"/>
                    <a:gd name="connsiteX4" fmla="*/ 0 w 1301674"/>
                    <a:gd name="connsiteY4" fmla="*/ 0 h 6839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1674" h="683943">
                      <a:moveTo>
                        <a:pt x="0" y="0"/>
                      </a:moveTo>
                      <a:lnTo>
                        <a:pt x="1301674" y="0"/>
                      </a:lnTo>
                      <a:lnTo>
                        <a:pt x="1301674" y="683943"/>
                      </a:lnTo>
                      <a:lnTo>
                        <a:pt x="0" y="68394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97" name="Graphic 19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45595" y="3502309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218" name="Straight Connector 217"/>
              <p:cNvCxnSpPr/>
              <p:nvPr/>
            </p:nvCxnSpPr>
            <p:spPr>
              <a:xfrm>
                <a:off x="6075771" y="4427053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>
                <a:off x="6083931" y="1757833"/>
                <a:ext cx="0" cy="280908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16" name="Graphic 11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r="50339"/>
            <a:stretch>
              <a:fillRect/>
            </a:stretch>
          </p:blipFill>
          <p:spPr>
            <a:xfrm>
              <a:off x="4269894" y="1318779"/>
              <a:ext cx="1796725" cy="3617962"/>
            </a:xfrm>
            <a:custGeom>
              <a:avLst/>
              <a:gdLst>
                <a:gd name="connsiteX0" fmla="*/ 0 w 1796725"/>
                <a:gd name="connsiteY0" fmla="*/ 0 h 3617962"/>
                <a:gd name="connsiteX1" fmla="*/ 1796725 w 1796725"/>
                <a:gd name="connsiteY1" fmla="*/ 0 h 3617962"/>
                <a:gd name="connsiteX2" fmla="*/ 1796725 w 1796725"/>
                <a:gd name="connsiteY2" fmla="*/ 3617962 h 3617962"/>
                <a:gd name="connsiteX3" fmla="*/ 0 w 1796725"/>
                <a:gd name="connsiteY3" fmla="*/ 3617962 h 3617962"/>
                <a:gd name="connsiteX4" fmla="*/ 0 w 1796725"/>
                <a:gd name="connsiteY4" fmla="*/ 0 h 3617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25" h="3617962">
                  <a:moveTo>
                    <a:pt x="0" y="0"/>
                  </a:moveTo>
                  <a:lnTo>
                    <a:pt x="1796725" y="0"/>
                  </a:lnTo>
                  <a:lnTo>
                    <a:pt x="1796725" y="3617962"/>
                  </a:lnTo>
                  <a:lnTo>
                    <a:pt x="0" y="3617962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grpSp>
        <p:nvGrpSpPr>
          <p:cNvPr id="8" name="Sliding Door (R)"/>
          <p:cNvGrpSpPr/>
          <p:nvPr/>
        </p:nvGrpSpPr>
        <p:grpSpPr>
          <a:xfrm>
            <a:off x="10635420" y="648754"/>
            <a:ext cx="4664780" cy="5212677"/>
            <a:chOff x="6086687" y="648754"/>
            <a:chExt cx="4664780" cy="5212677"/>
          </a:xfrm>
        </p:grpSpPr>
        <p:grpSp>
          <p:nvGrpSpPr>
            <p:cNvPr id="216" name="Sliding door (R)"/>
            <p:cNvGrpSpPr/>
            <p:nvPr/>
          </p:nvGrpSpPr>
          <p:grpSpPr>
            <a:xfrm>
              <a:off x="6086687" y="648754"/>
              <a:ext cx="4664780" cy="5212677"/>
              <a:chOff x="6086687" y="648754"/>
              <a:chExt cx="4664780" cy="5212677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6086982" y="648754"/>
                <a:ext cx="4664485" cy="5212677"/>
                <a:chOff x="6086982" y="644400"/>
                <a:chExt cx="4664485" cy="5212677"/>
              </a:xfrm>
            </p:grpSpPr>
            <p:sp>
              <p:nvSpPr>
                <p:cNvPr id="192" name="Rectangle 191"/>
                <p:cNvSpPr/>
                <p:nvPr/>
              </p:nvSpPr>
              <p:spPr>
                <a:xfrm>
                  <a:off x="6086982" y="644400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pic>
              <p:nvPicPr>
                <p:cNvPr id="186" name="Graphic 185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11887" y="1279620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198" name="Graphic 197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323571" y="3617162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79" name="Straight Connector 78"/>
              <p:cNvCxnSpPr/>
              <p:nvPr/>
            </p:nvCxnSpPr>
            <p:spPr>
              <a:xfrm>
                <a:off x="6086687" y="4413957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18" name="Graphic 117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l="49661"/>
            <a:stretch>
              <a:fillRect/>
            </a:stretch>
          </p:blipFill>
          <p:spPr>
            <a:xfrm>
              <a:off x="6099435" y="1318779"/>
              <a:ext cx="1821237" cy="3617962"/>
            </a:xfrm>
            <a:custGeom>
              <a:avLst/>
              <a:gdLst>
                <a:gd name="connsiteX0" fmla="*/ 0 w 1821237"/>
                <a:gd name="connsiteY0" fmla="*/ 0 h 3617962"/>
                <a:gd name="connsiteX1" fmla="*/ 1821237 w 1821237"/>
                <a:gd name="connsiteY1" fmla="*/ 0 h 3617962"/>
                <a:gd name="connsiteX2" fmla="*/ 1821237 w 1821237"/>
                <a:gd name="connsiteY2" fmla="*/ 3617962 h 3617962"/>
                <a:gd name="connsiteX3" fmla="*/ 0 w 1821237"/>
                <a:gd name="connsiteY3" fmla="*/ 3617962 h 3617962"/>
                <a:gd name="connsiteX4" fmla="*/ 0 w 1821237"/>
                <a:gd name="connsiteY4" fmla="*/ 0 h 3617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1237" h="3617962">
                  <a:moveTo>
                    <a:pt x="0" y="0"/>
                  </a:moveTo>
                  <a:lnTo>
                    <a:pt x="1821237" y="0"/>
                  </a:lnTo>
                  <a:lnTo>
                    <a:pt x="1821237" y="3617962"/>
                  </a:lnTo>
                  <a:lnTo>
                    <a:pt x="0" y="3617962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sp>
        <p:nvSpPr>
          <p:cNvPr id="213" name="Wall"/>
          <p:cNvSpPr/>
          <p:nvPr/>
        </p:nvSpPr>
        <p:spPr>
          <a:xfrm>
            <a:off x="-6620" y="0"/>
            <a:ext cx="12192000" cy="5871591"/>
          </a:xfrm>
          <a:custGeom>
            <a:avLst/>
            <a:gdLst>
              <a:gd name="connsiteX0" fmla="*/ 1441537 w 12192000"/>
              <a:gd name="connsiteY0" fmla="*/ 665250 h 5871591"/>
              <a:gd name="connsiteX1" fmla="*/ 1441537 w 12192000"/>
              <a:gd name="connsiteY1" fmla="*/ 5863514 h 5871591"/>
              <a:gd name="connsiteX2" fmla="*/ 10760665 w 12192000"/>
              <a:gd name="connsiteY2" fmla="*/ 5863514 h 5871591"/>
              <a:gd name="connsiteX3" fmla="*/ 10760665 w 12192000"/>
              <a:gd name="connsiteY3" fmla="*/ 665250 h 5871591"/>
              <a:gd name="connsiteX4" fmla="*/ 0 w 12192000"/>
              <a:gd name="connsiteY4" fmla="*/ 0 h 5871591"/>
              <a:gd name="connsiteX5" fmla="*/ 12192000 w 12192000"/>
              <a:gd name="connsiteY5" fmla="*/ 0 h 5871591"/>
              <a:gd name="connsiteX6" fmla="*/ 12192000 w 12192000"/>
              <a:gd name="connsiteY6" fmla="*/ 5871591 h 5871591"/>
              <a:gd name="connsiteX7" fmla="*/ 0 w 12192000"/>
              <a:gd name="connsiteY7" fmla="*/ 5871591 h 587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871591">
                <a:moveTo>
                  <a:pt x="1441537" y="665250"/>
                </a:moveTo>
                <a:lnTo>
                  <a:pt x="1441537" y="5863514"/>
                </a:lnTo>
                <a:lnTo>
                  <a:pt x="10760665" y="5863514"/>
                </a:lnTo>
                <a:lnTo>
                  <a:pt x="10760665" y="6652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871591"/>
                </a:lnTo>
                <a:lnTo>
                  <a:pt x="0" y="5871591"/>
                </a:lnTo>
                <a:close/>
              </a:path>
            </a:pathLst>
          </a:cu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PH"/>
          </a:p>
        </p:txBody>
      </p:sp>
      <p:grpSp>
        <p:nvGrpSpPr>
          <p:cNvPr id="2" name="Clouds"/>
          <p:cNvGrpSpPr/>
          <p:nvPr/>
        </p:nvGrpSpPr>
        <p:grpSpPr>
          <a:xfrm>
            <a:off x="498655" y="-556554"/>
            <a:ext cx="11652239" cy="6309844"/>
            <a:chOff x="498655" y="-556554"/>
            <a:chExt cx="11652239" cy="6309844"/>
          </a:xfrm>
        </p:grpSpPr>
        <p:pic>
          <p:nvPicPr>
            <p:cNvPr id="212" name="Graphic 211"/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87902"/>
            <a:stretch>
              <a:fillRect/>
            </a:stretch>
          </p:blipFill>
          <p:spPr>
            <a:xfrm>
              <a:off x="1262347" y="4451616"/>
              <a:ext cx="157483" cy="1301674"/>
            </a:xfrm>
            <a:custGeom>
              <a:avLst/>
              <a:gdLst>
                <a:gd name="connsiteX0" fmla="*/ 0 w 157483"/>
                <a:gd name="connsiteY0" fmla="*/ 0 h 1301674"/>
                <a:gd name="connsiteX1" fmla="*/ 157483 w 157483"/>
                <a:gd name="connsiteY1" fmla="*/ 0 h 1301674"/>
                <a:gd name="connsiteX2" fmla="*/ 157483 w 157483"/>
                <a:gd name="connsiteY2" fmla="*/ 1301674 h 1301674"/>
                <a:gd name="connsiteX3" fmla="*/ 0 w 157483"/>
                <a:gd name="connsiteY3" fmla="*/ 1301674 h 1301674"/>
                <a:gd name="connsiteX4" fmla="*/ 0 w 157483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483" h="1301674">
                  <a:moveTo>
                    <a:pt x="0" y="0"/>
                  </a:moveTo>
                  <a:lnTo>
                    <a:pt x="157483" y="0"/>
                  </a:lnTo>
                  <a:lnTo>
                    <a:pt x="157483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7" name="Graphic 186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0883" y="3343275"/>
              <a:ext cx="1301674" cy="1301674"/>
            </a:xfrm>
            <a:prstGeom prst="rect">
              <a:avLst/>
            </a:prstGeom>
          </p:spPr>
        </p:pic>
        <p:pic>
          <p:nvPicPr>
            <p:cNvPr id="209" name="Graphic 208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29976"/>
            <a:stretch>
              <a:fillRect/>
            </a:stretch>
          </p:blipFill>
          <p:spPr>
            <a:xfrm>
              <a:off x="498655" y="884023"/>
              <a:ext cx="911489" cy="1301674"/>
            </a:xfrm>
            <a:custGeom>
              <a:avLst/>
              <a:gdLst>
                <a:gd name="connsiteX0" fmla="*/ 0 w 911489"/>
                <a:gd name="connsiteY0" fmla="*/ 0 h 1301674"/>
                <a:gd name="connsiteX1" fmla="*/ 911489 w 911489"/>
                <a:gd name="connsiteY1" fmla="*/ 0 h 1301674"/>
                <a:gd name="connsiteX2" fmla="*/ 911489 w 911489"/>
                <a:gd name="connsiteY2" fmla="*/ 1301674 h 1301674"/>
                <a:gd name="connsiteX3" fmla="*/ 0 w 911489"/>
                <a:gd name="connsiteY3" fmla="*/ 1301674 h 1301674"/>
                <a:gd name="connsiteX4" fmla="*/ 0 w 911489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489" h="1301674">
                  <a:moveTo>
                    <a:pt x="0" y="0"/>
                  </a:moveTo>
                  <a:lnTo>
                    <a:pt x="911489" y="0"/>
                  </a:lnTo>
                  <a:lnTo>
                    <a:pt x="911489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5" name="Graphic 18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49220" y="592515"/>
              <a:ext cx="1301674" cy="1301674"/>
            </a:xfrm>
            <a:prstGeom prst="rect">
              <a:avLst/>
            </a:prstGeom>
          </p:spPr>
        </p:pic>
        <p:pic>
          <p:nvPicPr>
            <p:cNvPr id="205" name="Graphic 20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t="16791" b="52543"/>
            <a:stretch>
              <a:fillRect/>
            </a:stretch>
          </p:blipFill>
          <p:spPr>
            <a:xfrm>
              <a:off x="4155271" y="251671"/>
              <a:ext cx="1301674" cy="399167"/>
            </a:xfrm>
            <a:custGeom>
              <a:avLst/>
              <a:gdLst>
                <a:gd name="connsiteX0" fmla="*/ 0 w 1301674"/>
                <a:gd name="connsiteY0" fmla="*/ 0 h 399167"/>
                <a:gd name="connsiteX1" fmla="*/ 1301674 w 1301674"/>
                <a:gd name="connsiteY1" fmla="*/ 0 h 399167"/>
                <a:gd name="connsiteX2" fmla="*/ 1301674 w 1301674"/>
                <a:gd name="connsiteY2" fmla="*/ 399167 h 399167"/>
                <a:gd name="connsiteX3" fmla="*/ 0 w 1301674"/>
                <a:gd name="connsiteY3" fmla="*/ 399167 h 399167"/>
                <a:gd name="connsiteX4" fmla="*/ 0 w 1301674"/>
                <a:gd name="connsiteY4" fmla="*/ 0 h 3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1674" h="399167">
                  <a:moveTo>
                    <a:pt x="0" y="0"/>
                  </a:moveTo>
                  <a:lnTo>
                    <a:pt x="1301674" y="0"/>
                  </a:lnTo>
                  <a:lnTo>
                    <a:pt x="1301674" y="399167"/>
                  </a:lnTo>
                  <a:lnTo>
                    <a:pt x="0" y="399167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91" name="Graphic 190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0337" y="-556554"/>
              <a:ext cx="1301674" cy="1301674"/>
            </a:xfrm>
            <a:prstGeom prst="rect">
              <a:avLst/>
            </a:prstGeom>
          </p:spPr>
        </p:pic>
      </p:grpSp>
      <p:sp>
        <p:nvSpPr>
          <p:cNvPr id="220" name="Floor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FAD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21" name="Rectangle 220"/>
          <p:cNvSpPr/>
          <p:nvPr/>
        </p:nvSpPr>
        <p:spPr>
          <a:xfrm>
            <a:off x="1431669" y="676815"/>
            <a:ext cx="9317561" cy="51786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103" name="TextBox 102"/>
          <p:cNvSpPr txBox="1"/>
          <p:nvPr/>
        </p:nvSpPr>
        <p:spPr>
          <a:xfrm>
            <a:off x="2407331" y="1934811"/>
            <a:ext cx="805075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nản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PH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PH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464204" y="1031169"/>
            <a:ext cx="7332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PH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Siêng</a:t>
            </a:r>
            <a:r>
              <a:rPr lang="en-PH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PH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kiên</a:t>
            </a:r>
            <a:r>
              <a:rPr lang="en-PH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</a:t>
            </a:r>
            <a:endParaRPr lang="en-PH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0" name="Fence (R)"/>
          <p:cNvGrpSpPr/>
          <p:nvPr/>
        </p:nvGrpSpPr>
        <p:grpSpPr>
          <a:xfrm flipH="1">
            <a:off x="9967779" y="3844212"/>
            <a:ext cx="2333299" cy="2014656"/>
            <a:chOff x="-123310" y="3848858"/>
            <a:chExt cx="2333299" cy="2014656"/>
          </a:xfrm>
        </p:grpSpPr>
        <p:sp>
          <p:nvSpPr>
            <p:cNvPr id="131" name="Rectangle 130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2" name="Rectangle 131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3" name="Freeform: Shape 132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4" name="Freeform: Shape 133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6" name="Freeform: Shape 135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8" name="Freeform: Shape 137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139" name="Fence (L)"/>
          <p:cNvGrpSpPr/>
          <p:nvPr/>
        </p:nvGrpSpPr>
        <p:grpSpPr>
          <a:xfrm>
            <a:off x="-123310" y="3848858"/>
            <a:ext cx="2333299" cy="2014656"/>
            <a:chOff x="-123310" y="3848858"/>
            <a:chExt cx="2333299" cy="2014656"/>
          </a:xfrm>
        </p:grpSpPr>
        <p:sp>
          <p:nvSpPr>
            <p:cNvPr id="140" name="Rectangle 139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1" name="Rectangle 140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2" name="Freeform: Shape 141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3" name="Freeform: Shape 142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5" name="Freeform: Shape 144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6" name="Freeform: Shape 145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7" name="Freeform: Shape 146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4" name="Guard (L)"/>
          <p:cNvGrpSpPr/>
          <p:nvPr/>
        </p:nvGrpSpPr>
        <p:grpSpPr>
          <a:xfrm>
            <a:off x="77484" y="2721695"/>
            <a:ext cx="1751052" cy="4002549"/>
            <a:chOff x="77484" y="2721695"/>
            <a:chExt cx="1751052" cy="4002549"/>
          </a:xfrm>
        </p:grpSpPr>
        <p:grpSp>
          <p:nvGrpSpPr>
            <p:cNvPr id="42" name="Group 41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153" name="Rectangle 152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4" name="Rectangle: Top Corners Rounded 153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52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9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5" name="Freeform: Shape 134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6" name="Rectangle: Top Corners Rounded 35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1" name="Freeform: Shape 150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39" name="Oval 38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873673" y="2911736"/>
              <a:ext cx="163641" cy="163641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" name="Rectangle: Rounded Corners 13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50" name="Oval 49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8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6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88" name="Freeform: Shape 187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0" name="Freeform: Shape 189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93" name="Guard (R)"/>
          <p:cNvGrpSpPr/>
          <p:nvPr/>
        </p:nvGrpSpPr>
        <p:grpSpPr>
          <a:xfrm>
            <a:off x="10328925" y="2721695"/>
            <a:ext cx="1751052" cy="4002549"/>
            <a:chOff x="77484" y="2721695"/>
            <a:chExt cx="1751052" cy="4002549"/>
          </a:xfrm>
        </p:grpSpPr>
        <p:grpSp>
          <p:nvGrpSpPr>
            <p:cNvPr id="194" name="Group 193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232" name="Rectangle 231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3" name="Rectangle: Top Corners Rounded 232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230" name="Oval 229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1" name="Oval 230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96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9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0" name="Freeform: Shape 199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3" name="Rectangle: Top Corners Rounded 202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6" name="Freeform: Shape 205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08" name="Oval 207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873673" y="2911736"/>
              <a:ext cx="163641" cy="163641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4" name="Rectangle: Rounded Corners 213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4" name="Oval 223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6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7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8" name="Freeform: Shape 227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9" name="Freeform: Shape 228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931505" y="4520600"/>
            <a:ext cx="68265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Siêng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Sliding Door (R)"/>
          <p:cNvGrpSpPr/>
          <p:nvPr/>
        </p:nvGrpSpPr>
        <p:grpSpPr>
          <a:xfrm>
            <a:off x="6086687" y="648754"/>
            <a:ext cx="4664780" cy="5212677"/>
            <a:chOff x="6086687" y="648754"/>
            <a:chExt cx="4664780" cy="5212677"/>
          </a:xfrm>
        </p:grpSpPr>
        <p:grpSp>
          <p:nvGrpSpPr>
            <p:cNvPr id="216" name="Sliding door (R)"/>
            <p:cNvGrpSpPr/>
            <p:nvPr/>
          </p:nvGrpSpPr>
          <p:grpSpPr>
            <a:xfrm>
              <a:off x="6086687" y="648754"/>
              <a:ext cx="4664780" cy="5212677"/>
              <a:chOff x="6086687" y="648754"/>
              <a:chExt cx="4664780" cy="5212677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6086982" y="648754"/>
                <a:ext cx="4664485" cy="5212677"/>
                <a:chOff x="6086982" y="644400"/>
                <a:chExt cx="4664485" cy="5212677"/>
              </a:xfrm>
            </p:grpSpPr>
            <p:sp>
              <p:nvSpPr>
                <p:cNvPr id="192" name="Rectangle 191"/>
                <p:cNvSpPr/>
                <p:nvPr/>
              </p:nvSpPr>
              <p:spPr>
                <a:xfrm>
                  <a:off x="6086982" y="644400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pic>
              <p:nvPicPr>
                <p:cNvPr id="186" name="Graphic 185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11887" y="1279620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198" name="Graphic 197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323571" y="3617162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79" name="Straight Connector 78"/>
              <p:cNvCxnSpPr/>
              <p:nvPr/>
            </p:nvCxnSpPr>
            <p:spPr>
              <a:xfrm>
                <a:off x="6086687" y="4413957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4" name="Graphic 133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l="49629"/>
            <a:stretch>
              <a:fillRect/>
            </a:stretch>
          </p:blipFill>
          <p:spPr>
            <a:xfrm>
              <a:off x="6102296" y="1416233"/>
              <a:ext cx="1696816" cy="3513707"/>
            </a:xfrm>
            <a:custGeom>
              <a:avLst/>
              <a:gdLst>
                <a:gd name="connsiteX0" fmla="*/ 0 w 1696816"/>
                <a:gd name="connsiteY0" fmla="*/ 0 h 3513707"/>
                <a:gd name="connsiteX1" fmla="*/ 1696816 w 1696816"/>
                <a:gd name="connsiteY1" fmla="*/ 0 h 3513707"/>
                <a:gd name="connsiteX2" fmla="*/ 1696816 w 1696816"/>
                <a:gd name="connsiteY2" fmla="*/ 3513707 h 3513707"/>
                <a:gd name="connsiteX3" fmla="*/ 0 w 1696816"/>
                <a:gd name="connsiteY3" fmla="*/ 3513707 h 3513707"/>
                <a:gd name="connsiteX4" fmla="*/ 0 w 1696816"/>
                <a:gd name="connsiteY4" fmla="*/ 0 h 3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6816" h="3513707">
                  <a:moveTo>
                    <a:pt x="0" y="0"/>
                  </a:moveTo>
                  <a:lnTo>
                    <a:pt x="1696816" y="0"/>
                  </a:lnTo>
                  <a:lnTo>
                    <a:pt x="1696816" y="3513707"/>
                  </a:lnTo>
                  <a:lnTo>
                    <a:pt x="0" y="3513707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grpSp>
        <p:nvGrpSpPr>
          <p:cNvPr id="35" name="Sliding Door (L)"/>
          <p:cNvGrpSpPr/>
          <p:nvPr/>
        </p:nvGrpSpPr>
        <p:grpSpPr>
          <a:xfrm>
            <a:off x="1410144" y="650837"/>
            <a:ext cx="4673787" cy="5212677"/>
            <a:chOff x="1410144" y="650837"/>
            <a:chExt cx="4673787" cy="5212677"/>
          </a:xfrm>
        </p:grpSpPr>
        <p:grpSp>
          <p:nvGrpSpPr>
            <p:cNvPr id="217" name="Sliding door (L)"/>
            <p:cNvGrpSpPr/>
            <p:nvPr/>
          </p:nvGrpSpPr>
          <p:grpSpPr>
            <a:xfrm>
              <a:off x="1410144" y="650837"/>
              <a:ext cx="4673787" cy="5212677"/>
              <a:chOff x="1410144" y="650837"/>
              <a:chExt cx="4673787" cy="5212677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1410144" y="650837"/>
                <a:ext cx="4670661" cy="5212677"/>
                <a:chOff x="1410144" y="650837"/>
                <a:chExt cx="4670661" cy="5212677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1416320" y="650837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 dirty="0"/>
                </a:p>
              </p:txBody>
            </p:sp>
            <p:pic>
              <p:nvPicPr>
                <p:cNvPr id="210" name="Graphic 209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12098"/>
                <a:stretch>
                  <a:fillRect/>
                </a:stretch>
              </p:blipFill>
              <p:spPr>
                <a:xfrm>
                  <a:off x="1419830" y="4451616"/>
                  <a:ext cx="1144191" cy="1301674"/>
                </a:xfrm>
                <a:custGeom>
                  <a:avLst/>
                  <a:gdLst>
                    <a:gd name="connsiteX0" fmla="*/ 0 w 1144191"/>
                    <a:gd name="connsiteY0" fmla="*/ 0 h 1301674"/>
                    <a:gd name="connsiteX1" fmla="*/ 1144191 w 1144191"/>
                    <a:gd name="connsiteY1" fmla="*/ 0 h 1301674"/>
                    <a:gd name="connsiteX2" fmla="*/ 1144191 w 1144191"/>
                    <a:gd name="connsiteY2" fmla="*/ 1301674 h 1301674"/>
                    <a:gd name="connsiteX3" fmla="*/ 0 w 1144191"/>
                    <a:gd name="connsiteY3" fmla="*/ 1301674 h 1301674"/>
                    <a:gd name="connsiteX4" fmla="*/ 0 w 1144191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44191" h="1301674">
                      <a:moveTo>
                        <a:pt x="0" y="0"/>
                      </a:moveTo>
                      <a:lnTo>
                        <a:pt x="1144191" y="0"/>
                      </a:lnTo>
                      <a:lnTo>
                        <a:pt x="1144191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207" name="Graphic 20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l="70024"/>
                <a:stretch>
                  <a:fillRect/>
                </a:stretch>
              </p:blipFill>
              <p:spPr>
                <a:xfrm>
                  <a:off x="1410144" y="884023"/>
                  <a:ext cx="390185" cy="1301674"/>
                </a:xfrm>
                <a:custGeom>
                  <a:avLst/>
                  <a:gdLst>
                    <a:gd name="connsiteX0" fmla="*/ 0 w 390185"/>
                    <a:gd name="connsiteY0" fmla="*/ 0 h 1301674"/>
                    <a:gd name="connsiteX1" fmla="*/ 390185 w 390185"/>
                    <a:gd name="connsiteY1" fmla="*/ 0 h 1301674"/>
                    <a:gd name="connsiteX2" fmla="*/ 390185 w 390185"/>
                    <a:gd name="connsiteY2" fmla="*/ 1301674 h 1301674"/>
                    <a:gd name="connsiteX3" fmla="*/ 0 w 390185"/>
                    <a:gd name="connsiteY3" fmla="*/ 1301674 h 1301674"/>
                    <a:gd name="connsiteX4" fmla="*/ 0 w 390185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0185" h="1301674">
                      <a:moveTo>
                        <a:pt x="0" y="0"/>
                      </a:moveTo>
                      <a:lnTo>
                        <a:pt x="390185" y="0"/>
                      </a:lnTo>
                      <a:lnTo>
                        <a:pt x="390185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89" name="Graphic 188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08662" y="1755547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201" name="Graphic 200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rcRect t="47457"/>
                <a:stretch>
                  <a:fillRect/>
                </a:stretch>
              </p:blipFill>
              <p:spPr>
                <a:xfrm>
                  <a:off x="4155271" y="650838"/>
                  <a:ext cx="1301674" cy="683943"/>
                </a:xfrm>
                <a:custGeom>
                  <a:avLst/>
                  <a:gdLst>
                    <a:gd name="connsiteX0" fmla="*/ 0 w 1301674"/>
                    <a:gd name="connsiteY0" fmla="*/ 0 h 683943"/>
                    <a:gd name="connsiteX1" fmla="*/ 1301674 w 1301674"/>
                    <a:gd name="connsiteY1" fmla="*/ 0 h 683943"/>
                    <a:gd name="connsiteX2" fmla="*/ 1301674 w 1301674"/>
                    <a:gd name="connsiteY2" fmla="*/ 683943 h 683943"/>
                    <a:gd name="connsiteX3" fmla="*/ 0 w 1301674"/>
                    <a:gd name="connsiteY3" fmla="*/ 683943 h 683943"/>
                    <a:gd name="connsiteX4" fmla="*/ 0 w 1301674"/>
                    <a:gd name="connsiteY4" fmla="*/ 0 h 6839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1674" h="683943">
                      <a:moveTo>
                        <a:pt x="0" y="0"/>
                      </a:moveTo>
                      <a:lnTo>
                        <a:pt x="1301674" y="0"/>
                      </a:lnTo>
                      <a:lnTo>
                        <a:pt x="1301674" y="683943"/>
                      </a:lnTo>
                      <a:lnTo>
                        <a:pt x="0" y="68394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97" name="Graphic 196"/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45595" y="3502309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218" name="Straight Connector 217"/>
              <p:cNvCxnSpPr/>
              <p:nvPr/>
            </p:nvCxnSpPr>
            <p:spPr>
              <a:xfrm>
                <a:off x="6075771" y="4427053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>
                <a:off x="6083931" y="1757833"/>
                <a:ext cx="0" cy="280908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2" name="Graphic 131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r="50371"/>
            <a:stretch>
              <a:fillRect/>
            </a:stretch>
          </p:blipFill>
          <p:spPr>
            <a:xfrm>
              <a:off x="4399151" y="1416233"/>
              <a:ext cx="1671830" cy="3513707"/>
            </a:xfrm>
            <a:custGeom>
              <a:avLst/>
              <a:gdLst>
                <a:gd name="connsiteX0" fmla="*/ 0 w 1671830"/>
                <a:gd name="connsiteY0" fmla="*/ 0 h 3513707"/>
                <a:gd name="connsiteX1" fmla="*/ 1671830 w 1671830"/>
                <a:gd name="connsiteY1" fmla="*/ 0 h 3513707"/>
                <a:gd name="connsiteX2" fmla="*/ 1671830 w 1671830"/>
                <a:gd name="connsiteY2" fmla="*/ 3513707 h 3513707"/>
                <a:gd name="connsiteX3" fmla="*/ 0 w 1671830"/>
                <a:gd name="connsiteY3" fmla="*/ 3513707 h 3513707"/>
                <a:gd name="connsiteX4" fmla="*/ 0 w 1671830"/>
                <a:gd name="connsiteY4" fmla="*/ 0 h 3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1830" h="3513707">
                  <a:moveTo>
                    <a:pt x="0" y="0"/>
                  </a:moveTo>
                  <a:lnTo>
                    <a:pt x="1671830" y="0"/>
                  </a:lnTo>
                  <a:lnTo>
                    <a:pt x="1671830" y="3513707"/>
                  </a:lnTo>
                  <a:lnTo>
                    <a:pt x="0" y="3513707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sp>
        <p:nvSpPr>
          <p:cNvPr id="213" name="Wall"/>
          <p:cNvSpPr/>
          <p:nvPr/>
        </p:nvSpPr>
        <p:spPr>
          <a:xfrm>
            <a:off x="-6620" y="0"/>
            <a:ext cx="12192000" cy="5871591"/>
          </a:xfrm>
          <a:custGeom>
            <a:avLst/>
            <a:gdLst>
              <a:gd name="connsiteX0" fmla="*/ 1441537 w 12192000"/>
              <a:gd name="connsiteY0" fmla="*/ 665250 h 5871591"/>
              <a:gd name="connsiteX1" fmla="*/ 1441537 w 12192000"/>
              <a:gd name="connsiteY1" fmla="*/ 5863514 h 5871591"/>
              <a:gd name="connsiteX2" fmla="*/ 10760665 w 12192000"/>
              <a:gd name="connsiteY2" fmla="*/ 5863514 h 5871591"/>
              <a:gd name="connsiteX3" fmla="*/ 10760665 w 12192000"/>
              <a:gd name="connsiteY3" fmla="*/ 665250 h 5871591"/>
              <a:gd name="connsiteX4" fmla="*/ 0 w 12192000"/>
              <a:gd name="connsiteY4" fmla="*/ 0 h 5871591"/>
              <a:gd name="connsiteX5" fmla="*/ 12192000 w 12192000"/>
              <a:gd name="connsiteY5" fmla="*/ 0 h 5871591"/>
              <a:gd name="connsiteX6" fmla="*/ 12192000 w 12192000"/>
              <a:gd name="connsiteY6" fmla="*/ 5871591 h 5871591"/>
              <a:gd name="connsiteX7" fmla="*/ 0 w 12192000"/>
              <a:gd name="connsiteY7" fmla="*/ 5871591 h 587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871591">
                <a:moveTo>
                  <a:pt x="1441537" y="665250"/>
                </a:moveTo>
                <a:lnTo>
                  <a:pt x="1441537" y="5863514"/>
                </a:lnTo>
                <a:lnTo>
                  <a:pt x="10760665" y="5863514"/>
                </a:lnTo>
                <a:lnTo>
                  <a:pt x="10760665" y="6652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871591"/>
                </a:lnTo>
                <a:lnTo>
                  <a:pt x="0" y="5871591"/>
                </a:lnTo>
                <a:close/>
              </a:path>
            </a:pathLst>
          </a:cu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PH"/>
          </a:p>
        </p:txBody>
      </p:sp>
      <p:grpSp>
        <p:nvGrpSpPr>
          <p:cNvPr id="2" name="Clouds"/>
          <p:cNvGrpSpPr/>
          <p:nvPr/>
        </p:nvGrpSpPr>
        <p:grpSpPr>
          <a:xfrm>
            <a:off x="498655" y="-556554"/>
            <a:ext cx="11652239" cy="6309844"/>
            <a:chOff x="498655" y="-556554"/>
            <a:chExt cx="11652239" cy="6309844"/>
          </a:xfrm>
        </p:grpSpPr>
        <p:pic>
          <p:nvPicPr>
            <p:cNvPr id="212" name="Graphic 211"/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87902"/>
            <a:stretch>
              <a:fillRect/>
            </a:stretch>
          </p:blipFill>
          <p:spPr>
            <a:xfrm>
              <a:off x="1262347" y="4451616"/>
              <a:ext cx="157483" cy="1301674"/>
            </a:xfrm>
            <a:custGeom>
              <a:avLst/>
              <a:gdLst>
                <a:gd name="connsiteX0" fmla="*/ 0 w 157483"/>
                <a:gd name="connsiteY0" fmla="*/ 0 h 1301674"/>
                <a:gd name="connsiteX1" fmla="*/ 157483 w 157483"/>
                <a:gd name="connsiteY1" fmla="*/ 0 h 1301674"/>
                <a:gd name="connsiteX2" fmla="*/ 157483 w 157483"/>
                <a:gd name="connsiteY2" fmla="*/ 1301674 h 1301674"/>
                <a:gd name="connsiteX3" fmla="*/ 0 w 157483"/>
                <a:gd name="connsiteY3" fmla="*/ 1301674 h 1301674"/>
                <a:gd name="connsiteX4" fmla="*/ 0 w 157483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483" h="1301674">
                  <a:moveTo>
                    <a:pt x="0" y="0"/>
                  </a:moveTo>
                  <a:lnTo>
                    <a:pt x="157483" y="0"/>
                  </a:lnTo>
                  <a:lnTo>
                    <a:pt x="157483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7" name="Graphic 186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0883" y="3343275"/>
              <a:ext cx="1301674" cy="1301674"/>
            </a:xfrm>
            <a:prstGeom prst="rect">
              <a:avLst/>
            </a:prstGeom>
          </p:spPr>
        </p:pic>
        <p:pic>
          <p:nvPicPr>
            <p:cNvPr id="209" name="Graphic 208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r="29976"/>
            <a:stretch>
              <a:fillRect/>
            </a:stretch>
          </p:blipFill>
          <p:spPr>
            <a:xfrm>
              <a:off x="498655" y="884023"/>
              <a:ext cx="911489" cy="1301674"/>
            </a:xfrm>
            <a:custGeom>
              <a:avLst/>
              <a:gdLst>
                <a:gd name="connsiteX0" fmla="*/ 0 w 911489"/>
                <a:gd name="connsiteY0" fmla="*/ 0 h 1301674"/>
                <a:gd name="connsiteX1" fmla="*/ 911489 w 911489"/>
                <a:gd name="connsiteY1" fmla="*/ 0 h 1301674"/>
                <a:gd name="connsiteX2" fmla="*/ 911489 w 911489"/>
                <a:gd name="connsiteY2" fmla="*/ 1301674 h 1301674"/>
                <a:gd name="connsiteX3" fmla="*/ 0 w 911489"/>
                <a:gd name="connsiteY3" fmla="*/ 1301674 h 1301674"/>
                <a:gd name="connsiteX4" fmla="*/ 0 w 911489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489" h="1301674">
                  <a:moveTo>
                    <a:pt x="0" y="0"/>
                  </a:moveTo>
                  <a:lnTo>
                    <a:pt x="911489" y="0"/>
                  </a:lnTo>
                  <a:lnTo>
                    <a:pt x="911489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5" name="Graphic 18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49220" y="592515"/>
              <a:ext cx="1301674" cy="1301674"/>
            </a:xfrm>
            <a:prstGeom prst="rect">
              <a:avLst/>
            </a:prstGeom>
          </p:spPr>
        </p:pic>
        <p:pic>
          <p:nvPicPr>
            <p:cNvPr id="205" name="Graphic 204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 t="16791" b="52543"/>
            <a:stretch>
              <a:fillRect/>
            </a:stretch>
          </p:blipFill>
          <p:spPr>
            <a:xfrm>
              <a:off x="4155271" y="251671"/>
              <a:ext cx="1301674" cy="399167"/>
            </a:xfrm>
            <a:custGeom>
              <a:avLst/>
              <a:gdLst>
                <a:gd name="connsiteX0" fmla="*/ 0 w 1301674"/>
                <a:gd name="connsiteY0" fmla="*/ 0 h 399167"/>
                <a:gd name="connsiteX1" fmla="*/ 1301674 w 1301674"/>
                <a:gd name="connsiteY1" fmla="*/ 0 h 399167"/>
                <a:gd name="connsiteX2" fmla="*/ 1301674 w 1301674"/>
                <a:gd name="connsiteY2" fmla="*/ 399167 h 399167"/>
                <a:gd name="connsiteX3" fmla="*/ 0 w 1301674"/>
                <a:gd name="connsiteY3" fmla="*/ 399167 h 399167"/>
                <a:gd name="connsiteX4" fmla="*/ 0 w 1301674"/>
                <a:gd name="connsiteY4" fmla="*/ 0 h 3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1674" h="399167">
                  <a:moveTo>
                    <a:pt x="0" y="0"/>
                  </a:moveTo>
                  <a:lnTo>
                    <a:pt x="1301674" y="0"/>
                  </a:lnTo>
                  <a:lnTo>
                    <a:pt x="1301674" y="399167"/>
                  </a:lnTo>
                  <a:lnTo>
                    <a:pt x="0" y="399167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91" name="Graphic 190"/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0337" y="-556554"/>
              <a:ext cx="1301674" cy="1301674"/>
            </a:xfrm>
            <a:prstGeom prst="rect">
              <a:avLst/>
            </a:prstGeom>
          </p:spPr>
        </p:pic>
      </p:grpSp>
      <p:sp>
        <p:nvSpPr>
          <p:cNvPr id="220" name="Floor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FAD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75" name="Rectangle 274"/>
          <p:cNvSpPr/>
          <p:nvPr/>
        </p:nvSpPr>
        <p:spPr>
          <a:xfrm>
            <a:off x="1431669" y="676815"/>
            <a:ext cx="9317561" cy="51786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128" name="Fence (R)"/>
          <p:cNvGrpSpPr/>
          <p:nvPr/>
        </p:nvGrpSpPr>
        <p:grpSpPr>
          <a:xfrm flipH="1">
            <a:off x="9967779" y="3844212"/>
            <a:ext cx="2333299" cy="2014656"/>
            <a:chOff x="-123310" y="3848858"/>
            <a:chExt cx="2333299" cy="2014656"/>
          </a:xfrm>
        </p:grpSpPr>
        <p:sp>
          <p:nvSpPr>
            <p:cNvPr id="129" name="Rectangle 128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0" name="Rectangle 129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1" name="Freeform: Shape 130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3" name="Freeform: Shape 132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5" name="Freeform: Shape 134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6" name="Freeform: Shape 135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4" name="Fence (L)"/>
          <p:cNvGrpSpPr/>
          <p:nvPr/>
        </p:nvGrpSpPr>
        <p:grpSpPr>
          <a:xfrm>
            <a:off x="-123310" y="3848858"/>
            <a:ext cx="2333299" cy="2014656"/>
            <a:chOff x="-123310" y="3848858"/>
            <a:chExt cx="2333299" cy="2014656"/>
          </a:xfrm>
        </p:grpSpPr>
        <p:sp>
          <p:nvSpPr>
            <p:cNvPr id="109" name="Rectangle 108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0" name="Rectangle 109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1" name="Freeform: Shape 110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2" name="Freeform: Shape 111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3" name="Freeform: Shape 112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4" name="Freeform: Shape 113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5" name="Freeform: Shape 114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5" name="Guard (L)"/>
          <p:cNvGrpSpPr/>
          <p:nvPr/>
        </p:nvGrpSpPr>
        <p:grpSpPr>
          <a:xfrm>
            <a:off x="77484" y="2721695"/>
            <a:ext cx="1751052" cy="4002549"/>
            <a:chOff x="77484" y="2721695"/>
            <a:chExt cx="1751052" cy="4002549"/>
          </a:xfrm>
        </p:grpSpPr>
        <p:grpSp>
          <p:nvGrpSpPr>
            <p:cNvPr id="203" name="Group 202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6" name="Rectangle: Top Corners Rounded 235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233" name="Oval 232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06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8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1" name="Freeform: Shape 210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5" name="Rectangle: Top Corners Rounded 214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2" name="Freeform: Shape 221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23" name="Oval 222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4" name="Oval 223"/>
            <p:cNvSpPr/>
            <p:nvPr/>
          </p:nvSpPr>
          <p:spPr>
            <a:xfrm>
              <a:off x="840922" y="2876032"/>
              <a:ext cx="238428" cy="23842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5" name="Rectangle: Rounded Corners 224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7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8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1" name="Oval 230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8" name="Freeform: Shape 137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9" name="Freeform: Shape 138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40" name="Guard (R)"/>
          <p:cNvGrpSpPr/>
          <p:nvPr/>
        </p:nvGrpSpPr>
        <p:grpSpPr>
          <a:xfrm>
            <a:off x="10332770" y="2721695"/>
            <a:ext cx="1751052" cy="4002549"/>
            <a:chOff x="77484" y="2721695"/>
            <a:chExt cx="1751052" cy="4002549"/>
          </a:xfrm>
        </p:grpSpPr>
        <p:grpSp>
          <p:nvGrpSpPr>
            <p:cNvPr id="141" name="Group 140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164" name="Rectangle 163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65" name="Rectangle: Top Corners Rounded 164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162" name="Oval 161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63" name="Oval 162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43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4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5" name="Freeform: Shape 144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7" name="Rectangle: Top Corners Rounded 146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9" name="Freeform: Shape 148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50" name="Oval 149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1" name="Oval 150"/>
            <p:cNvSpPr/>
            <p:nvPr/>
          </p:nvSpPr>
          <p:spPr>
            <a:xfrm>
              <a:off x="840922" y="2876032"/>
              <a:ext cx="238428" cy="23842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2" name="Rectangle: Rounded Corners 151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4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5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8" name="Oval 157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60" name="Freeform: Shape 159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61" name="Freeform: Shape 160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</p:spTree>
  </p:cSld>
  <p:clrMapOvr>
    <a:masterClrMapping/>
  </p:clrMapOvr>
  <p:transition spd="slow" advClick="0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96296E-6 L -0.37266 2.96296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3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2.96296E-6 L 0.37292 2.96296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Sliding Door (R)"/>
          <p:cNvGrpSpPr/>
          <p:nvPr/>
        </p:nvGrpSpPr>
        <p:grpSpPr>
          <a:xfrm>
            <a:off x="10640681" y="648754"/>
            <a:ext cx="4664780" cy="5212677"/>
            <a:chOff x="6086687" y="648754"/>
            <a:chExt cx="4664780" cy="5212677"/>
          </a:xfrm>
        </p:grpSpPr>
        <p:grpSp>
          <p:nvGrpSpPr>
            <p:cNvPr id="216" name="Sliding door (R)"/>
            <p:cNvGrpSpPr/>
            <p:nvPr/>
          </p:nvGrpSpPr>
          <p:grpSpPr>
            <a:xfrm>
              <a:off x="6086687" y="648754"/>
              <a:ext cx="4664780" cy="5212677"/>
              <a:chOff x="6086687" y="648754"/>
              <a:chExt cx="4664780" cy="5212677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6086982" y="648754"/>
                <a:ext cx="4664485" cy="5212677"/>
                <a:chOff x="6086982" y="644400"/>
                <a:chExt cx="4664485" cy="5212677"/>
              </a:xfrm>
            </p:grpSpPr>
            <p:sp>
              <p:nvSpPr>
                <p:cNvPr id="192" name="Rectangle 191"/>
                <p:cNvSpPr/>
                <p:nvPr/>
              </p:nvSpPr>
              <p:spPr>
                <a:xfrm>
                  <a:off x="6086982" y="644400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pic>
              <p:nvPicPr>
                <p:cNvPr id="186" name="Graphic 185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11887" y="1279620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198" name="Graphic 197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323571" y="3617162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79" name="Straight Connector 78"/>
              <p:cNvCxnSpPr/>
              <p:nvPr/>
            </p:nvCxnSpPr>
            <p:spPr>
              <a:xfrm>
                <a:off x="6086687" y="4413957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4" name="Graphic 133"/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rcRect l="49629"/>
            <a:stretch>
              <a:fillRect/>
            </a:stretch>
          </p:blipFill>
          <p:spPr>
            <a:xfrm>
              <a:off x="6102296" y="1416233"/>
              <a:ext cx="1696816" cy="3513707"/>
            </a:xfrm>
            <a:custGeom>
              <a:avLst/>
              <a:gdLst>
                <a:gd name="connsiteX0" fmla="*/ 0 w 1696816"/>
                <a:gd name="connsiteY0" fmla="*/ 0 h 3513707"/>
                <a:gd name="connsiteX1" fmla="*/ 1696816 w 1696816"/>
                <a:gd name="connsiteY1" fmla="*/ 0 h 3513707"/>
                <a:gd name="connsiteX2" fmla="*/ 1696816 w 1696816"/>
                <a:gd name="connsiteY2" fmla="*/ 3513707 h 3513707"/>
                <a:gd name="connsiteX3" fmla="*/ 0 w 1696816"/>
                <a:gd name="connsiteY3" fmla="*/ 3513707 h 3513707"/>
                <a:gd name="connsiteX4" fmla="*/ 0 w 1696816"/>
                <a:gd name="connsiteY4" fmla="*/ 0 h 3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6816" h="3513707">
                  <a:moveTo>
                    <a:pt x="0" y="0"/>
                  </a:moveTo>
                  <a:lnTo>
                    <a:pt x="1696816" y="0"/>
                  </a:lnTo>
                  <a:lnTo>
                    <a:pt x="1696816" y="3513707"/>
                  </a:lnTo>
                  <a:lnTo>
                    <a:pt x="0" y="3513707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grpSp>
        <p:nvGrpSpPr>
          <p:cNvPr id="35" name="Sliding Door (L)"/>
          <p:cNvGrpSpPr/>
          <p:nvPr/>
        </p:nvGrpSpPr>
        <p:grpSpPr>
          <a:xfrm>
            <a:off x="-3130308" y="650837"/>
            <a:ext cx="4673787" cy="5212677"/>
            <a:chOff x="1410144" y="650837"/>
            <a:chExt cx="4673787" cy="5212677"/>
          </a:xfrm>
        </p:grpSpPr>
        <p:grpSp>
          <p:nvGrpSpPr>
            <p:cNvPr id="217" name="Sliding door (L)"/>
            <p:cNvGrpSpPr/>
            <p:nvPr/>
          </p:nvGrpSpPr>
          <p:grpSpPr>
            <a:xfrm>
              <a:off x="1410144" y="650837"/>
              <a:ext cx="4673787" cy="5212677"/>
              <a:chOff x="1410144" y="650837"/>
              <a:chExt cx="4673787" cy="5212677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1410144" y="650837"/>
                <a:ext cx="4670661" cy="5212677"/>
                <a:chOff x="1410144" y="650837"/>
                <a:chExt cx="4670661" cy="5212677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1416320" y="650837"/>
                  <a:ext cx="4664485" cy="5212677"/>
                </a:xfrm>
                <a:prstGeom prst="rect">
                  <a:avLst/>
                </a:prstGeom>
                <a:solidFill>
                  <a:srgbClr val="DAE3F3"/>
                </a:solidFill>
                <a:ln w="28575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 dirty="0"/>
                </a:p>
              </p:txBody>
            </p:sp>
            <p:pic>
              <p:nvPicPr>
                <p:cNvPr id="210" name="Graphic 209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4"/>
                    </a:ext>
                  </a:extLst>
                </a:blip>
                <a:srcRect l="12098"/>
                <a:stretch>
                  <a:fillRect/>
                </a:stretch>
              </p:blipFill>
              <p:spPr>
                <a:xfrm>
                  <a:off x="1419830" y="4451616"/>
                  <a:ext cx="1144191" cy="1301674"/>
                </a:xfrm>
                <a:custGeom>
                  <a:avLst/>
                  <a:gdLst>
                    <a:gd name="connsiteX0" fmla="*/ 0 w 1144191"/>
                    <a:gd name="connsiteY0" fmla="*/ 0 h 1301674"/>
                    <a:gd name="connsiteX1" fmla="*/ 1144191 w 1144191"/>
                    <a:gd name="connsiteY1" fmla="*/ 0 h 1301674"/>
                    <a:gd name="connsiteX2" fmla="*/ 1144191 w 1144191"/>
                    <a:gd name="connsiteY2" fmla="*/ 1301674 h 1301674"/>
                    <a:gd name="connsiteX3" fmla="*/ 0 w 1144191"/>
                    <a:gd name="connsiteY3" fmla="*/ 1301674 h 1301674"/>
                    <a:gd name="connsiteX4" fmla="*/ 0 w 1144191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44191" h="1301674">
                      <a:moveTo>
                        <a:pt x="0" y="0"/>
                      </a:moveTo>
                      <a:lnTo>
                        <a:pt x="1144191" y="0"/>
                      </a:lnTo>
                      <a:lnTo>
                        <a:pt x="1144191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207" name="Graphic 206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4"/>
                    </a:ext>
                  </a:extLst>
                </a:blip>
                <a:srcRect l="70024"/>
                <a:stretch>
                  <a:fillRect/>
                </a:stretch>
              </p:blipFill>
              <p:spPr>
                <a:xfrm>
                  <a:off x="1410144" y="884023"/>
                  <a:ext cx="390185" cy="1301674"/>
                </a:xfrm>
                <a:custGeom>
                  <a:avLst/>
                  <a:gdLst>
                    <a:gd name="connsiteX0" fmla="*/ 0 w 390185"/>
                    <a:gd name="connsiteY0" fmla="*/ 0 h 1301674"/>
                    <a:gd name="connsiteX1" fmla="*/ 390185 w 390185"/>
                    <a:gd name="connsiteY1" fmla="*/ 0 h 1301674"/>
                    <a:gd name="connsiteX2" fmla="*/ 390185 w 390185"/>
                    <a:gd name="connsiteY2" fmla="*/ 1301674 h 1301674"/>
                    <a:gd name="connsiteX3" fmla="*/ 0 w 390185"/>
                    <a:gd name="connsiteY3" fmla="*/ 1301674 h 1301674"/>
                    <a:gd name="connsiteX4" fmla="*/ 0 w 390185"/>
                    <a:gd name="connsiteY4" fmla="*/ 0 h 1301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0185" h="1301674">
                      <a:moveTo>
                        <a:pt x="0" y="0"/>
                      </a:moveTo>
                      <a:lnTo>
                        <a:pt x="390185" y="0"/>
                      </a:lnTo>
                      <a:lnTo>
                        <a:pt x="390185" y="1301674"/>
                      </a:lnTo>
                      <a:lnTo>
                        <a:pt x="0" y="1301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89" name="Graphic 188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08662" y="1755547"/>
                  <a:ext cx="1301674" cy="1301674"/>
                </a:xfrm>
                <a:prstGeom prst="rect">
                  <a:avLst/>
                </a:prstGeom>
              </p:spPr>
            </p:pic>
            <p:pic>
              <p:nvPicPr>
                <p:cNvPr id="201" name="Graphic 200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4"/>
                    </a:ext>
                  </a:extLst>
                </a:blip>
                <a:srcRect t="47457"/>
                <a:stretch>
                  <a:fillRect/>
                </a:stretch>
              </p:blipFill>
              <p:spPr>
                <a:xfrm>
                  <a:off x="4155271" y="650838"/>
                  <a:ext cx="1301674" cy="683943"/>
                </a:xfrm>
                <a:custGeom>
                  <a:avLst/>
                  <a:gdLst>
                    <a:gd name="connsiteX0" fmla="*/ 0 w 1301674"/>
                    <a:gd name="connsiteY0" fmla="*/ 0 h 683943"/>
                    <a:gd name="connsiteX1" fmla="*/ 1301674 w 1301674"/>
                    <a:gd name="connsiteY1" fmla="*/ 0 h 683943"/>
                    <a:gd name="connsiteX2" fmla="*/ 1301674 w 1301674"/>
                    <a:gd name="connsiteY2" fmla="*/ 683943 h 683943"/>
                    <a:gd name="connsiteX3" fmla="*/ 0 w 1301674"/>
                    <a:gd name="connsiteY3" fmla="*/ 683943 h 683943"/>
                    <a:gd name="connsiteX4" fmla="*/ 0 w 1301674"/>
                    <a:gd name="connsiteY4" fmla="*/ 0 h 6839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1674" h="683943">
                      <a:moveTo>
                        <a:pt x="0" y="0"/>
                      </a:moveTo>
                      <a:lnTo>
                        <a:pt x="1301674" y="0"/>
                      </a:lnTo>
                      <a:lnTo>
                        <a:pt x="1301674" y="683943"/>
                      </a:lnTo>
                      <a:lnTo>
                        <a:pt x="0" y="68394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</p:pic>
            <p:pic>
              <p:nvPicPr>
                <p:cNvPr id="197" name="Graphic 196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=""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45595" y="3502309"/>
                  <a:ext cx="1301674" cy="1301674"/>
                </a:xfrm>
                <a:prstGeom prst="rect">
                  <a:avLst/>
                </a:prstGeom>
              </p:spPr>
            </p:pic>
          </p:grpSp>
          <p:cxnSp>
            <p:nvCxnSpPr>
              <p:cNvPr id="218" name="Straight Connector 217"/>
              <p:cNvCxnSpPr/>
              <p:nvPr/>
            </p:nvCxnSpPr>
            <p:spPr>
              <a:xfrm>
                <a:off x="6075771" y="4427053"/>
                <a:ext cx="0" cy="280908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>
                <a:off x="6083931" y="1757833"/>
                <a:ext cx="0" cy="280908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2" name="Graphic 131"/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rcRect r="50371"/>
            <a:stretch>
              <a:fillRect/>
            </a:stretch>
          </p:blipFill>
          <p:spPr>
            <a:xfrm>
              <a:off x="4399151" y="1416233"/>
              <a:ext cx="1671830" cy="3513707"/>
            </a:xfrm>
            <a:custGeom>
              <a:avLst/>
              <a:gdLst>
                <a:gd name="connsiteX0" fmla="*/ 0 w 1671830"/>
                <a:gd name="connsiteY0" fmla="*/ 0 h 3513707"/>
                <a:gd name="connsiteX1" fmla="*/ 1671830 w 1671830"/>
                <a:gd name="connsiteY1" fmla="*/ 0 h 3513707"/>
                <a:gd name="connsiteX2" fmla="*/ 1671830 w 1671830"/>
                <a:gd name="connsiteY2" fmla="*/ 3513707 h 3513707"/>
                <a:gd name="connsiteX3" fmla="*/ 0 w 1671830"/>
                <a:gd name="connsiteY3" fmla="*/ 3513707 h 3513707"/>
                <a:gd name="connsiteX4" fmla="*/ 0 w 1671830"/>
                <a:gd name="connsiteY4" fmla="*/ 0 h 3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1830" h="3513707">
                  <a:moveTo>
                    <a:pt x="0" y="0"/>
                  </a:moveTo>
                  <a:lnTo>
                    <a:pt x="1671830" y="0"/>
                  </a:lnTo>
                  <a:lnTo>
                    <a:pt x="1671830" y="3513707"/>
                  </a:lnTo>
                  <a:lnTo>
                    <a:pt x="0" y="3513707"/>
                  </a:lnTo>
                  <a:lnTo>
                    <a:pt x="0" y="0"/>
                  </a:lnTo>
                  <a:close/>
                </a:path>
              </a:pathLst>
            </a:custGeom>
          </p:spPr>
        </p:pic>
      </p:grpSp>
      <p:sp>
        <p:nvSpPr>
          <p:cNvPr id="213" name="Wall"/>
          <p:cNvSpPr/>
          <p:nvPr/>
        </p:nvSpPr>
        <p:spPr>
          <a:xfrm>
            <a:off x="-6620" y="0"/>
            <a:ext cx="12192000" cy="5871591"/>
          </a:xfrm>
          <a:custGeom>
            <a:avLst/>
            <a:gdLst>
              <a:gd name="connsiteX0" fmla="*/ 1441537 w 12192000"/>
              <a:gd name="connsiteY0" fmla="*/ 665250 h 5871591"/>
              <a:gd name="connsiteX1" fmla="*/ 1441537 w 12192000"/>
              <a:gd name="connsiteY1" fmla="*/ 5863514 h 5871591"/>
              <a:gd name="connsiteX2" fmla="*/ 10760665 w 12192000"/>
              <a:gd name="connsiteY2" fmla="*/ 5863514 h 5871591"/>
              <a:gd name="connsiteX3" fmla="*/ 10760665 w 12192000"/>
              <a:gd name="connsiteY3" fmla="*/ 665250 h 5871591"/>
              <a:gd name="connsiteX4" fmla="*/ 0 w 12192000"/>
              <a:gd name="connsiteY4" fmla="*/ 0 h 5871591"/>
              <a:gd name="connsiteX5" fmla="*/ 12192000 w 12192000"/>
              <a:gd name="connsiteY5" fmla="*/ 0 h 5871591"/>
              <a:gd name="connsiteX6" fmla="*/ 12192000 w 12192000"/>
              <a:gd name="connsiteY6" fmla="*/ 5871591 h 5871591"/>
              <a:gd name="connsiteX7" fmla="*/ 0 w 12192000"/>
              <a:gd name="connsiteY7" fmla="*/ 5871591 h 587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871591">
                <a:moveTo>
                  <a:pt x="1441537" y="665250"/>
                </a:moveTo>
                <a:lnTo>
                  <a:pt x="1441537" y="5863514"/>
                </a:lnTo>
                <a:lnTo>
                  <a:pt x="10760665" y="5863514"/>
                </a:lnTo>
                <a:lnTo>
                  <a:pt x="10760665" y="6652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871591"/>
                </a:lnTo>
                <a:lnTo>
                  <a:pt x="0" y="5871591"/>
                </a:lnTo>
                <a:close/>
              </a:path>
            </a:pathLst>
          </a:cu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PH"/>
          </a:p>
        </p:txBody>
      </p:sp>
      <p:grpSp>
        <p:nvGrpSpPr>
          <p:cNvPr id="2" name="Clouds"/>
          <p:cNvGrpSpPr/>
          <p:nvPr/>
        </p:nvGrpSpPr>
        <p:grpSpPr>
          <a:xfrm>
            <a:off x="498655" y="-556554"/>
            <a:ext cx="11652239" cy="6309844"/>
            <a:chOff x="498655" y="-556554"/>
            <a:chExt cx="11652239" cy="6309844"/>
          </a:xfrm>
        </p:grpSpPr>
        <p:pic>
          <p:nvPicPr>
            <p:cNvPr id="212" name="Graphic 211"/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rcRect r="87902"/>
            <a:stretch>
              <a:fillRect/>
            </a:stretch>
          </p:blipFill>
          <p:spPr>
            <a:xfrm>
              <a:off x="1262347" y="4451616"/>
              <a:ext cx="157483" cy="1301674"/>
            </a:xfrm>
            <a:custGeom>
              <a:avLst/>
              <a:gdLst>
                <a:gd name="connsiteX0" fmla="*/ 0 w 157483"/>
                <a:gd name="connsiteY0" fmla="*/ 0 h 1301674"/>
                <a:gd name="connsiteX1" fmla="*/ 157483 w 157483"/>
                <a:gd name="connsiteY1" fmla="*/ 0 h 1301674"/>
                <a:gd name="connsiteX2" fmla="*/ 157483 w 157483"/>
                <a:gd name="connsiteY2" fmla="*/ 1301674 h 1301674"/>
                <a:gd name="connsiteX3" fmla="*/ 0 w 157483"/>
                <a:gd name="connsiteY3" fmla="*/ 1301674 h 1301674"/>
                <a:gd name="connsiteX4" fmla="*/ 0 w 157483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483" h="1301674">
                  <a:moveTo>
                    <a:pt x="0" y="0"/>
                  </a:moveTo>
                  <a:lnTo>
                    <a:pt x="157483" y="0"/>
                  </a:lnTo>
                  <a:lnTo>
                    <a:pt x="157483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7" name="Graphic 186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10883" y="3343275"/>
              <a:ext cx="1301674" cy="1301674"/>
            </a:xfrm>
            <a:prstGeom prst="rect">
              <a:avLst/>
            </a:prstGeom>
          </p:spPr>
        </p:pic>
        <p:pic>
          <p:nvPicPr>
            <p:cNvPr id="209" name="Graphic 208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rcRect r="29976"/>
            <a:stretch>
              <a:fillRect/>
            </a:stretch>
          </p:blipFill>
          <p:spPr>
            <a:xfrm>
              <a:off x="498655" y="884023"/>
              <a:ext cx="911489" cy="1301674"/>
            </a:xfrm>
            <a:custGeom>
              <a:avLst/>
              <a:gdLst>
                <a:gd name="connsiteX0" fmla="*/ 0 w 911489"/>
                <a:gd name="connsiteY0" fmla="*/ 0 h 1301674"/>
                <a:gd name="connsiteX1" fmla="*/ 911489 w 911489"/>
                <a:gd name="connsiteY1" fmla="*/ 0 h 1301674"/>
                <a:gd name="connsiteX2" fmla="*/ 911489 w 911489"/>
                <a:gd name="connsiteY2" fmla="*/ 1301674 h 1301674"/>
                <a:gd name="connsiteX3" fmla="*/ 0 w 911489"/>
                <a:gd name="connsiteY3" fmla="*/ 1301674 h 1301674"/>
                <a:gd name="connsiteX4" fmla="*/ 0 w 911489"/>
                <a:gd name="connsiteY4" fmla="*/ 0 h 1301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489" h="1301674">
                  <a:moveTo>
                    <a:pt x="0" y="0"/>
                  </a:moveTo>
                  <a:lnTo>
                    <a:pt x="911489" y="0"/>
                  </a:lnTo>
                  <a:lnTo>
                    <a:pt x="911489" y="1301674"/>
                  </a:lnTo>
                  <a:lnTo>
                    <a:pt x="0" y="1301674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85" name="Graphic 184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9220" y="592515"/>
              <a:ext cx="1301674" cy="1301674"/>
            </a:xfrm>
            <a:prstGeom prst="rect">
              <a:avLst/>
            </a:prstGeom>
          </p:spPr>
        </p:pic>
        <p:pic>
          <p:nvPicPr>
            <p:cNvPr id="205" name="Graphic 204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rcRect t="16791" b="52543"/>
            <a:stretch>
              <a:fillRect/>
            </a:stretch>
          </p:blipFill>
          <p:spPr>
            <a:xfrm>
              <a:off x="4155271" y="251671"/>
              <a:ext cx="1301674" cy="399167"/>
            </a:xfrm>
            <a:custGeom>
              <a:avLst/>
              <a:gdLst>
                <a:gd name="connsiteX0" fmla="*/ 0 w 1301674"/>
                <a:gd name="connsiteY0" fmla="*/ 0 h 399167"/>
                <a:gd name="connsiteX1" fmla="*/ 1301674 w 1301674"/>
                <a:gd name="connsiteY1" fmla="*/ 0 h 399167"/>
                <a:gd name="connsiteX2" fmla="*/ 1301674 w 1301674"/>
                <a:gd name="connsiteY2" fmla="*/ 399167 h 399167"/>
                <a:gd name="connsiteX3" fmla="*/ 0 w 1301674"/>
                <a:gd name="connsiteY3" fmla="*/ 399167 h 399167"/>
                <a:gd name="connsiteX4" fmla="*/ 0 w 1301674"/>
                <a:gd name="connsiteY4" fmla="*/ 0 h 3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1674" h="399167">
                  <a:moveTo>
                    <a:pt x="0" y="0"/>
                  </a:moveTo>
                  <a:lnTo>
                    <a:pt x="1301674" y="0"/>
                  </a:lnTo>
                  <a:lnTo>
                    <a:pt x="1301674" y="399167"/>
                  </a:lnTo>
                  <a:lnTo>
                    <a:pt x="0" y="399167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91" name="Graphic 190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680337" y="-556554"/>
              <a:ext cx="1301674" cy="1301674"/>
            </a:xfrm>
            <a:prstGeom prst="rect">
              <a:avLst/>
            </a:prstGeom>
          </p:spPr>
        </p:pic>
      </p:grpSp>
      <p:sp>
        <p:nvSpPr>
          <p:cNvPr id="220" name="Floor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FAD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75" name="Rectangle 274"/>
          <p:cNvSpPr/>
          <p:nvPr/>
        </p:nvSpPr>
        <p:spPr>
          <a:xfrm>
            <a:off x="1431669" y="676815"/>
            <a:ext cx="9317561" cy="51786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116" name="TextBox 115"/>
          <p:cNvSpPr txBox="1"/>
          <p:nvPr/>
        </p:nvSpPr>
        <p:spPr>
          <a:xfrm>
            <a:off x="1906025" y="1919856"/>
            <a:ext cx="861925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thật là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đúng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hoặc có thể được chứng minh với bằng chứng.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2362987" y="1047661"/>
            <a:ext cx="7332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PH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Tôn</a:t>
            </a:r>
            <a:r>
              <a:rPr lang="en-PH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PH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PH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PH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endParaRPr lang="en-PH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8" name="Fence (R)"/>
          <p:cNvGrpSpPr/>
          <p:nvPr/>
        </p:nvGrpSpPr>
        <p:grpSpPr>
          <a:xfrm flipH="1">
            <a:off x="9967779" y="3844212"/>
            <a:ext cx="2333299" cy="2014656"/>
            <a:chOff x="-123310" y="3848858"/>
            <a:chExt cx="2333299" cy="2014656"/>
          </a:xfrm>
        </p:grpSpPr>
        <p:sp>
          <p:nvSpPr>
            <p:cNvPr id="129" name="Rectangle 128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0" name="Rectangle 129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1" name="Freeform: Shape 130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3" name="Freeform: Shape 132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5" name="Freeform: Shape 134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6" name="Freeform: Shape 135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4" name="Fence (L)"/>
          <p:cNvGrpSpPr/>
          <p:nvPr/>
        </p:nvGrpSpPr>
        <p:grpSpPr>
          <a:xfrm>
            <a:off x="-123310" y="3848858"/>
            <a:ext cx="2333299" cy="2014656"/>
            <a:chOff x="-123310" y="3848858"/>
            <a:chExt cx="2333299" cy="2014656"/>
          </a:xfrm>
        </p:grpSpPr>
        <p:sp>
          <p:nvSpPr>
            <p:cNvPr id="109" name="Rectangle 108"/>
            <p:cNvSpPr/>
            <p:nvPr/>
          </p:nvSpPr>
          <p:spPr>
            <a:xfrm flipH="1">
              <a:off x="20873" y="441688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0" name="Rectangle 109"/>
            <p:cNvSpPr/>
            <p:nvPr/>
          </p:nvSpPr>
          <p:spPr>
            <a:xfrm flipH="1">
              <a:off x="20873" y="5383424"/>
              <a:ext cx="2025290" cy="242872"/>
            </a:xfrm>
            <a:prstGeom prst="rect">
              <a:avLst/>
            </a:prstGeom>
            <a:solidFill>
              <a:srgbClr val="3B6441"/>
            </a:solidFill>
            <a:ln>
              <a:noFill/>
            </a:ln>
            <a:scene3d>
              <a:camera prst="perspectiveLeft"/>
              <a:lightRig rig="threePt" dir="t"/>
            </a:scene3d>
            <a:sp3d extrusionH="76200">
              <a:extrusionClr>
                <a:srgbClr val="E5990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1" name="Freeform: Shape 110"/>
            <p:cNvSpPr/>
            <p:nvPr/>
          </p:nvSpPr>
          <p:spPr>
            <a:xfrm flipH="1">
              <a:off x="1967117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BA3025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C93A2E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2" name="Freeform: Shape 111"/>
            <p:cNvSpPr/>
            <p:nvPr/>
          </p:nvSpPr>
          <p:spPr>
            <a:xfrm flipH="1">
              <a:off x="14445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3" name="Freeform: Shape 112"/>
            <p:cNvSpPr/>
            <p:nvPr/>
          </p:nvSpPr>
          <p:spPr>
            <a:xfrm flipH="1">
              <a:off x="921903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F0A20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EFA1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4" name="Freeform: Shape 113"/>
            <p:cNvSpPr/>
            <p:nvPr/>
          </p:nvSpPr>
          <p:spPr>
            <a:xfrm flipH="1">
              <a:off x="399296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3B6441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3A644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15" name="Freeform: Shape 114"/>
            <p:cNvSpPr/>
            <p:nvPr/>
          </p:nvSpPr>
          <p:spPr>
            <a:xfrm flipH="1">
              <a:off x="-123310" y="3848858"/>
              <a:ext cx="242872" cy="2014656"/>
            </a:xfrm>
            <a:custGeom>
              <a:avLst/>
              <a:gdLst>
                <a:gd name="connsiteX0" fmla="*/ 144000 w 288000"/>
                <a:gd name="connsiteY0" fmla="*/ 0 h 2388997"/>
                <a:gd name="connsiteX1" fmla="*/ 266939 w 288000"/>
                <a:gd name="connsiteY1" fmla="*/ 228997 h 2388997"/>
                <a:gd name="connsiteX2" fmla="*/ 288000 w 288000"/>
                <a:gd name="connsiteY2" fmla="*/ 228997 h 2388997"/>
                <a:gd name="connsiteX3" fmla="*/ 288000 w 288000"/>
                <a:gd name="connsiteY3" fmla="*/ 268228 h 2388997"/>
                <a:gd name="connsiteX4" fmla="*/ 288000 w 288000"/>
                <a:gd name="connsiteY4" fmla="*/ 2388997 h 2388997"/>
                <a:gd name="connsiteX5" fmla="*/ 0 w 288000"/>
                <a:gd name="connsiteY5" fmla="*/ 2388997 h 2388997"/>
                <a:gd name="connsiteX6" fmla="*/ 0 w 288000"/>
                <a:gd name="connsiteY6" fmla="*/ 268228 h 2388997"/>
                <a:gd name="connsiteX7" fmla="*/ 0 w 288000"/>
                <a:gd name="connsiteY7" fmla="*/ 228997 h 2388997"/>
                <a:gd name="connsiteX8" fmla="*/ 21061 w 288000"/>
                <a:gd name="connsiteY8" fmla="*/ 228997 h 2388997"/>
                <a:gd name="connsiteX0-1" fmla="*/ 144000 w 288000"/>
                <a:gd name="connsiteY0-2" fmla="*/ 0 h 2388997"/>
                <a:gd name="connsiteX1-3" fmla="*/ 266939 w 288000"/>
                <a:gd name="connsiteY1-4" fmla="*/ 228997 h 2388997"/>
                <a:gd name="connsiteX2-5" fmla="*/ 288000 w 288000"/>
                <a:gd name="connsiteY2-6" fmla="*/ 228997 h 2388997"/>
                <a:gd name="connsiteX3-7" fmla="*/ 288000 w 288000"/>
                <a:gd name="connsiteY3-8" fmla="*/ 268228 h 2388997"/>
                <a:gd name="connsiteX4-9" fmla="*/ 288000 w 288000"/>
                <a:gd name="connsiteY4-10" fmla="*/ 2388997 h 2388997"/>
                <a:gd name="connsiteX5-11" fmla="*/ 0 w 288000"/>
                <a:gd name="connsiteY5-12" fmla="*/ 2388997 h 2388997"/>
                <a:gd name="connsiteX6-13" fmla="*/ 0 w 288000"/>
                <a:gd name="connsiteY6-14" fmla="*/ 268228 h 2388997"/>
                <a:gd name="connsiteX7-15" fmla="*/ 21061 w 288000"/>
                <a:gd name="connsiteY7-16" fmla="*/ 228997 h 2388997"/>
                <a:gd name="connsiteX8-17" fmla="*/ 144000 w 288000"/>
                <a:gd name="connsiteY8-18" fmla="*/ 0 h 2388997"/>
                <a:gd name="connsiteX0-19" fmla="*/ 144000 w 288000"/>
                <a:gd name="connsiteY0-20" fmla="*/ 0 h 2388997"/>
                <a:gd name="connsiteX1-21" fmla="*/ 266939 w 288000"/>
                <a:gd name="connsiteY1-22" fmla="*/ 228997 h 2388997"/>
                <a:gd name="connsiteX2-23" fmla="*/ 288000 w 288000"/>
                <a:gd name="connsiteY2-24" fmla="*/ 268228 h 2388997"/>
                <a:gd name="connsiteX3-25" fmla="*/ 288000 w 288000"/>
                <a:gd name="connsiteY3-26" fmla="*/ 2388997 h 2388997"/>
                <a:gd name="connsiteX4-27" fmla="*/ 0 w 288000"/>
                <a:gd name="connsiteY4-28" fmla="*/ 2388997 h 2388997"/>
                <a:gd name="connsiteX5-29" fmla="*/ 0 w 288000"/>
                <a:gd name="connsiteY5-30" fmla="*/ 268228 h 2388997"/>
                <a:gd name="connsiteX6-31" fmla="*/ 21061 w 288000"/>
                <a:gd name="connsiteY6-32" fmla="*/ 228997 h 2388997"/>
                <a:gd name="connsiteX7-33" fmla="*/ 144000 w 288000"/>
                <a:gd name="connsiteY7-34" fmla="*/ 0 h 238899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288000" h="2388997">
                  <a:moveTo>
                    <a:pt x="144000" y="0"/>
                  </a:moveTo>
                  <a:lnTo>
                    <a:pt x="266939" y="228997"/>
                  </a:lnTo>
                  <a:lnTo>
                    <a:pt x="288000" y="268228"/>
                  </a:lnTo>
                  <a:lnTo>
                    <a:pt x="288000" y="2388997"/>
                  </a:lnTo>
                  <a:lnTo>
                    <a:pt x="0" y="2388997"/>
                  </a:lnTo>
                  <a:lnTo>
                    <a:pt x="0" y="268228"/>
                  </a:lnTo>
                  <a:lnTo>
                    <a:pt x="21061" y="228997"/>
                  </a:lnTo>
                  <a:lnTo>
                    <a:pt x="144000" y="0"/>
                  </a:lnTo>
                  <a:close/>
                </a:path>
              </a:pathLst>
            </a:custGeom>
            <a:solidFill>
              <a:srgbClr val="1A6DB7"/>
            </a:solidFill>
            <a:ln>
              <a:noFill/>
            </a:ln>
            <a:scene3d>
              <a:camera prst="perspectiveLeft"/>
              <a:lightRig rig="flat" dir="t"/>
            </a:scene3d>
            <a:sp3d extrusionH="76200">
              <a:extrusionClr>
                <a:srgbClr val="247CC8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5" name="Guard (L)"/>
          <p:cNvGrpSpPr/>
          <p:nvPr/>
        </p:nvGrpSpPr>
        <p:grpSpPr>
          <a:xfrm>
            <a:off x="77484" y="2721695"/>
            <a:ext cx="1751052" cy="4002549"/>
            <a:chOff x="77484" y="2721695"/>
            <a:chExt cx="1751052" cy="4002549"/>
          </a:xfrm>
        </p:grpSpPr>
        <p:grpSp>
          <p:nvGrpSpPr>
            <p:cNvPr id="203" name="Group 202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6" name="Rectangle: Top Corners Rounded 235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233" name="Oval 232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06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08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1" name="Freeform: Shape 210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5" name="Rectangle: Top Corners Rounded 214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2" name="Freeform: Shape 221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23" name="Oval 222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4" name="Oval 223"/>
            <p:cNvSpPr/>
            <p:nvPr/>
          </p:nvSpPr>
          <p:spPr>
            <a:xfrm>
              <a:off x="840922" y="2876032"/>
              <a:ext cx="238428" cy="23842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5" name="Rectangle: Rounded Corners 224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7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8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1" name="Oval 230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8" name="Freeform: Shape 137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9" name="Freeform: Shape 138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40" name="Guard (R)"/>
          <p:cNvGrpSpPr/>
          <p:nvPr/>
        </p:nvGrpSpPr>
        <p:grpSpPr>
          <a:xfrm>
            <a:off x="10332770" y="2721695"/>
            <a:ext cx="1751052" cy="4002549"/>
            <a:chOff x="77484" y="2721695"/>
            <a:chExt cx="1751052" cy="4002549"/>
          </a:xfrm>
        </p:grpSpPr>
        <p:grpSp>
          <p:nvGrpSpPr>
            <p:cNvPr id="141" name="Group 140"/>
            <p:cNvGrpSpPr/>
            <p:nvPr/>
          </p:nvGrpSpPr>
          <p:grpSpPr>
            <a:xfrm flipH="1">
              <a:off x="1029465" y="6269294"/>
              <a:ext cx="305076" cy="454950"/>
              <a:chOff x="1206237" y="7204553"/>
              <a:chExt cx="836842" cy="1247957"/>
            </a:xfrm>
          </p:grpSpPr>
          <p:sp>
            <p:nvSpPr>
              <p:cNvPr id="164" name="Rectangle 163"/>
              <p:cNvSpPr/>
              <p:nvPr/>
            </p:nvSpPr>
            <p:spPr>
              <a:xfrm>
                <a:off x="1341963" y="7423638"/>
                <a:ext cx="644530" cy="927047"/>
              </a:xfrm>
              <a:prstGeom prst="rect">
                <a:avLst/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65" name="Rectangle: Top Corners Rounded 164"/>
              <p:cNvSpPr/>
              <p:nvPr/>
            </p:nvSpPr>
            <p:spPr>
              <a:xfrm>
                <a:off x="1206237" y="8137228"/>
                <a:ext cx="780256" cy="31528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40404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1287079" y="7204553"/>
                <a:ext cx="756000" cy="739427"/>
              </a:xfrm>
              <a:prstGeom prst="rect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646918" y="2721695"/>
              <a:ext cx="601858" cy="942717"/>
              <a:chOff x="1385889" y="-2464594"/>
              <a:chExt cx="1464468" cy="2293863"/>
            </a:xfrm>
          </p:grpSpPr>
          <p:sp>
            <p:nvSpPr>
              <p:cNvPr id="162" name="Oval 161"/>
              <p:cNvSpPr/>
              <p:nvPr/>
            </p:nvSpPr>
            <p:spPr>
              <a:xfrm>
                <a:off x="1385889" y="-2464594"/>
                <a:ext cx="1464468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63" name="Oval 162"/>
              <p:cNvSpPr/>
              <p:nvPr/>
            </p:nvSpPr>
            <p:spPr>
              <a:xfrm>
                <a:off x="1551296" y="-2285281"/>
                <a:ext cx="1163330" cy="2114550"/>
              </a:xfrm>
              <a:prstGeom prst="ellipse">
                <a:avLst/>
              </a:prstGeom>
              <a:solidFill>
                <a:srgbClr val="C33A5B"/>
              </a:solidFill>
              <a:ln>
                <a:solidFill>
                  <a:srgbClr val="942C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43" name="Rectangle 31"/>
            <p:cNvSpPr/>
            <p:nvPr/>
          </p:nvSpPr>
          <p:spPr>
            <a:xfrm rot="918436" flipH="1">
              <a:off x="1500948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4" name="Rectangle 31"/>
            <p:cNvSpPr/>
            <p:nvPr/>
          </p:nvSpPr>
          <p:spPr>
            <a:xfrm rot="20681564">
              <a:off x="77484" y="4806908"/>
              <a:ext cx="327588" cy="246064"/>
            </a:xfrm>
            <a:custGeom>
              <a:avLst/>
              <a:gdLst>
                <a:gd name="connsiteX0" fmla="*/ 0 w 66896"/>
                <a:gd name="connsiteY0" fmla="*/ 0 h 78922"/>
                <a:gd name="connsiteX1" fmla="*/ 66896 w 66896"/>
                <a:gd name="connsiteY1" fmla="*/ 0 h 78922"/>
                <a:gd name="connsiteX2" fmla="*/ 66896 w 66896"/>
                <a:gd name="connsiteY2" fmla="*/ 78922 h 78922"/>
                <a:gd name="connsiteX3" fmla="*/ 0 w 66896"/>
                <a:gd name="connsiteY3" fmla="*/ 78922 h 78922"/>
                <a:gd name="connsiteX4" fmla="*/ 0 w 66896"/>
                <a:gd name="connsiteY4" fmla="*/ 0 h 78922"/>
                <a:gd name="connsiteX0-1" fmla="*/ 0 w 159363"/>
                <a:gd name="connsiteY0-2" fmla="*/ 106852 h 185774"/>
                <a:gd name="connsiteX1-3" fmla="*/ 159363 w 159363"/>
                <a:gd name="connsiteY1-4" fmla="*/ 0 h 185774"/>
                <a:gd name="connsiteX2-5" fmla="*/ 66896 w 159363"/>
                <a:gd name="connsiteY2-6" fmla="*/ 185774 h 185774"/>
                <a:gd name="connsiteX3-7" fmla="*/ 0 w 159363"/>
                <a:gd name="connsiteY3-8" fmla="*/ 185774 h 185774"/>
                <a:gd name="connsiteX4-9" fmla="*/ 0 w 159363"/>
                <a:gd name="connsiteY4-10" fmla="*/ 106852 h 185774"/>
                <a:gd name="connsiteX0-11" fmla="*/ 0 w 159363"/>
                <a:gd name="connsiteY0-12" fmla="*/ 106852 h 420025"/>
                <a:gd name="connsiteX1-13" fmla="*/ 159363 w 159363"/>
                <a:gd name="connsiteY1-14" fmla="*/ 0 h 420025"/>
                <a:gd name="connsiteX2-15" fmla="*/ 21689 w 159363"/>
                <a:gd name="connsiteY2-16" fmla="*/ 420025 h 420025"/>
                <a:gd name="connsiteX3-17" fmla="*/ 0 w 159363"/>
                <a:gd name="connsiteY3-18" fmla="*/ 185774 h 420025"/>
                <a:gd name="connsiteX4-19" fmla="*/ 0 w 159363"/>
                <a:gd name="connsiteY4-20" fmla="*/ 106852 h 420025"/>
                <a:gd name="connsiteX0-21" fmla="*/ 0 w 159363"/>
                <a:gd name="connsiteY0-22" fmla="*/ 106852 h 420025"/>
                <a:gd name="connsiteX1-23" fmla="*/ 159363 w 159363"/>
                <a:gd name="connsiteY1-24" fmla="*/ 0 h 420025"/>
                <a:gd name="connsiteX2-25" fmla="*/ 21689 w 159363"/>
                <a:gd name="connsiteY2-26" fmla="*/ 420025 h 420025"/>
                <a:gd name="connsiteX3-27" fmla="*/ 0 w 159363"/>
                <a:gd name="connsiteY3-28" fmla="*/ 185774 h 420025"/>
                <a:gd name="connsiteX4-29" fmla="*/ 0 w 159363"/>
                <a:gd name="connsiteY4-30" fmla="*/ 106852 h 420025"/>
                <a:gd name="connsiteX0-31" fmla="*/ 0 w 159363"/>
                <a:gd name="connsiteY0-32" fmla="*/ 106852 h 420025"/>
                <a:gd name="connsiteX1-33" fmla="*/ 159363 w 159363"/>
                <a:gd name="connsiteY1-34" fmla="*/ 0 h 420025"/>
                <a:gd name="connsiteX2-35" fmla="*/ 21689 w 159363"/>
                <a:gd name="connsiteY2-36" fmla="*/ 420025 h 420025"/>
                <a:gd name="connsiteX3-37" fmla="*/ 0 w 159363"/>
                <a:gd name="connsiteY3-38" fmla="*/ 185774 h 420025"/>
                <a:gd name="connsiteX4-39" fmla="*/ 0 w 159363"/>
                <a:gd name="connsiteY4-40" fmla="*/ 106852 h 420025"/>
                <a:gd name="connsiteX0-41" fmla="*/ 0 w 159363"/>
                <a:gd name="connsiteY0-42" fmla="*/ 106852 h 420025"/>
                <a:gd name="connsiteX1-43" fmla="*/ 159363 w 159363"/>
                <a:gd name="connsiteY1-44" fmla="*/ 0 h 420025"/>
                <a:gd name="connsiteX2-45" fmla="*/ 21689 w 159363"/>
                <a:gd name="connsiteY2-46" fmla="*/ 420025 h 420025"/>
                <a:gd name="connsiteX3-47" fmla="*/ 24658 w 159363"/>
                <a:gd name="connsiteY3-48" fmla="*/ 300844 h 420025"/>
                <a:gd name="connsiteX4-49" fmla="*/ 0 w 159363"/>
                <a:gd name="connsiteY4-50" fmla="*/ 106852 h 420025"/>
                <a:gd name="connsiteX0-51" fmla="*/ 0 w 200460"/>
                <a:gd name="connsiteY0-52" fmla="*/ 0 h 424134"/>
                <a:gd name="connsiteX1-53" fmla="*/ 200460 w 200460"/>
                <a:gd name="connsiteY1-54" fmla="*/ 4109 h 424134"/>
                <a:gd name="connsiteX2-55" fmla="*/ 62786 w 200460"/>
                <a:gd name="connsiteY2-56" fmla="*/ 424134 h 424134"/>
                <a:gd name="connsiteX3-57" fmla="*/ 65755 w 200460"/>
                <a:gd name="connsiteY3-58" fmla="*/ 304953 h 424134"/>
                <a:gd name="connsiteX4-59" fmla="*/ 0 w 200460"/>
                <a:gd name="connsiteY4-60" fmla="*/ 0 h 424134"/>
                <a:gd name="connsiteX0-61" fmla="*/ 0 w 200460"/>
                <a:gd name="connsiteY0-62" fmla="*/ 0 h 424134"/>
                <a:gd name="connsiteX1-63" fmla="*/ 200460 w 200460"/>
                <a:gd name="connsiteY1-64" fmla="*/ 4109 h 424134"/>
                <a:gd name="connsiteX2-65" fmla="*/ 62786 w 200460"/>
                <a:gd name="connsiteY2-66" fmla="*/ 424134 h 424134"/>
                <a:gd name="connsiteX3-67" fmla="*/ 49316 w 200460"/>
                <a:gd name="connsiteY3-68" fmla="*/ 292624 h 424134"/>
                <a:gd name="connsiteX4-69" fmla="*/ 0 w 200460"/>
                <a:gd name="connsiteY4-70" fmla="*/ 0 h 424134"/>
                <a:gd name="connsiteX0-71" fmla="*/ 0 w 200460"/>
                <a:gd name="connsiteY0-72" fmla="*/ 0 h 426074"/>
                <a:gd name="connsiteX1-73" fmla="*/ 200460 w 200460"/>
                <a:gd name="connsiteY1-74" fmla="*/ 4109 h 426074"/>
                <a:gd name="connsiteX2-75" fmla="*/ 62786 w 200460"/>
                <a:gd name="connsiteY2-76" fmla="*/ 424134 h 426074"/>
                <a:gd name="connsiteX3-77" fmla="*/ 49316 w 200460"/>
                <a:gd name="connsiteY3-78" fmla="*/ 292624 h 426074"/>
                <a:gd name="connsiteX4-79" fmla="*/ 0 w 200460"/>
                <a:gd name="connsiteY4-80" fmla="*/ 0 h 426074"/>
                <a:gd name="connsiteX0-81" fmla="*/ 0 w 200460"/>
                <a:gd name="connsiteY0-82" fmla="*/ 0 h 426042"/>
                <a:gd name="connsiteX1-83" fmla="*/ 200460 w 200460"/>
                <a:gd name="connsiteY1-84" fmla="*/ 4109 h 426042"/>
                <a:gd name="connsiteX2-85" fmla="*/ 62786 w 200460"/>
                <a:gd name="connsiteY2-86" fmla="*/ 424134 h 426042"/>
                <a:gd name="connsiteX3-87" fmla="*/ 55480 w 200460"/>
                <a:gd name="connsiteY3-88" fmla="*/ 290569 h 426042"/>
                <a:gd name="connsiteX4-89" fmla="*/ 0 w 200460"/>
                <a:gd name="connsiteY4-90" fmla="*/ 0 h 426042"/>
                <a:gd name="connsiteX0-91" fmla="*/ 0 w 200460"/>
                <a:gd name="connsiteY0-92" fmla="*/ 0 h 424134"/>
                <a:gd name="connsiteX1-93" fmla="*/ 200460 w 200460"/>
                <a:gd name="connsiteY1-94" fmla="*/ 4109 h 424134"/>
                <a:gd name="connsiteX2-95" fmla="*/ 62786 w 200460"/>
                <a:gd name="connsiteY2-96" fmla="*/ 424134 h 424134"/>
                <a:gd name="connsiteX3-97" fmla="*/ 55480 w 200460"/>
                <a:gd name="connsiteY3-98" fmla="*/ 290569 h 424134"/>
                <a:gd name="connsiteX4-99" fmla="*/ 0 w 200460"/>
                <a:gd name="connsiteY4-100" fmla="*/ 0 h 424134"/>
                <a:gd name="connsiteX0-101" fmla="*/ 0 w 194296"/>
                <a:gd name="connsiteY0-102" fmla="*/ 36987 h 420025"/>
                <a:gd name="connsiteX1-103" fmla="*/ 194296 w 194296"/>
                <a:gd name="connsiteY1-104" fmla="*/ 0 h 420025"/>
                <a:gd name="connsiteX2-105" fmla="*/ 56622 w 194296"/>
                <a:gd name="connsiteY2-106" fmla="*/ 420025 h 420025"/>
                <a:gd name="connsiteX3-107" fmla="*/ 49316 w 194296"/>
                <a:gd name="connsiteY3-108" fmla="*/ 286460 h 420025"/>
                <a:gd name="connsiteX4-109" fmla="*/ 0 w 194296"/>
                <a:gd name="connsiteY4-110" fmla="*/ 36987 h 420025"/>
                <a:gd name="connsiteX0-111" fmla="*/ 353164 w 547460"/>
                <a:gd name="connsiteY0-112" fmla="*/ 36987 h 420025"/>
                <a:gd name="connsiteX1-113" fmla="*/ 547460 w 547460"/>
                <a:gd name="connsiteY1-114" fmla="*/ 0 h 420025"/>
                <a:gd name="connsiteX2-115" fmla="*/ 409786 w 547460"/>
                <a:gd name="connsiteY2-116" fmla="*/ 420025 h 420025"/>
                <a:gd name="connsiteX3-117" fmla="*/ 402480 w 547460"/>
                <a:gd name="connsiteY3-118" fmla="*/ 286460 h 420025"/>
                <a:gd name="connsiteX4-119" fmla="*/ 0 w 547460"/>
                <a:gd name="connsiteY4-120" fmla="*/ 372317 h 420025"/>
                <a:gd name="connsiteX5" fmla="*/ 353164 w 547460"/>
                <a:gd name="connsiteY5" fmla="*/ 36987 h 420025"/>
                <a:gd name="connsiteX0-121" fmla="*/ 353164 w 547460"/>
                <a:gd name="connsiteY0-122" fmla="*/ 36987 h 420025"/>
                <a:gd name="connsiteX1-123" fmla="*/ 547460 w 547460"/>
                <a:gd name="connsiteY1-124" fmla="*/ 0 h 420025"/>
                <a:gd name="connsiteX2-125" fmla="*/ 409786 w 547460"/>
                <a:gd name="connsiteY2-126" fmla="*/ 420025 h 420025"/>
                <a:gd name="connsiteX3-127" fmla="*/ 402480 w 547460"/>
                <a:gd name="connsiteY3-128" fmla="*/ 286460 h 420025"/>
                <a:gd name="connsiteX4-129" fmla="*/ 0 w 547460"/>
                <a:gd name="connsiteY4-130" fmla="*/ 372317 h 420025"/>
                <a:gd name="connsiteX5-131" fmla="*/ 353164 w 547460"/>
                <a:gd name="connsiteY5-132" fmla="*/ 36987 h 420025"/>
                <a:gd name="connsiteX0-133" fmla="*/ 353164 w 547460"/>
                <a:gd name="connsiteY0-134" fmla="*/ 36987 h 420025"/>
                <a:gd name="connsiteX1-135" fmla="*/ 547460 w 547460"/>
                <a:gd name="connsiteY1-136" fmla="*/ 0 h 420025"/>
                <a:gd name="connsiteX2-137" fmla="*/ 409786 w 547460"/>
                <a:gd name="connsiteY2-138" fmla="*/ 420025 h 420025"/>
                <a:gd name="connsiteX3-139" fmla="*/ 402480 w 547460"/>
                <a:gd name="connsiteY3-140" fmla="*/ 286460 h 420025"/>
                <a:gd name="connsiteX4-141" fmla="*/ 0 w 547460"/>
                <a:gd name="connsiteY4-142" fmla="*/ 372317 h 420025"/>
                <a:gd name="connsiteX5-143" fmla="*/ 353164 w 547460"/>
                <a:gd name="connsiteY5-144" fmla="*/ 36987 h 420025"/>
                <a:gd name="connsiteX0-145" fmla="*/ 353164 w 547460"/>
                <a:gd name="connsiteY0-146" fmla="*/ 36987 h 420025"/>
                <a:gd name="connsiteX1-147" fmla="*/ 547460 w 547460"/>
                <a:gd name="connsiteY1-148" fmla="*/ 0 h 420025"/>
                <a:gd name="connsiteX2-149" fmla="*/ 409786 w 547460"/>
                <a:gd name="connsiteY2-150" fmla="*/ 420025 h 420025"/>
                <a:gd name="connsiteX3-151" fmla="*/ 402480 w 547460"/>
                <a:gd name="connsiteY3-152" fmla="*/ 286460 h 420025"/>
                <a:gd name="connsiteX4-153" fmla="*/ 0 w 547460"/>
                <a:gd name="connsiteY4-154" fmla="*/ 372317 h 420025"/>
                <a:gd name="connsiteX5-155" fmla="*/ 353164 w 547460"/>
                <a:gd name="connsiteY5-156" fmla="*/ 36987 h 420025"/>
                <a:gd name="connsiteX0-157" fmla="*/ 353164 w 547460"/>
                <a:gd name="connsiteY0-158" fmla="*/ 36987 h 420025"/>
                <a:gd name="connsiteX1-159" fmla="*/ 547460 w 547460"/>
                <a:gd name="connsiteY1-160" fmla="*/ 0 h 420025"/>
                <a:gd name="connsiteX2-161" fmla="*/ 409786 w 547460"/>
                <a:gd name="connsiteY2-162" fmla="*/ 420025 h 420025"/>
                <a:gd name="connsiteX3-163" fmla="*/ 402480 w 547460"/>
                <a:gd name="connsiteY3-164" fmla="*/ 286460 h 420025"/>
                <a:gd name="connsiteX4-165" fmla="*/ 0 w 547460"/>
                <a:gd name="connsiteY4-166" fmla="*/ 372317 h 420025"/>
                <a:gd name="connsiteX5-167" fmla="*/ 353164 w 547460"/>
                <a:gd name="connsiteY5-168" fmla="*/ 36987 h 420025"/>
                <a:gd name="connsiteX0-169" fmla="*/ 353265 w 547561"/>
                <a:gd name="connsiteY0-170" fmla="*/ 36987 h 420025"/>
                <a:gd name="connsiteX1-171" fmla="*/ 547561 w 547561"/>
                <a:gd name="connsiteY1-172" fmla="*/ 0 h 420025"/>
                <a:gd name="connsiteX2-173" fmla="*/ 409887 w 547561"/>
                <a:gd name="connsiteY2-174" fmla="*/ 420025 h 420025"/>
                <a:gd name="connsiteX3-175" fmla="*/ 402581 w 547561"/>
                <a:gd name="connsiteY3-176" fmla="*/ 286460 h 420025"/>
                <a:gd name="connsiteX4-177" fmla="*/ 101 w 547561"/>
                <a:gd name="connsiteY4-178" fmla="*/ 372317 h 420025"/>
                <a:gd name="connsiteX5-179" fmla="*/ 353265 w 547561"/>
                <a:gd name="connsiteY5-180" fmla="*/ 36987 h 420025"/>
                <a:gd name="connsiteX0-181" fmla="*/ 353265 w 545506"/>
                <a:gd name="connsiteY0-182" fmla="*/ 2055 h 385093"/>
                <a:gd name="connsiteX1-183" fmla="*/ 545506 w 545506"/>
                <a:gd name="connsiteY1-184" fmla="*/ 0 h 385093"/>
                <a:gd name="connsiteX2-185" fmla="*/ 409887 w 545506"/>
                <a:gd name="connsiteY2-186" fmla="*/ 385093 h 385093"/>
                <a:gd name="connsiteX3-187" fmla="*/ 402581 w 545506"/>
                <a:gd name="connsiteY3-188" fmla="*/ 251528 h 385093"/>
                <a:gd name="connsiteX4-189" fmla="*/ 101 w 545506"/>
                <a:gd name="connsiteY4-190" fmla="*/ 337385 h 385093"/>
                <a:gd name="connsiteX5-191" fmla="*/ 353265 w 545506"/>
                <a:gd name="connsiteY5-192" fmla="*/ 2055 h 385093"/>
                <a:gd name="connsiteX0-193" fmla="*/ 363539 w 545506"/>
                <a:gd name="connsiteY0-194" fmla="*/ 0 h 409751"/>
                <a:gd name="connsiteX1-195" fmla="*/ 545506 w 545506"/>
                <a:gd name="connsiteY1-196" fmla="*/ 24658 h 409751"/>
                <a:gd name="connsiteX2-197" fmla="*/ 409887 w 545506"/>
                <a:gd name="connsiteY2-198" fmla="*/ 409751 h 409751"/>
                <a:gd name="connsiteX3-199" fmla="*/ 402581 w 545506"/>
                <a:gd name="connsiteY3-200" fmla="*/ 276186 h 409751"/>
                <a:gd name="connsiteX4-201" fmla="*/ 101 w 545506"/>
                <a:gd name="connsiteY4-202" fmla="*/ 362043 h 409751"/>
                <a:gd name="connsiteX5-203" fmla="*/ 363539 w 545506"/>
                <a:gd name="connsiteY5-204" fmla="*/ 0 h 4097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31" y="connsiteY5-132"/>
                </a:cxn>
              </a:cxnLst>
              <a:rect l="l" t="t" r="r" b="b"/>
              <a:pathLst>
                <a:path w="545506" h="409751">
                  <a:moveTo>
                    <a:pt x="363539" y="0"/>
                  </a:moveTo>
                  <a:lnTo>
                    <a:pt x="545506" y="24658"/>
                  </a:lnTo>
                  <a:cubicBezTo>
                    <a:pt x="536602" y="205762"/>
                    <a:pt x="492765" y="405362"/>
                    <a:pt x="409887" y="409751"/>
                  </a:cubicBezTo>
                  <a:cubicBezTo>
                    <a:pt x="345123" y="392628"/>
                    <a:pt x="401591" y="315913"/>
                    <a:pt x="402581" y="276186"/>
                  </a:cubicBezTo>
                  <a:cubicBezTo>
                    <a:pt x="345819" y="230831"/>
                    <a:pt x="-6838" y="514249"/>
                    <a:pt x="101" y="362043"/>
                  </a:cubicBezTo>
                  <a:cubicBezTo>
                    <a:pt x="117822" y="250266"/>
                    <a:pt x="334175" y="126161"/>
                    <a:pt x="36353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5" name="Freeform: Shape 144"/>
            <p:cNvSpPr/>
            <p:nvPr/>
          </p:nvSpPr>
          <p:spPr>
            <a:xfrm>
              <a:off x="209140" y="3429060"/>
              <a:ext cx="1487740" cy="1414400"/>
            </a:xfrm>
            <a:custGeom>
              <a:avLst/>
              <a:gdLst>
                <a:gd name="connsiteX0" fmla="*/ 1437245 w 4080966"/>
                <a:gd name="connsiteY0" fmla="*/ 0 h 3879790"/>
                <a:gd name="connsiteX1" fmla="*/ 1906373 w 4080966"/>
                <a:gd name="connsiteY1" fmla="*/ 210623 h 3879790"/>
                <a:gd name="connsiteX2" fmla="*/ 2040484 w 4080966"/>
                <a:gd name="connsiteY2" fmla="*/ 218237 h 3879790"/>
                <a:gd name="connsiteX3" fmla="*/ 2174594 w 4080966"/>
                <a:gd name="connsiteY3" fmla="*/ 210623 h 3879790"/>
                <a:gd name="connsiteX4" fmla="*/ 2643722 w 4080966"/>
                <a:gd name="connsiteY4" fmla="*/ 0 h 3879790"/>
                <a:gd name="connsiteX5" fmla="*/ 3434224 w 4080966"/>
                <a:gd name="connsiteY5" fmla="*/ 320950 h 3879790"/>
                <a:gd name="connsiteX6" fmla="*/ 3994128 w 4080966"/>
                <a:gd name="connsiteY6" fmla="*/ 3879790 h 3879790"/>
                <a:gd name="connsiteX7" fmla="*/ 3555337 w 4080966"/>
                <a:gd name="connsiteY7" fmla="*/ 3863493 h 3879790"/>
                <a:gd name="connsiteX8" fmla="*/ 3294691 w 4080966"/>
                <a:gd name="connsiteY8" fmla="*/ 2965792 h 3879790"/>
                <a:gd name="connsiteX9" fmla="*/ 3269056 w 4080966"/>
                <a:gd name="connsiteY9" fmla="*/ 2791350 h 3879790"/>
                <a:gd name="connsiteX10" fmla="*/ 3269056 w 4080966"/>
                <a:gd name="connsiteY10" fmla="*/ 2826064 h 3879790"/>
                <a:gd name="connsiteX11" fmla="*/ 3049860 w 4080966"/>
                <a:gd name="connsiteY11" fmla="*/ 3045260 h 3879790"/>
                <a:gd name="connsiteX12" fmla="*/ 1004359 w 4080966"/>
                <a:gd name="connsiteY12" fmla="*/ 3045260 h 3879790"/>
                <a:gd name="connsiteX13" fmla="*/ 802389 w 4080966"/>
                <a:gd name="connsiteY13" fmla="*/ 2911385 h 3879790"/>
                <a:gd name="connsiteX14" fmla="*/ 796879 w 4080966"/>
                <a:gd name="connsiteY14" fmla="*/ 2893638 h 3879790"/>
                <a:gd name="connsiteX15" fmla="*/ 786276 w 4080966"/>
                <a:gd name="connsiteY15" fmla="*/ 2965792 h 3879790"/>
                <a:gd name="connsiteX16" fmla="*/ 525630 w 4080966"/>
                <a:gd name="connsiteY16" fmla="*/ 3863493 h 3879790"/>
                <a:gd name="connsiteX17" fmla="*/ 86839 w 4080966"/>
                <a:gd name="connsiteY17" fmla="*/ 3879790 h 3879790"/>
                <a:gd name="connsiteX18" fmla="*/ 646743 w 4080966"/>
                <a:gd name="connsiteY18" fmla="*/ 320950 h 3879790"/>
                <a:gd name="connsiteX19" fmla="*/ 1437245 w 4080966"/>
                <a:gd name="connsiteY19" fmla="*/ 0 h 387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80966" h="3879790">
                  <a:moveTo>
                    <a:pt x="1437245" y="0"/>
                  </a:moveTo>
                  <a:cubicBezTo>
                    <a:pt x="1582338" y="119599"/>
                    <a:pt x="1747017" y="187252"/>
                    <a:pt x="1906373" y="210623"/>
                  </a:cubicBezTo>
                  <a:lnTo>
                    <a:pt x="2040484" y="218237"/>
                  </a:lnTo>
                  <a:lnTo>
                    <a:pt x="2174594" y="210623"/>
                  </a:lnTo>
                  <a:cubicBezTo>
                    <a:pt x="2333950" y="187252"/>
                    <a:pt x="2498629" y="119599"/>
                    <a:pt x="2643722" y="0"/>
                  </a:cubicBezTo>
                  <a:cubicBezTo>
                    <a:pt x="2901167" y="125150"/>
                    <a:pt x="3188890" y="189745"/>
                    <a:pt x="3434224" y="320950"/>
                  </a:cubicBezTo>
                  <a:cubicBezTo>
                    <a:pt x="3729859" y="534293"/>
                    <a:pt x="4297999" y="2703602"/>
                    <a:pt x="3994128" y="3879790"/>
                  </a:cubicBezTo>
                  <a:cubicBezTo>
                    <a:pt x="3835752" y="3741134"/>
                    <a:pt x="3598655" y="3820480"/>
                    <a:pt x="3555337" y="3863493"/>
                  </a:cubicBezTo>
                  <a:cubicBezTo>
                    <a:pt x="3450485" y="3756773"/>
                    <a:pt x="3363054" y="3401900"/>
                    <a:pt x="3294691" y="2965792"/>
                  </a:cubicBezTo>
                  <a:lnTo>
                    <a:pt x="3269056" y="2791350"/>
                  </a:lnTo>
                  <a:lnTo>
                    <a:pt x="3269056" y="2826064"/>
                  </a:lnTo>
                  <a:cubicBezTo>
                    <a:pt x="3269056" y="2947123"/>
                    <a:pt x="3170919" y="3045260"/>
                    <a:pt x="3049860" y="3045260"/>
                  </a:cubicBezTo>
                  <a:lnTo>
                    <a:pt x="1004359" y="3045260"/>
                  </a:lnTo>
                  <a:cubicBezTo>
                    <a:pt x="913565" y="3045260"/>
                    <a:pt x="835664" y="2990058"/>
                    <a:pt x="802389" y="2911385"/>
                  </a:cubicBezTo>
                  <a:lnTo>
                    <a:pt x="796879" y="2893638"/>
                  </a:lnTo>
                  <a:lnTo>
                    <a:pt x="786276" y="2965792"/>
                  </a:lnTo>
                  <a:cubicBezTo>
                    <a:pt x="717913" y="3401900"/>
                    <a:pt x="630482" y="3756773"/>
                    <a:pt x="525630" y="3863493"/>
                  </a:cubicBezTo>
                  <a:cubicBezTo>
                    <a:pt x="482312" y="3820480"/>
                    <a:pt x="245215" y="3741134"/>
                    <a:pt x="86839" y="3879790"/>
                  </a:cubicBezTo>
                  <a:cubicBezTo>
                    <a:pt x="-217032" y="2703602"/>
                    <a:pt x="351108" y="534293"/>
                    <a:pt x="646743" y="320950"/>
                  </a:cubicBezTo>
                  <a:cubicBezTo>
                    <a:pt x="892077" y="189745"/>
                    <a:pt x="1179800" y="125150"/>
                    <a:pt x="1437245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18077" y="6349163"/>
              <a:ext cx="234967" cy="337960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7" name="Rectangle: Top Corners Rounded 146"/>
            <p:cNvSpPr/>
            <p:nvPr/>
          </p:nvSpPr>
          <p:spPr>
            <a:xfrm>
              <a:off x="568597" y="6609306"/>
              <a:ext cx="284447" cy="11493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98069" y="6269294"/>
              <a:ext cx="275604" cy="269563"/>
            </a:xfrm>
            <a:prstGeom prst="rect">
              <a:avLst/>
            </a:pr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9" name="Freeform: Shape 148"/>
            <p:cNvSpPr/>
            <p:nvPr/>
          </p:nvSpPr>
          <p:spPr>
            <a:xfrm>
              <a:off x="520500" y="4576944"/>
              <a:ext cx="862432" cy="1739988"/>
            </a:xfrm>
            <a:custGeom>
              <a:avLst/>
              <a:gdLst>
                <a:gd name="connsiteX0" fmla="*/ 163839 w 2482399"/>
                <a:gd name="connsiteY0" fmla="*/ 0 h 4725873"/>
                <a:gd name="connsiteX1" fmla="*/ 1115040 w 2482399"/>
                <a:gd name="connsiteY1" fmla="*/ 0 h 4725873"/>
                <a:gd name="connsiteX2" fmla="*/ 1230270 w 2482399"/>
                <a:gd name="connsiteY2" fmla="*/ 44071 h 4725873"/>
                <a:gd name="connsiteX3" fmla="*/ 1241634 w 2482399"/>
                <a:gd name="connsiteY3" fmla="*/ 59634 h 4725873"/>
                <a:gd name="connsiteX4" fmla="*/ 1253111 w 2482399"/>
                <a:gd name="connsiteY4" fmla="*/ 43948 h 4725873"/>
                <a:gd name="connsiteX5" fmla="*/ 1368250 w 2482399"/>
                <a:gd name="connsiteY5" fmla="*/ 0 h 4725873"/>
                <a:gd name="connsiteX6" fmla="*/ 2318691 w 2482399"/>
                <a:gd name="connsiteY6" fmla="*/ 0 h 4725873"/>
                <a:gd name="connsiteX7" fmla="*/ 2481521 w 2482399"/>
                <a:gd name="connsiteY7" fmla="*/ 150049 h 4725873"/>
                <a:gd name="connsiteX8" fmla="*/ 2318691 w 2482399"/>
                <a:gd name="connsiteY8" fmla="*/ 4712701 h 4725873"/>
                <a:gd name="connsiteX9" fmla="*/ 1409549 w 2482399"/>
                <a:gd name="connsiteY9" fmla="*/ 4712701 h 4725873"/>
                <a:gd name="connsiteX10" fmla="*/ 1245535 w 2482399"/>
                <a:gd name="connsiteY10" fmla="*/ 2445647 h 4725873"/>
                <a:gd name="connsiteX11" fmla="*/ 1241746 w 2482399"/>
                <a:gd name="connsiteY11" fmla="*/ 2217614 h 4725873"/>
                <a:gd name="connsiteX12" fmla="*/ 1237852 w 2482399"/>
                <a:gd name="connsiteY12" fmla="*/ 2452483 h 4725873"/>
                <a:gd name="connsiteX13" fmla="*/ 1073707 w 2482399"/>
                <a:gd name="connsiteY13" fmla="*/ 4725873 h 4725873"/>
                <a:gd name="connsiteX14" fmla="*/ 163839 w 2482399"/>
                <a:gd name="connsiteY14" fmla="*/ 4725873 h 4725873"/>
                <a:gd name="connsiteX15" fmla="*/ 879 w 2482399"/>
                <a:gd name="connsiteY15" fmla="*/ 150468 h 4725873"/>
                <a:gd name="connsiteX16" fmla="*/ 163839 w 2482399"/>
                <a:gd name="connsiteY16" fmla="*/ 0 h 472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2399" h="4725873">
                  <a:moveTo>
                    <a:pt x="163839" y="0"/>
                  </a:moveTo>
                  <a:lnTo>
                    <a:pt x="1115040" y="0"/>
                  </a:lnTo>
                  <a:cubicBezTo>
                    <a:pt x="1160040" y="0"/>
                    <a:pt x="1200780" y="16842"/>
                    <a:pt x="1230270" y="44071"/>
                  </a:cubicBezTo>
                  <a:lnTo>
                    <a:pt x="1241634" y="59634"/>
                  </a:lnTo>
                  <a:lnTo>
                    <a:pt x="1253111" y="43948"/>
                  </a:lnTo>
                  <a:cubicBezTo>
                    <a:pt x="1282577" y="16795"/>
                    <a:pt x="1323285" y="0"/>
                    <a:pt x="1368250" y="0"/>
                  </a:cubicBezTo>
                  <a:lnTo>
                    <a:pt x="2318691" y="0"/>
                  </a:lnTo>
                  <a:cubicBezTo>
                    <a:pt x="2408619" y="0"/>
                    <a:pt x="2481521" y="67179"/>
                    <a:pt x="2481521" y="150049"/>
                  </a:cubicBezTo>
                  <a:cubicBezTo>
                    <a:pt x="2481521" y="935500"/>
                    <a:pt x="2504236" y="3952259"/>
                    <a:pt x="2318691" y="4712701"/>
                  </a:cubicBezTo>
                  <a:lnTo>
                    <a:pt x="1409549" y="4712701"/>
                  </a:lnTo>
                  <a:cubicBezTo>
                    <a:pt x="1299811" y="3971288"/>
                    <a:pt x="1262348" y="3210847"/>
                    <a:pt x="1245535" y="2445647"/>
                  </a:cubicBezTo>
                  <a:lnTo>
                    <a:pt x="1241746" y="2217614"/>
                  </a:lnTo>
                  <a:lnTo>
                    <a:pt x="1237852" y="2452483"/>
                  </a:lnTo>
                  <a:cubicBezTo>
                    <a:pt x="1221026" y="3219821"/>
                    <a:pt x="1183532" y="3982388"/>
                    <a:pt x="1073707" y="4725873"/>
                  </a:cubicBezTo>
                  <a:lnTo>
                    <a:pt x="163839" y="4725873"/>
                  </a:lnTo>
                  <a:cubicBezTo>
                    <a:pt x="-21854" y="3963306"/>
                    <a:pt x="879" y="938114"/>
                    <a:pt x="879" y="150468"/>
                  </a:cubicBezTo>
                  <a:cubicBezTo>
                    <a:pt x="879" y="67367"/>
                    <a:pt x="73839" y="0"/>
                    <a:pt x="163839" y="0"/>
                  </a:cubicBezTo>
                  <a:close/>
                </a:path>
              </a:pathLst>
            </a:custGeom>
            <a:solidFill>
              <a:srgbClr val="C33A5B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50" name="Oval 149"/>
            <p:cNvSpPr/>
            <p:nvPr/>
          </p:nvSpPr>
          <p:spPr>
            <a:xfrm>
              <a:off x="750581" y="2794497"/>
              <a:ext cx="409247" cy="606722"/>
            </a:xfrm>
            <a:prstGeom prst="ellipse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1" name="Oval 150"/>
            <p:cNvSpPr/>
            <p:nvPr/>
          </p:nvSpPr>
          <p:spPr>
            <a:xfrm>
              <a:off x="840922" y="2876032"/>
              <a:ext cx="238428" cy="23842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2" name="Rectangle: Rounded Corners 151"/>
            <p:cNvSpPr/>
            <p:nvPr/>
          </p:nvSpPr>
          <p:spPr>
            <a:xfrm>
              <a:off x="536882" y="4538211"/>
              <a:ext cx="836647" cy="8854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937216" y="3509377"/>
              <a:ext cx="35978" cy="1028834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4" name="Rectangle 46"/>
            <p:cNvSpPr/>
            <p:nvPr/>
          </p:nvSpPr>
          <p:spPr>
            <a:xfrm>
              <a:off x="1056649" y="3711423"/>
              <a:ext cx="226808" cy="265578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5" name="Rectangle 46"/>
            <p:cNvSpPr/>
            <p:nvPr/>
          </p:nvSpPr>
          <p:spPr>
            <a:xfrm>
              <a:off x="1056354" y="3711422"/>
              <a:ext cx="226808" cy="94865"/>
            </a:xfrm>
            <a:custGeom>
              <a:avLst/>
              <a:gdLst>
                <a:gd name="connsiteX0" fmla="*/ 0 w 773437"/>
                <a:gd name="connsiteY0" fmla="*/ 0 h 773437"/>
                <a:gd name="connsiteX1" fmla="*/ 773437 w 773437"/>
                <a:gd name="connsiteY1" fmla="*/ 0 h 773437"/>
                <a:gd name="connsiteX2" fmla="*/ 773437 w 773437"/>
                <a:gd name="connsiteY2" fmla="*/ 773437 h 773437"/>
                <a:gd name="connsiteX3" fmla="*/ 0 w 773437"/>
                <a:gd name="connsiteY3" fmla="*/ 773437 h 773437"/>
                <a:gd name="connsiteX4" fmla="*/ 0 w 773437"/>
                <a:gd name="connsiteY4" fmla="*/ 0 h 773437"/>
                <a:gd name="connsiteX0-1" fmla="*/ 0 w 773437"/>
                <a:gd name="connsiteY0-2" fmla="*/ 0 h 971000"/>
                <a:gd name="connsiteX1-3" fmla="*/ 773437 w 773437"/>
                <a:gd name="connsiteY1-4" fmla="*/ 0 h 971000"/>
                <a:gd name="connsiteX2-5" fmla="*/ 773437 w 773437"/>
                <a:gd name="connsiteY2-6" fmla="*/ 773437 h 971000"/>
                <a:gd name="connsiteX3-7" fmla="*/ 355532 w 773437"/>
                <a:gd name="connsiteY3-8" fmla="*/ 970961 h 971000"/>
                <a:gd name="connsiteX4-9" fmla="*/ 0 w 773437"/>
                <a:gd name="connsiteY4-10" fmla="*/ 773437 h 971000"/>
                <a:gd name="connsiteX5" fmla="*/ 0 w 773437"/>
                <a:gd name="connsiteY5" fmla="*/ 0 h 971000"/>
                <a:gd name="connsiteX0-11" fmla="*/ 0 w 773437"/>
                <a:gd name="connsiteY0-12" fmla="*/ 0 h 970961"/>
                <a:gd name="connsiteX1-13" fmla="*/ 773437 w 773437"/>
                <a:gd name="connsiteY1-14" fmla="*/ 0 h 970961"/>
                <a:gd name="connsiteX2-15" fmla="*/ 773437 w 773437"/>
                <a:gd name="connsiteY2-16" fmla="*/ 773437 h 970961"/>
                <a:gd name="connsiteX3-17" fmla="*/ 355532 w 773437"/>
                <a:gd name="connsiteY3-18" fmla="*/ 970961 h 970961"/>
                <a:gd name="connsiteX4-19" fmla="*/ 0 w 773437"/>
                <a:gd name="connsiteY4-20" fmla="*/ 773437 h 970961"/>
                <a:gd name="connsiteX5-21" fmla="*/ 0 w 773437"/>
                <a:gd name="connsiteY5-22" fmla="*/ 0 h 970961"/>
                <a:gd name="connsiteX0-23" fmla="*/ 0 w 773437"/>
                <a:gd name="connsiteY0-24" fmla="*/ 0 h 970961"/>
                <a:gd name="connsiteX1-25" fmla="*/ 773437 w 773437"/>
                <a:gd name="connsiteY1-26" fmla="*/ 0 h 970961"/>
                <a:gd name="connsiteX2-27" fmla="*/ 773437 w 773437"/>
                <a:gd name="connsiteY2-28" fmla="*/ 773437 h 970961"/>
                <a:gd name="connsiteX3-29" fmla="*/ 355532 w 773437"/>
                <a:gd name="connsiteY3-30" fmla="*/ 970961 h 970961"/>
                <a:gd name="connsiteX4-31" fmla="*/ 0 w 773437"/>
                <a:gd name="connsiteY4-32" fmla="*/ 773437 h 970961"/>
                <a:gd name="connsiteX5-33" fmla="*/ 0 w 773437"/>
                <a:gd name="connsiteY5-34" fmla="*/ 0 h 970961"/>
                <a:gd name="connsiteX0-35" fmla="*/ 0 w 773437"/>
                <a:gd name="connsiteY0-36" fmla="*/ 0 h 970961"/>
                <a:gd name="connsiteX1-37" fmla="*/ 773437 w 773437"/>
                <a:gd name="connsiteY1-38" fmla="*/ 0 h 970961"/>
                <a:gd name="connsiteX2-39" fmla="*/ 773437 w 773437"/>
                <a:gd name="connsiteY2-40" fmla="*/ 773437 h 970961"/>
                <a:gd name="connsiteX3-41" fmla="*/ 355532 w 773437"/>
                <a:gd name="connsiteY3-42" fmla="*/ 970961 h 970961"/>
                <a:gd name="connsiteX4-43" fmla="*/ 0 w 773437"/>
                <a:gd name="connsiteY4-44" fmla="*/ 773437 h 970961"/>
                <a:gd name="connsiteX5-45" fmla="*/ 0 w 773437"/>
                <a:gd name="connsiteY5-46" fmla="*/ 0 h 970961"/>
                <a:gd name="connsiteX0-47" fmla="*/ 0 w 773437"/>
                <a:gd name="connsiteY0-48" fmla="*/ 0 h 970961"/>
                <a:gd name="connsiteX1-49" fmla="*/ 773437 w 773437"/>
                <a:gd name="connsiteY1-50" fmla="*/ 0 h 970961"/>
                <a:gd name="connsiteX2-51" fmla="*/ 773437 w 773437"/>
                <a:gd name="connsiteY2-52" fmla="*/ 773437 h 970961"/>
                <a:gd name="connsiteX3-53" fmla="*/ 388783 w 773437"/>
                <a:gd name="connsiteY3-54" fmla="*/ 970961 h 970961"/>
                <a:gd name="connsiteX4-55" fmla="*/ 0 w 773437"/>
                <a:gd name="connsiteY4-56" fmla="*/ 773437 h 970961"/>
                <a:gd name="connsiteX5-57" fmla="*/ 0 w 773437"/>
                <a:gd name="connsiteY5-58" fmla="*/ 0 h 970961"/>
                <a:gd name="connsiteX0-59" fmla="*/ 0 w 773437"/>
                <a:gd name="connsiteY0-60" fmla="*/ 0 h 905646"/>
                <a:gd name="connsiteX1-61" fmla="*/ 773437 w 773437"/>
                <a:gd name="connsiteY1-62" fmla="*/ 0 h 905646"/>
                <a:gd name="connsiteX2-63" fmla="*/ 773437 w 773437"/>
                <a:gd name="connsiteY2-64" fmla="*/ 773437 h 905646"/>
                <a:gd name="connsiteX3-65" fmla="*/ 395315 w 773437"/>
                <a:gd name="connsiteY3-66" fmla="*/ 905646 h 905646"/>
                <a:gd name="connsiteX4-67" fmla="*/ 0 w 773437"/>
                <a:gd name="connsiteY4-68" fmla="*/ 773437 h 905646"/>
                <a:gd name="connsiteX5-69" fmla="*/ 0 w 773437"/>
                <a:gd name="connsiteY5-70" fmla="*/ 0 h 9056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773437" h="905646">
                  <a:moveTo>
                    <a:pt x="0" y="0"/>
                  </a:moveTo>
                  <a:lnTo>
                    <a:pt x="773437" y="0"/>
                  </a:lnTo>
                  <a:lnTo>
                    <a:pt x="773437" y="773437"/>
                  </a:lnTo>
                  <a:lnTo>
                    <a:pt x="395315" y="905646"/>
                  </a:lnTo>
                  <a:lnTo>
                    <a:pt x="0" y="7734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3451"/>
            </a:solidFill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708472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1151315" y="4538211"/>
              <a:ext cx="35978" cy="88540"/>
            </a:xfrm>
            <a:prstGeom prst="rect">
              <a:avLst/>
            </a:prstGeom>
            <a:solidFill>
              <a:srgbClr val="AE345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8" name="Oval 157"/>
            <p:cNvSpPr/>
            <p:nvPr/>
          </p:nvSpPr>
          <p:spPr>
            <a:xfrm>
              <a:off x="936405" y="4569485"/>
              <a:ext cx="30458" cy="30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937216" y="4630490"/>
              <a:ext cx="35978" cy="183736"/>
            </a:xfrm>
            <a:prstGeom prst="rect">
              <a:avLst/>
            </a:prstGeom>
            <a:solidFill>
              <a:srgbClr val="40404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60" name="Freeform: Shape 159"/>
            <p:cNvSpPr/>
            <p:nvPr/>
          </p:nvSpPr>
          <p:spPr>
            <a:xfrm rot="21357816">
              <a:off x="482021" y="395551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61" name="Freeform: Shape 160"/>
            <p:cNvSpPr/>
            <p:nvPr/>
          </p:nvSpPr>
          <p:spPr>
            <a:xfrm rot="242184" flipH="1">
              <a:off x="1334901" y="3953794"/>
              <a:ext cx="90145" cy="526785"/>
            </a:xfrm>
            <a:custGeom>
              <a:avLst/>
              <a:gdLst>
                <a:gd name="connsiteX0" fmla="*/ 0 w 254442"/>
                <a:gd name="connsiteY0" fmla="*/ 1486894 h 1486894"/>
                <a:gd name="connsiteX1" fmla="*/ 254442 w 254442"/>
                <a:gd name="connsiteY1" fmla="*/ 0 h 1486894"/>
                <a:gd name="connsiteX0-1" fmla="*/ 0 w 254442"/>
                <a:gd name="connsiteY0-2" fmla="*/ 1486894 h 1486894"/>
                <a:gd name="connsiteX1-3" fmla="*/ 254442 w 254442"/>
                <a:gd name="connsiteY1-4" fmla="*/ 0 h 1486894"/>
                <a:gd name="connsiteX0-5" fmla="*/ 0 w 254442"/>
                <a:gd name="connsiteY0-6" fmla="*/ 1486894 h 1486894"/>
                <a:gd name="connsiteX1-7" fmla="*/ 254442 w 254442"/>
                <a:gd name="connsiteY1-8" fmla="*/ 0 h 14868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54442" h="1486894">
                  <a:moveTo>
                    <a:pt x="0" y="1486894"/>
                  </a:moveTo>
                  <a:cubicBezTo>
                    <a:pt x="90889" y="1000377"/>
                    <a:pt x="200007" y="532085"/>
                    <a:pt x="254442" y="0"/>
                  </a:cubicBezTo>
                </a:path>
              </a:pathLst>
            </a:custGeom>
            <a:noFill/>
            <a:ln>
              <a:solidFill>
                <a:srgbClr val="942C4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514171" y="3385002"/>
            <a:ext cx="73093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Học sinh nói đúng sự thật với thầy cô, bạn bè và những người xung quanh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gười dân nói thật, cung cấp đúng thông tin với những người có trách nhiệm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ình Bầu dục 1">
            <a:extLst>
              <a:ext uri="{FF2B5EF4-FFF2-40B4-BE49-F238E27FC236}">
                <a16:creationId xmlns:a16="http://schemas.microsoft.com/office/drawing/2014/main" id="{7683ADCD-65C3-4287-BDAB-B3D93B080B08}"/>
              </a:ext>
            </a:extLst>
          </p:cNvPr>
          <p:cNvSpPr/>
          <p:nvPr/>
        </p:nvSpPr>
        <p:spPr>
          <a:xfrm>
            <a:off x="4535054" y="2743201"/>
            <a:ext cx="544945" cy="560680"/>
          </a:xfrm>
          <a:prstGeom prst="ellipse">
            <a:avLst/>
          </a:prstGeom>
          <a:solidFill>
            <a:srgbClr val="F638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Hình Bầu dục 26">
            <a:extLst>
              <a:ext uri="{FF2B5EF4-FFF2-40B4-BE49-F238E27FC236}">
                <a16:creationId xmlns:a16="http://schemas.microsoft.com/office/drawing/2014/main" id="{208F7A5A-0454-4516-BB50-02C9619943AB}"/>
              </a:ext>
            </a:extLst>
          </p:cNvPr>
          <p:cNvSpPr/>
          <p:nvPr/>
        </p:nvSpPr>
        <p:spPr>
          <a:xfrm>
            <a:off x="8473082" y="2743201"/>
            <a:ext cx="630278" cy="560680"/>
          </a:xfrm>
          <a:prstGeom prst="ellipse">
            <a:avLst/>
          </a:prstGeom>
          <a:solidFill>
            <a:srgbClr val="F638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Hình Bầu dục 32">
            <a:extLst>
              <a:ext uri="{FF2B5EF4-FFF2-40B4-BE49-F238E27FC236}">
                <a16:creationId xmlns:a16="http://schemas.microsoft.com/office/drawing/2014/main" id="{B94BC80A-3982-4037-BDF3-B307DB7514A1}"/>
              </a:ext>
            </a:extLst>
          </p:cNvPr>
          <p:cNvSpPr/>
          <p:nvPr/>
        </p:nvSpPr>
        <p:spPr>
          <a:xfrm>
            <a:off x="4693562" y="4196081"/>
            <a:ext cx="630278" cy="560680"/>
          </a:xfrm>
          <a:prstGeom prst="ellipse">
            <a:avLst/>
          </a:prstGeom>
          <a:solidFill>
            <a:srgbClr val="F638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Hình Bầu dục 33">
            <a:extLst>
              <a:ext uri="{FF2B5EF4-FFF2-40B4-BE49-F238E27FC236}">
                <a16:creationId xmlns:a16="http://schemas.microsoft.com/office/drawing/2014/main" id="{398263CF-170A-4893-8F29-2D102A2EBE19}"/>
              </a:ext>
            </a:extLst>
          </p:cNvPr>
          <p:cNvSpPr/>
          <p:nvPr/>
        </p:nvSpPr>
        <p:spPr>
          <a:xfrm>
            <a:off x="8366971" y="4196081"/>
            <a:ext cx="465952" cy="416559"/>
          </a:xfrm>
          <a:prstGeom prst="ellipse">
            <a:avLst/>
          </a:prstGeom>
          <a:solidFill>
            <a:srgbClr val="F638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ưu đồ: Trễ 2">
            <a:extLst>
              <a:ext uri="{FF2B5EF4-FFF2-40B4-BE49-F238E27FC236}">
                <a16:creationId xmlns:a16="http://schemas.microsoft.com/office/drawing/2014/main" id="{4FD8BECF-9591-40C3-9763-F4F6B0ACA613}"/>
              </a:ext>
            </a:extLst>
          </p:cNvPr>
          <p:cNvSpPr/>
          <p:nvPr/>
        </p:nvSpPr>
        <p:spPr>
          <a:xfrm rot="16200000">
            <a:off x="6503461" y="4204442"/>
            <a:ext cx="647002" cy="630280"/>
          </a:xfrm>
          <a:prstGeom prst="flowChartDelay">
            <a:avLst/>
          </a:prstGeom>
          <a:solidFill>
            <a:srgbClr val="F638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68B669FB-8D4F-441A-9FFE-0C69C5E83435}"/>
              </a:ext>
            </a:extLst>
          </p:cNvPr>
          <p:cNvSpPr txBox="1"/>
          <p:nvPr/>
        </p:nvSpPr>
        <p:spPr>
          <a:xfrm>
            <a:off x="1141971" y="2108236"/>
            <a:ext cx="102327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9600" spc="600">
                <a:solidFill>
                  <a:schemeClr val="bg1"/>
                </a:solidFill>
                <a:latin typeface="FZ SlugHalf" panose="02000503020000020004" pitchFamily="2" charset="0"/>
                <a:cs typeface="Poppins" panose="00000800000000000000" pitchFamily="50" charset="0"/>
              </a:rPr>
              <a:t>Thanks For Watching!</a:t>
            </a:r>
            <a:endParaRPr lang="en-PH" sz="9600" spc="600" dirty="0">
              <a:solidFill>
                <a:schemeClr val="bg1"/>
              </a:solidFill>
              <a:latin typeface="FZ SlugHalf" panose="02000503020000020004" pitchFamily="2" charset="0"/>
              <a:cs typeface="Poppins" panose="00000800000000000000" pitchFamily="50" charset="0"/>
            </a:endParaRPr>
          </a:p>
        </p:txBody>
      </p:sp>
      <p:sp>
        <p:nvSpPr>
          <p:cNvPr id="35" name="Hình chữ nhật 34">
            <a:extLst>
              <a:ext uri="{FF2B5EF4-FFF2-40B4-BE49-F238E27FC236}">
                <a16:creationId xmlns:a16="http://schemas.microsoft.com/office/drawing/2014/main" id="{ECCABF75-8F10-48F7-AF92-09841CD47367}"/>
              </a:ext>
            </a:extLst>
          </p:cNvPr>
          <p:cNvSpPr/>
          <p:nvPr/>
        </p:nvSpPr>
        <p:spPr>
          <a:xfrm>
            <a:off x="3136249" y="3353651"/>
            <a:ext cx="128764" cy="34928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Hình chữ nhật 35">
            <a:extLst>
              <a:ext uri="{FF2B5EF4-FFF2-40B4-BE49-F238E27FC236}">
                <a16:creationId xmlns:a16="http://schemas.microsoft.com/office/drawing/2014/main" id="{C9D26921-8BDF-4BB3-945C-CD304026594D}"/>
              </a:ext>
            </a:extLst>
          </p:cNvPr>
          <p:cNvSpPr/>
          <p:nvPr/>
        </p:nvSpPr>
        <p:spPr>
          <a:xfrm>
            <a:off x="6063916" y="-293340"/>
            <a:ext cx="114137" cy="29382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Hình chữ nhật 36">
            <a:extLst>
              <a:ext uri="{FF2B5EF4-FFF2-40B4-BE49-F238E27FC236}">
                <a16:creationId xmlns:a16="http://schemas.microsoft.com/office/drawing/2014/main" id="{E67F8B6D-230D-41BF-9649-42A2E7645908}"/>
              </a:ext>
            </a:extLst>
          </p:cNvPr>
          <p:cNvSpPr/>
          <p:nvPr/>
        </p:nvSpPr>
        <p:spPr>
          <a:xfrm rot="5400000">
            <a:off x="11274138" y="990644"/>
            <a:ext cx="128764" cy="346551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5">
            <a:extLst>
              <a:ext uri="{FF2B5EF4-FFF2-40B4-BE49-F238E27FC236}">
                <a16:creationId xmlns:a16="http://schemas.microsoft.com/office/drawing/2014/main" id="{2EC03203-E4DE-4917-A6B6-4C0A086E8ACE}"/>
              </a:ext>
            </a:extLst>
          </p:cNvPr>
          <p:cNvSpPr/>
          <p:nvPr/>
        </p:nvSpPr>
        <p:spPr>
          <a:xfrm>
            <a:off x="3069389" y="3392488"/>
            <a:ext cx="256674" cy="3465512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9" name="Rectangle 35">
            <a:extLst>
              <a:ext uri="{FF2B5EF4-FFF2-40B4-BE49-F238E27FC236}">
                <a16:creationId xmlns:a16="http://schemas.microsoft.com/office/drawing/2014/main" id="{5F1D78AE-3EA5-40B0-95C8-5693E5374F13}"/>
              </a:ext>
            </a:extLst>
          </p:cNvPr>
          <p:cNvSpPr/>
          <p:nvPr/>
        </p:nvSpPr>
        <p:spPr>
          <a:xfrm rot="10800000">
            <a:off x="5956552" y="-969830"/>
            <a:ext cx="328863" cy="3465512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40" name="Rectangle 35">
            <a:extLst>
              <a:ext uri="{FF2B5EF4-FFF2-40B4-BE49-F238E27FC236}">
                <a16:creationId xmlns:a16="http://schemas.microsoft.com/office/drawing/2014/main" id="{889D7713-9B21-4EEA-AC5F-C724F7212A7C}"/>
              </a:ext>
            </a:extLst>
          </p:cNvPr>
          <p:cNvSpPr/>
          <p:nvPr/>
        </p:nvSpPr>
        <p:spPr>
          <a:xfrm rot="5400000">
            <a:off x="11139227" y="1041191"/>
            <a:ext cx="366295" cy="3465512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23" name="Group 22"/>
          <p:cNvGrpSpPr/>
          <p:nvPr/>
        </p:nvGrpSpPr>
        <p:grpSpPr>
          <a:xfrm>
            <a:off x="0" y="-6858001"/>
            <a:ext cx="12192000" cy="6858001"/>
            <a:chOff x="0" y="-1"/>
            <a:chExt cx="12192000" cy="6858001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3104804"/>
              <a:ext cx="12192000" cy="648393"/>
            </a:xfrm>
            <a:prstGeom prst="rect">
              <a:avLst/>
            </a:prstGeom>
            <a:solidFill>
              <a:srgbClr val="E73D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9" name="Rectangle 8"/>
            <p:cNvSpPr/>
            <p:nvPr/>
          </p:nvSpPr>
          <p:spPr>
            <a:xfrm rot="16200000">
              <a:off x="5512464" y="3104802"/>
              <a:ext cx="6858000" cy="648393"/>
            </a:xfrm>
            <a:prstGeom prst="rect">
              <a:avLst/>
            </a:prstGeom>
            <a:solidFill>
              <a:srgbClr val="E73D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22" name="Group 21"/>
            <p:cNvGrpSpPr/>
            <p:nvPr/>
          </p:nvGrpSpPr>
          <p:grpSpPr>
            <a:xfrm rot="5400000">
              <a:off x="5455661" y="1372382"/>
              <a:ext cx="4876800" cy="4113238"/>
              <a:chOff x="7171113" y="2070651"/>
              <a:chExt cx="4876800" cy="4113238"/>
            </a:xfrm>
          </p:grpSpPr>
          <p:sp>
            <p:nvSpPr>
              <p:cNvPr id="11" name="Freeform: Shape 10"/>
              <p:cNvSpPr/>
              <p:nvPr/>
            </p:nvSpPr>
            <p:spPr>
              <a:xfrm>
                <a:off x="8082390" y="3066414"/>
                <a:ext cx="3054150" cy="3117475"/>
              </a:xfrm>
              <a:custGeom>
                <a:avLst/>
                <a:gdLst>
                  <a:gd name="connsiteX0" fmla="*/ 3019919 w 3054150"/>
                  <a:gd name="connsiteY0" fmla="*/ 3117476 h 3117475"/>
                  <a:gd name="connsiteX1" fmla="*/ 2373000 w 3054150"/>
                  <a:gd name="connsiteY1" fmla="*/ 2632482 h 3117475"/>
                  <a:gd name="connsiteX2" fmla="*/ 1845506 w 3054150"/>
                  <a:gd name="connsiteY2" fmla="*/ 3117476 h 3117475"/>
                  <a:gd name="connsiteX3" fmla="*/ 1563147 w 3054150"/>
                  <a:gd name="connsiteY3" fmla="*/ 857126 h 3117475"/>
                  <a:gd name="connsiteX4" fmla="*/ 1527123 w 3054150"/>
                  <a:gd name="connsiteY4" fmla="*/ 568900 h 3117475"/>
                  <a:gd name="connsiteX5" fmla="*/ 1491090 w 3054150"/>
                  <a:gd name="connsiteY5" fmla="*/ 857126 h 3117475"/>
                  <a:gd name="connsiteX6" fmla="*/ 1208636 w 3054150"/>
                  <a:gd name="connsiteY6" fmla="*/ 3117476 h 3117475"/>
                  <a:gd name="connsiteX7" fmla="*/ 681151 w 3054150"/>
                  <a:gd name="connsiteY7" fmla="*/ 2632482 h 3117475"/>
                  <a:gd name="connsiteX8" fmla="*/ 34231 w 3054150"/>
                  <a:gd name="connsiteY8" fmla="*/ 3117476 h 3117475"/>
                  <a:gd name="connsiteX9" fmla="*/ 499613 w 3054150"/>
                  <a:gd name="connsiteY9" fmla="*/ 1164365 h 3117475"/>
                  <a:gd name="connsiteX10" fmla="*/ 718174 w 3054150"/>
                  <a:gd name="connsiteY10" fmla="*/ 761381 h 3117475"/>
                  <a:gd name="connsiteX11" fmla="*/ 903788 w 3054150"/>
                  <a:gd name="connsiteY11" fmla="*/ 0 h 3117475"/>
                  <a:gd name="connsiteX12" fmla="*/ 2150458 w 3054150"/>
                  <a:gd name="connsiteY12" fmla="*/ 0 h 3117475"/>
                  <a:gd name="connsiteX13" fmla="*/ 2335977 w 3054150"/>
                  <a:gd name="connsiteY13" fmla="*/ 761381 h 3117475"/>
                  <a:gd name="connsiteX14" fmla="*/ 2554537 w 3054150"/>
                  <a:gd name="connsiteY14" fmla="*/ 1164260 h 3117475"/>
                  <a:gd name="connsiteX15" fmla="*/ 3019919 w 3054150"/>
                  <a:gd name="connsiteY15" fmla="*/ 3117476 h 3117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054150" h="3117475">
                    <a:moveTo>
                      <a:pt x="3019919" y="3117476"/>
                    </a:moveTo>
                    <a:cubicBezTo>
                      <a:pt x="3019919" y="3117476"/>
                      <a:pt x="2611859" y="2682250"/>
                      <a:pt x="2373000" y="2632482"/>
                    </a:cubicBezTo>
                    <a:lnTo>
                      <a:pt x="1845506" y="3117476"/>
                    </a:lnTo>
                    <a:lnTo>
                      <a:pt x="1563147" y="857126"/>
                    </a:lnTo>
                    <a:lnTo>
                      <a:pt x="1527123" y="568900"/>
                    </a:lnTo>
                    <a:lnTo>
                      <a:pt x="1491090" y="857126"/>
                    </a:lnTo>
                    <a:lnTo>
                      <a:pt x="1208636" y="3117476"/>
                    </a:lnTo>
                    <a:lnTo>
                      <a:pt x="681151" y="2632482"/>
                    </a:lnTo>
                    <a:cubicBezTo>
                      <a:pt x="442283" y="2682240"/>
                      <a:pt x="34231" y="3117476"/>
                      <a:pt x="34231" y="3117476"/>
                    </a:cubicBezTo>
                    <a:cubicBezTo>
                      <a:pt x="-113168" y="2532755"/>
                      <a:pt x="247915" y="1667475"/>
                      <a:pt x="499613" y="1164365"/>
                    </a:cubicBezTo>
                    <a:cubicBezTo>
                      <a:pt x="621734" y="920229"/>
                      <a:pt x="718174" y="761381"/>
                      <a:pt x="718174" y="761381"/>
                    </a:cubicBezTo>
                    <a:lnTo>
                      <a:pt x="903788" y="0"/>
                    </a:lnTo>
                    <a:lnTo>
                      <a:pt x="2150458" y="0"/>
                    </a:lnTo>
                    <a:lnTo>
                      <a:pt x="2335977" y="761381"/>
                    </a:lnTo>
                    <a:cubicBezTo>
                      <a:pt x="2335977" y="761381"/>
                      <a:pt x="2432322" y="920125"/>
                      <a:pt x="2554537" y="1164260"/>
                    </a:cubicBezTo>
                    <a:cubicBezTo>
                      <a:pt x="2806235" y="1667275"/>
                      <a:pt x="3167318" y="2532659"/>
                      <a:pt x="3019919" y="3117476"/>
                    </a:cubicBezTo>
                    <a:close/>
                  </a:path>
                </a:pathLst>
              </a:custGeom>
              <a:solidFill>
                <a:srgbClr val="FFB6C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/>
              </a:p>
            </p:txBody>
          </p:sp>
          <p:sp>
            <p:nvSpPr>
              <p:cNvPr id="12" name="Freeform: Shape 11"/>
              <p:cNvSpPr/>
              <p:nvPr/>
            </p:nvSpPr>
            <p:spPr>
              <a:xfrm>
                <a:off x="8082390" y="3066413"/>
                <a:ext cx="2554546" cy="3117465"/>
              </a:xfrm>
              <a:custGeom>
                <a:avLst/>
                <a:gdLst>
                  <a:gd name="connsiteX0" fmla="*/ 2335977 w 2554546"/>
                  <a:gd name="connsiteY0" fmla="*/ 761381 h 3117465"/>
                  <a:gd name="connsiteX1" fmla="*/ 2150458 w 2554546"/>
                  <a:gd name="connsiteY1" fmla="*/ 0 h 3117465"/>
                  <a:gd name="connsiteX2" fmla="*/ 1112795 w 2554546"/>
                  <a:gd name="connsiteY2" fmla="*/ 0 h 3117465"/>
                  <a:gd name="connsiteX3" fmla="*/ 903788 w 2554546"/>
                  <a:gd name="connsiteY3" fmla="*/ 0 h 3117465"/>
                  <a:gd name="connsiteX4" fmla="*/ 718174 w 2554546"/>
                  <a:gd name="connsiteY4" fmla="*/ 761381 h 3117465"/>
                  <a:gd name="connsiteX5" fmla="*/ 708468 w 2554546"/>
                  <a:gd name="connsiteY5" fmla="*/ 777650 h 3117465"/>
                  <a:gd name="connsiteX6" fmla="*/ 696867 w 2554546"/>
                  <a:gd name="connsiteY6" fmla="*/ 797433 h 3117465"/>
                  <a:gd name="connsiteX7" fmla="*/ 675169 w 2554546"/>
                  <a:gd name="connsiteY7" fmla="*/ 835095 h 3117465"/>
                  <a:gd name="connsiteX8" fmla="*/ 639221 w 2554546"/>
                  <a:gd name="connsiteY8" fmla="*/ 899074 h 3117465"/>
                  <a:gd name="connsiteX9" fmla="*/ 630982 w 2554546"/>
                  <a:gd name="connsiteY9" fmla="*/ 913981 h 3117465"/>
                  <a:gd name="connsiteX10" fmla="*/ 565127 w 2554546"/>
                  <a:gd name="connsiteY10" fmla="*/ 1036520 h 3117465"/>
                  <a:gd name="connsiteX11" fmla="*/ 544067 w 2554546"/>
                  <a:gd name="connsiteY11" fmla="*/ 1076954 h 3117465"/>
                  <a:gd name="connsiteX12" fmla="*/ 522188 w 2554546"/>
                  <a:gd name="connsiteY12" fmla="*/ 1119597 h 3117465"/>
                  <a:gd name="connsiteX13" fmla="*/ 499604 w 2554546"/>
                  <a:gd name="connsiteY13" fmla="*/ 1164355 h 3117465"/>
                  <a:gd name="connsiteX14" fmla="*/ 34232 w 2554546"/>
                  <a:gd name="connsiteY14" fmla="*/ 3117466 h 3117465"/>
                  <a:gd name="connsiteX15" fmla="*/ 214273 w 2554546"/>
                  <a:gd name="connsiteY15" fmla="*/ 2941701 h 3117465"/>
                  <a:gd name="connsiteX16" fmla="*/ 708621 w 2554546"/>
                  <a:gd name="connsiteY16" fmla="*/ 1164355 h 3117465"/>
                  <a:gd name="connsiteX17" fmla="*/ 709087 w 2554546"/>
                  <a:gd name="connsiteY17" fmla="*/ 1163431 h 3117465"/>
                  <a:gd name="connsiteX18" fmla="*/ 839161 w 2554546"/>
                  <a:gd name="connsiteY18" fmla="*/ 1039339 h 3117465"/>
                  <a:gd name="connsiteX19" fmla="*/ 933849 w 2554546"/>
                  <a:gd name="connsiteY19" fmla="*/ 994772 h 3117465"/>
                  <a:gd name="connsiteX20" fmla="*/ 1222380 w 2554546"/>
                  <a:gd name="connsiteY20" fmla="*/ 891369 h 3117465"/>
                  <a:gd name="connsiteX21" fmla="*/ 1491099 w 2554546"/>
                  <a:gd name="connsiteY21" fmla="*/ 857136 h 3117465"/>
                  <a:gd name="connsiteX22" fmla="*/ 1527133 w 2554546"/>
                  <a:gd name="connsiteY22" fmla="*/ 568909 h 3117465"/>
                  <a:gd name="connsiteX23" fmla="*/ 1563166 w 2554546"/>
                  <a:gd name="connsiteY23" fmla="*/ 857136 h 3117465"/>
                  <a:gd name="connsiteX24" fmla="*/ 2120416 w 2554546"/>
                  <a:gd name="connsiteY24" fmla="*/ 994782 h 3117465"/>
                  <a:gd name="connsiteX25" fmla="*/ 2554547 w 2554546"/>
                  <a:gd name="connsiteY25" fmla="*/ 1164279 h 3117465"/>
                  <a:gd name="connsiteX26" fmla="*/ 2335977 w 2554546"/>
                  <a:gd name="connsiteY26" fmla="*/ 761381 h 31174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554546" h="3117465">
                    <a:moveTo>
                      <a:pt x="2335977" y="761381"/>
                    </a:moveTo>
                    <a:lnTo>
                      <a:pt x="2150458" y="0"/>
                    </a:lnTo>
                    <a:lnTo>
                      <a:pt x="1112795" y="0"/>
                    </a:lnTo>
                    <a:lnTo>
                      <a:pt x="903788" y="0"/>
                    </a:lnTo>
                    <a:lnTo>
                      <a:pt x="718174" y="761381"/>
                    </a:lnTo>
                    <a:cubicBezTo>
                      <a:pt x="718174" y="761381"/>
                      <a:pt x="714783" y="766963"/>
                      <a:pt x="708468" y="777650"/>
                    </a:cubicBezTo>
                    <a:cubicBezTo>
                      <a:pt x="705315" y="782993"/>
                      <a:pt x="701420" y="789613"/>
                      <a:pt x="696867" y="797433"/>
                    </a:cubicBezTo>
                    <a:cubicBezTo>
                      <a:pt x="690790" y="807873"/>
                      <a:pt x="683513" y="820474"/>
                      <a:pt x="675169" y="835095"/>
                    </a:cubicBezTo>
                    <a:cubicBezTo>
                      <a:pt x="664749" y="853364"/>
                      <a:pt x="652680" y="874786"/>
                      <a:pt x="639221" y="899074"/>
                    </a:cubicBezTo>
                    <a:cubicBezTo>
                      <a:pt x="636535" y="903932"/>
                      <a:pt x="633783" y="908904"/>
                      <a:pt x="630982" y="913981"/>
                    </a:cubicBezTo>
                    <a:cubicBezTo>
                      <a:pt x="611389" y="949576"/>
                      <a:pt x="589187" y="990676"/>
                      <a:pt x="565127" y="1036520"/>
                    </a:cubicBezTo>
                    <a:cubicBezTo>
                      <a:pt x="558249" y="1049617"/>
                      <a:pt x="551220" y="1063104"/>
                      <a:pt x="544067" y="1076954"/>
                    </a:cubicBezTo>
                    <a:cubicBezTo>
                      <a:pt x="536904" y="1090803"/>
                      <a:pt x="529608" y="1105033"/>
                      <a:pt x="522188" y="1119597"/>
                    </a:cubicBezTo>
                    <a:cubicBezTo>
                      <a:pt x="514777" y="1134170"/>
                      <a:pt x="507243" y="1149096"/>
                      <a:pt x="499604" y="1164355"/>
                    </a:cubicBezTo>
                    <a:cubicBezTo>
                      <a:pt x="247915" y="1667466"/>
                      <a:pt x="-113168" y="2532745"/>
                      <a:pt x="34232" y="3117466"/>
                    </a:cubicBezTo>
                    <a:cubicBezTo>
                      <a:pt x="34232" y="3117466"/>
                      <a:pt x="109470" y="3037246"/>
                      <a:pt x="214273" y="2941701"/>
                    </a:cubicBezTo>
                    <a:cubicBezTo>
                      <a:pt x="164210" y="2369820"/>
                      <a:pt x="481107" y="1619098"/>
                      <a:pt x="708621" y="1164355"/>
                    </a:cubicBezTo>
                    <a:cubicBezTo>
                      <a:pt x="708783" y="1164051"/>
                      <a:pt x="708925" y="1163736"/>
                      <a:pt x="709087" y="1163431"/>
                    </a:cubicBezTo>
                    <a:cubicBezTo>
                      <a:pt x="736700" y="1108253"/>
                      <a:pt x="782820" y="1064476"/>
                      <a:pt x="839161" y="1039339"/>
                    </a:cubicBezTo>
                    <a:cubicBezTo>
                      <a:pt x="873146" y="1024185"/>
                      <a:pt x="904759" y="1009212"/>
                      <a:pt x="933849" y="994772"/>
                    </a:cubicBezTo>
                    <a:cubicBezTo>
                      <a:pt x="1025908" y="948985"/>
                      <a:pt x="1122853" y="914457"/>
                      <a:pt x="1222380" y="891369"/>
                    </a:cubicBezTo>
                    <a:cubicBezTo>
                      <a:pt x="1310362" y="871061"/>
                      <a:pt x="1400336" y="859622"/>
                      <a:pt x="1491099" y="857136"/>
                    </a:cubicBezTo>
                    <a:lnTo>
                      <a:pt x="1527133" y="568909"/>
                    </a:lnTo>
                    <a:lnTo>
                      <a:pt x="1563166" y="857136"/>
                    </a:lnTo>
                    <a:cubicBezTo>
                      <a:pt x="1756542" y="862308"/>
                      <a:pt x="1946842" y="908590"/>
                      <a:pt x="2120416" y="994782"/>
                    </a:cubicBezTo>
                    <a:cubicBezTo>
                      <a:pt x="2231087" y="1049817"/>
                      <a:pt x="2377696" y="1112225"/>
                      <a:pt x="2554547" y="1164279"/>
                    </a:cubicBezTo>
                    <a:cubicBezTo>
                      <a:pt x="2432312" y="920125"/>
                      <a:pt x="2335977" y="761381"/>
                      <a:pt x="2335977" y="761381"/>
                    </a:cubicBezTo>
                    <a:close/>
                  </a:path>
                </a:pathLst>
              </a:custGeom>
              <a:solidFill>
                <a:srgbClr val="FF899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/>
              </a:p>
            </p:txBody>
          </p:sp>
          <p:sp>
            <p:nvSpPr>
              <p:cNvPr id="13" name="Freeform: Shape 12"/>
              <p:cNvSpPr/>
              <p:nvPr/>
            </p:nvSpPr>
            <p:spPr>
              <a:xfrm>
                <a:off x="7171113" y="2070651"/>
                <a:ext cx="4876800" cy="1942288"/>
              </a:xfrm>
              <a:custGeom>
                <a:avLst/>
                <a:gdLst>
                  <a:gd name="connsiteX0" fmla="*/ 4876800 w 4876800"/>
                  <a:gd name="connsiteY0" fmla="*/ 1544355 h 1942288"/>
                  <a:gd name="connsiteX1" fmla="*/ 3972506 w 4876800"/>
                  <a:gd name="connsiteY1" fmla="*/ 1930422 h 1942288"/>
                  <a:gd name="connsiteX2" fmla="*/ 2913440 w 4876800"/>
                  <a:gd name="connsiteY2" fmla="*/ 1599095 h 1942288"/>
                  <a:gd name="connsiteX3" fmla="*/ 2794007 w 4876800"/>
                  <a:gd name="connsiteY3" fmla="*/ 1524048 h 1942288"/>
                  <a:gd name="connsiteX4" fmla="*/ 2082794 w 4876800"/>
                  <a:gd name="connsiteY4" fmla="*/ 1524048 h 1942288"/>
                  <a:gd name="connsiteX5" fmla="*/ 904199 w 4876800"/>
                  <a:gd name="connsiteY5" fmla="*/ 1930413 h 1942288"/>
                  <a:gd name="connsiteX6" fmla="*/ 0 w 4876800"/>
                  <a:gd name="connsiteY6" fmla="*/ 1544355 h 1942288"/>
                  <a:gd name="connsiteX7" fmla="*/ 121920 w 4876800"/>
                  <a:gd name="connsiteY7" fmla="*/ 812835 h 1942288"/>
                  <a:gd name="connsiteX8" fmla="*/ 30451 w 4876800"/>
                  <a:gd name="connsiteY8" fmla="*/ 335309 h 1942288"/>
                  <a:gd name="connsiteX9" fmla="*/ 741664 w 4876800"/>
                  <a:gd name="connsiteY9" fmla="*/ 0 h 1942288"/>
                  <a:gd name="connsiteX10" fmla="*/ 2082784 w 4876800"/>
                  <a:gd name="connsiteY10" fmla="*/ 487680 h 1942288"/>
                  <a:gd name="connsiteX11" fmla="*/ 2202218 w 4876800"/>
                  <a:gd name="connsiteY11" fmla="*/ 487680 h 1942288"/>
                  <a:gd name="connsiteX12" fmla="*/ 2794007 w 4876800"/>
                  <a:gd name="connsiteY12" fmla="*/ 487775 h 1942288"/>
                  <a:gd name="connsiteX13" fmla="*/ 2913440 w 4876800"/>
                  <a:gd name="connsiteY13" fmla="*/ 380686 h 1942288"/>
                  <a:gd name="connsiteX14" fmla="*/ 4135127 w 4876800"/>
                  <a:gd name="connsiteY14" fmla="*/ 95 h 1942288"/>
                  <a:gd name="connsiteX15" fmla="*/ 4846244 w 4876800"/>
                  <a:gd name="connsiteY15" fmla="*/ 335299 h 1942288"/>
                  <a:gd name="connsiteX16" fmla="*/ 4754880 w 4876800"/>
                  <a:gd name="connsiteY16" fmla="*/ 812825 h 1942288"/>
                  <a:gd name="connsiteX17" fmla="*/ 4876800 w 4876800"/>
                  <a:gd name="connsiteY17" fmla="*/ 1544355 h 1942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876800" h="1942288">
                    <a:moveTo>
                      <a:pt x="4876800" y="1544355"/>
                    </a:moveTo>
                    <a:cubicBezTo>
                      <a:pt x="4876800" y="1737436"/>
                      <a:pt x="4693873" y="2001584"/>
                      <a:pt x="3972506" y="1930422"/>
                    </a:cubicBezTo>
                    <a:cubicBezTo>
                      <a:pt x="3468700" y="1880759"/>
                      <a:pt x="3093787" y="1702308"/>
                      <a:pt x="2913440" y="1599095"/>
                    </a:cubicBezTo>
                    <a:cubicBezTo>
                      <a:pt x="2835612" y="1554509"/>
                      <a:pt x="2794007" y="1524048"/>
                      <a:pt x="2794007" y="1524048"/>
                    </a:cubicBezTo>
                    <a:lnTo>
                      <a:pt x="2082794" y="1524048"/>
                    </a:lnTo>
                    <a:cubicBezTo>
                      <a:pt x="2082794" y="1524048"/>
                      <a:pt x="1625565" y="1859356"/>
                      <a:pt x="904199" y="1930413"/>
                    </a:cubicBezTo>
                    <a:cubicBezTo>
                      <a:pt x="182832" y="2001584"/>
                      <a:pt x="0" y="1737436"/>
                      <a:pt x="0" y="1544355"/>
                    </a:cubicBezTo>
                    <a:cubicBezTo>
                      <a:pt x="0" y="1351369"/>
                      <a:pt x="121920" y="1087126"/>
                      <a:pt x="121920" y="812835"/>
                    </a:cubicBezTo>
                    <a:cubicBezTo>
                      <a:pt x="121920" y="538544"/>
                      <a:pt x="30451" y="487680"/>
                      <a:pt x="30451" y="335309"/>
                    </a:cubicBezTo>
                    <a:cubicBezTo>
                      <a:pt x="30451" y="182937"/>
                      <a:pt x="284445" y="0"/>
                      <a:pt x="741664" y="0"/>
                    </a:cubicBezTo>
                    <a:cubicBezTo>
                      <a:pt x="1198883" y="0"/>
                      <a:pt x="1711947" y="116843"/>
                      <a:pt x="2082784" y="487680"/>
                    </a:cubicBezTo>
                    <a:lnTo>
                      <a:pt x="2202218" y="487680"/>
                    </a:lnTo>
                    <a:lnTo>
                      <a:pt x="2794007" y="487775"/>
                    </a:lnTo>
                    <a:cubicBezTo>
                      <a:pt x="2832325" y="449361"/>
                      <a:pt x="2872235" y="413728"/>
                      <a:pt x="2913440" y="380686"/>
                    </a:cubicBezTo>
                    <a:cubicBezTo>
                      <a:pt x="3270342" y="93945"/>
                      <a:pt x="3725180" y="95"/>
                      <a:pt x="4135127" y="95"/>
                    </a:cubicBezTo>
                    <a:cubicBezTo>
                      <a:pt x="4592250" y="95"/>
                      <a:pt x="4846244" y="182928"/>
                      <a:pt x="4846244" y="335299"/>
                    </a:cubicBezTo>
                    <a:cubicBezTo>
                      <a:pt x="4846244" y="487775"/>
                      <a:pt x="4754880" y="538534"/>
                      <a:pt x="4754880" y="812825"/>
                    </a:cubicBezTo>
                    <a:cubicBezTo>
                      <a:pt x="4754880" y="1087117"/>
                      <a:pt x="4876800" y="1351378"/>
                      <a:pt x="4876800" y="1544355"/>
                    </a:cubicBezTo>
                    <a:close/>
                  </a:path>
                </a:pathLst>
              </a:custGeom>
              <a:solidFill>
                <a:srgbClr val="FFB6C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/>
              </a:p>
            </p:txBody>
          </p:sp>
          <p:grpSp>
            <p:nvGrpSpPr>
              <p:cNvPr id="14" name="Graphic 5"/>
              <p:cNvGrpSpPr/>
              <p:nvPr/>
            </p:nvGrpSpPr>
            <p:grpSpPr>
              <a:xfrm>
                <a:off x="7171113" y="2070651"/>
                <a:ext cx="2913440" cy="1942266"/>
                <a:chOff x="7171113" y="2070651"/>
                <a:chExt cx="2913440" cy="1942266"/>
              </a:xfrm>
              <a:solidFill>
                <a:srgbClr val="D6121C"/>
              </a:solidFill>
            </p:grpSpPr>
            <p:sp>
              <p:nvSpPr>
                <p:cNvPr id="15" name="Freeform: Shape 14"/>
                <p:cNvSpPr/>
                <p:nvPr/>
              </p:nvSpPr>
              <p:spPr>
                <a:xfrm>
                  <a:off x="7171113" y="2070651"/>
                  <a:ext cx="875528" cy="1942266"/>
                </a:xfrm>
                <a:custGeom>
                  <a:avLst/>
                  <a:gdLst>
                    <a:gd name="connsiteX0" fmla="*/ 801986 w 875528"/>
                    <a:gd name="connsiteY0" fmla="*/ 1938480 h 1942266"/>
                    <a:gd name="connsiteX1" fmla="*/ 0 w 875528"/>
                    <a:gd name="connsiteY1" fmla="*/ 1544355 h 1942266"/>
                    <a:gd name="connsiteX2" fmla="*/ 121920 w 875528"/>
                    <a:gd name="connsiteY2" fmla="*/ 812835 h 1942266"/>
                    <a:gd name="connsiteX3" fmla="*/ 30451 w 875528"/>
                    <a:gd name="connsiteY3" fmla="*/ 335309 h 1942266"/>
                    <a:gd name="connsiteX4" fmla="*/ 741664 w 875528"/>
                    <a:gd name="connsiteY4" fmla="*/ 0 h 1942266"/>
                    <a:gd name="connsiteX5" fmla="*/ 875528 w 875528"/>
                    <a:gd name="connsiteY5" fmla="*/ 3381 h 1942266"/>
                    <a:gd name="connsiteX6" fmla="*/ 269310 w 875528"/>
                    <a:gd name="connsiteY6" fmla="*/ 335299 h 1942266"/>
                    <a:gd name="connsiteX7" fmla="*/ 360778 w 875528"/>
                    <a:gd name="connsiteY7" fmla="*/ 812825 h 1942266"/>
                    <a:gd name="connsiteX8" fmla="*/ 238858 w 875528"/>
                    <a:gd name="connsiteY8" fmla="*/ 1544345 h 1942266"/>
                    <a:gd name="connsiteX9" fmla="*/ 801986 w 875528"/>
                    <a:gd name="connsiteY9" fmla="*/ 1938480 h 19422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75528" h="1942266">
                      <a:moveTo>
                        <a:pt x="801986" y="1938480"/>
                      </a:moveTo>
                      <a:cubicBezTo>
                        <a:pt x="165316" y="1975904"/>
                        <a:pt x="0" y="1727978"/>
                        <a:pt x="0" y="1544355"/>
                      </a:cubicBezTo>
                      <a:cubicBezTo>
                        <a:pt x="0" y="1351369"/>
                        <a:pt x="121920" y="1087126"/>
                        <a:pt x="121920" y="812835"/>
                      </a:cubicBezTo>
                      <a:cubicBezTo>
                        <a:pt x="121920" y="538544"/>
                        <a:pt x="30451" y="487680"/>
                        <a:pt x="30451" y="335309"/>
                      </a:cubicBezTo>
                      <a:cubicBezTo>
                        <a:pt x="30451" y="182937"/>
                        <a:pt x="284445" y="0"/>
                        <a:pt x="741664" y="0"/>
                      </a:cubicBezTo>
                      <a:cubicBezTo>
                        <a:pt x="785851" y="0"/>
                        <a:pt x="830542" y="1095"/>
                        <a:pt x="875528" y="3381"/>
                      </a:cubicBezTo>
                      <a:cubicBezTo>
                        <a:pt x="484584" y="28861"/>
                        <a:pt x="269310" y="195072"/>
                        <a:pt x="269310" y="335299"/>
                      </a:cubicBezTo>
                      <a:cubicBezTo>
                        <a:pt x="269310" y="487670"/>
                        <a:pt x="360778" y="538534"/>
                        <a:pt x="360778" y="812825"/>
                      </a:cubicBezTo>
                      <a:cubicBezTo>
                        <a:pt x="360778" y="1087117"/>
                        <a:pt x="238858" y="1351359"/>
                        <a:pt x="238858" y="1544345"/>
                      </a:cubicBezTo>
                      <a:cubicBezTo>
                        <a:pt x="238868" y="1702508"/>
                        <a:pt x="361483" y="1908229"/>
                        <a:pt x="801986" y="1938480"/>
                      </a:cubicBezTo>
                      <a:close/>
                    </a:path>
                  </a:pathLst>
                </a:custGeom>
                <a:solidFill>
                  <a:srgbClr val="FF899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PH" dirty="0"/>
                </a:p>
              </p:txBody>
            </p:sp>
            <p:sp>
              <p:nvSpPr>
                <p:cNvPr id="16" name="Freeform: Shape 15"/>
                <p:cNvSpPr/>
                <p:nvPr/>
              </p:nvSpPr>
              <p:spPr>
                <a:xfrm>
                  <a:off x="9373331" y="2451346"/>
                  <a:ext cx="711222" cy="1218399"/>
                </a:xfrm>
                <a:custGeom>
                  <a:avLst/>
                  <a:gdLst>
                    <a:gd name="connsiteX0" fmla="*/ 711222 w 711222"/>
                    <a:gd name="connsiteY0" fmla="*/ 0 h 1218399"/>
                    <a:gd name="connsiteX1" fmla="*/ 711222 w 711222"/>
                    <a:gd name="connsiteY1" fmla="*/ 1218400 h 1218399"/>
                    <a:gd name="connsiteX2" fmla="*/ 591788 w 711222"/>
                    <a:gd name="connsiteY2" fmla="*/ 1143353 h 1218399"/>
                    <a:gd name="connsiteX3" fmla="*/ 0 w 711222"/>
                    <a:gd name="connsiteY3" fmla="*/ 1143353 h 1218399"/>
                    <a:gd name="connsiteX4" fmla="*/ 0 w 711222"/>
                    <a:gd name="connsiteY4" fmla="*/ 106985 h 1218399"/>
                    <a:gd name="connsiteX5" fmla="*/ 591788 w 711222"/>
                    <a:gd name="connsiteY5" fmla="*/ 107080 h 1218399"/>
                    <a:gd name="connsiteX6" fmla="*/ 711222 w 711222"/>
                    <a:gd name="connsiteY6" fmla="*/ 0 h 12183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11222" h="1218399">
                      <a:moveTo>
                        <a:pt x="711222" y="0"/>
                      </a:moveTo>
                      <a:lnTo>
                        <a:pt x="711222" y="1218400"/>
                      </a:lnTo>
                      <a:cubicBezTo>
                        <a:pt x="633393" y="1173813"/>
                        <a:pt x="591788" y="1143353"/>
                        <a:pt x="591788" y="1143353"/>
                      </a:cubicBezTo>
                      <a:lnTo>
                        <a:pt x="0" y="1143353"/>
                      </a:lnTo>
                      <a:lnTo>
                        <a:pt x="0" y="106985"/>
                      </a:lnTo>
                      <a:lnTo>
                        <a:pt x="591788" y="107080"/>
                      </a:lnTo>
                      <a:cubicBezTo>
                        <a:pt x="630107" y="68666"/>
                        <a:pt x="670017" y="33042"/>
                        <a:pt x="711222" y="0"/>
                      </a:cubicBezTo>
                      <a:close/>
                    </a:path>
                  </a:pathLst>
                </a:custGeom>
                <a:solidFill>
                  <a:srgbClr val="FF899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PH"/>
                </a:p>
              </p:txBody>
            </p:sp>
          </p:grpSp>
          <p:sp>
            <p:nvSpPr>
              <p:cNvPr id="17" name="Freeform: Shape 16"/>
              <p:cNvSpPr/>
              <p:nvPr/>
            </p:nvSpPr>
            <p:spPr>
              <a:xfrm>
                <a:off x="9253887" y="2497418"/>
                <a:ext cx="711193" cy="1137913"/>
              </a:xfrm>
              <a:custGeom>
                <a:avLst/>
                <a:gdLst>
                  <a:gd name="connsiteX0" fmla="*/ 586102 w 711193"/>
                  <a:gd name="connsiteY0" fmla="*/ 0 h 1137913"/>
                  <a:gd name="connsiteX1" fmla="*/ 355597 w 711193"/>
                  <a:gd name="connsiteY1" fmla="*/ 0 h 1137913"/>
                  <a:gd name="connsiteX2" fmla="*/ 125092 w 711193"/>
                  <a:gd name="connsiteY2" fmla="*/ 0 h 1137913"/>
                  <a:gd name="connsiteX3" fmla="*/ 0 w 711193"/>
                  <a:gd name="connsiteY3" fmla="*/ 125092 h 1137913"/>
                  <a:gd name="connsiteX4" fmla="*/ 0 w 711193"/>
                  <a:gd name="connsiteY4" fmla="*/ 1012822 h 1137913"/>
                  <a:gd name="connsiteX5" fmla="*/ 125092 w 711193"/>
                  <a:gd name="connsiteY5" fmla="*/ 1137914 h 1137913"/>
                  <a:gd name="connsiteX6" fmla="*/ 586102 w 711193"/>
                  <a:gd name="connsiteY6" fmla="*/ 1137914 h 1137913"/>
                  <a:gd name="connsiteX7" fmla="*/ 711194 w 711193"/>
                  <a:gd name="connsiteY7" fmla="*/ 1012822 h 1137913"/>
                  <a:gd name="connsiteX8" fmla="*/ 711194 w 711193"/>
                  <a:gd name="connsiteY8" fmla="*/ 125092 h 1137913"/>
                  <a:gd name="connsiteX9" fmla="*/ 586102 w 711193"/>
                  <a:gd name="connsiteY9" fmla="*/ 0 h 1137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11193" h="1137913">
                    <a:moveTo>
                      <a:pt x="586102" y="0"/>
                    </a:moveTo>
                    <a:lnTo>
                      <a:pt x="355597" y="0"/>
                    </a:lnTo>
                    <a:lnTo>
                      <a:pt x="125092" y="0"/>
                    </a:lnTo>
                    <a:cubicBezTo>
                      <a:pt x="55997" y="0"/>
                      <a:pt x="0" y="56007"/>
                      <a:pt x="0" y="125092"/>
                    </a:cubicBezTo>
                    <a:lnTo>
                      <a:pt x="0" y="1012822"/>
                    </a:lnTo>
                    <a:cubicBezTo>
                      <a:pt x="0" y="1081916"/>
                      <a:pt x="56007" y="1137914"/>
                      <a:pt x="125092" y="1137914"/>
                    </a:cubicBezTo>
                    <a:lnTo>
                      <a:pt x="586102" y="1137914"/>
                    </a:lnTo>
                    <a:cubicBezTo>
                      <a:pt x="655196" y="1137914"/>
                      <a:pt x="711194" y="1081907"/>
                      <a:pt x="711194" y="1012822"/>
                    </a:cubicBezTo>
                    <a:lnTo>
                      <a:pt x="711194" y="125092"/>
                    </a:lnTo>
                    <a:cubicBezTo>
                      <a:pt x="711194" y="56016"/>
                      <a:pt x="655187" y="0"/>
                      <a:pt x="586102" y="0"/>
                    </a:cubicBezTo>
                    <a:close/>
                  </a:path>
                </a:pathLst>
              </a:custGeom>
              <a:solidFill>
                <a:srgbClr val="FFB6C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/>
              </a:p>
            </p:txBody>
          </p:sp>
          <p:grpSp>
            <p:nvGrpSpPr>
              <p:cNvPr id="18" name="Graphic 5"/>
              <p:cNvGrpSpPr/>
              <p:nvPr/>
            </p:nvGrpSpPr>
            <p:grpSpPr>
              <a:xfrm>
                <a:off x="8233388" y="2497428"/>
                <a:ext cx="2752191" cy="1137913"/>
                <a:chOff x="8233388" y="2497428"/>
                <a:chExt cx="2752191" cy="1137913"/>
              </a:xfrm>
              <a:solidFill>
                <a:srgbClr val="D6121C"/>
              </a:solidFill>
            </p:grpSpPr>
            <p:sp>
              <p:nvSpPr>
                <p:cNvPr id="19" name="Freeform: Shape 18"/>
                <p:cNvSpPr/>
                <p:nvPr/>
              </p:nvSpPr>
              <p:spPr>
                <a:xfrm>
                  <a:off x="9253887" y="2497428"/>
                  <a:ext cx="383857" cy="1137913"/>
                </a:xfrm>
                <a:custGeom>
                  <a:avLst/>
                  <a:gdLst>
                    <a:gd name="connsiteX0" fmla="*/ 258766 w 383857"/>
                    <a:gd name="connsiteY0" fmla="*/ 1012831 h 1137913"/>
                    <a:gd name="connsiteX1" fmla="*/ 258766 w 383857"/>
                    <a:gd name="connsiteY1" fmla="*/ 125092 h 1137913"/>
                    <a:gd name="connsiteX2" fmla="*/ 383857 w 383857"/>
                    <a:gd name="connsiteY2" fmla="*/ 0 h 1137913"/>
                    <a:gd name="connsiteX3" fmla="*/ 355597 w 383857"/>
                    <a:gd name="connsiteY3" fmla="*/ 0 h 1137913"/>
                    <a:gd name="connsiteX4" fmla="*/ 125092 w 383857"/>
                    <a:gd name="connsiteY4" fmla="*/ 0 h 1137913"/>
                    <a:gd name="connsiteX5" fmla="*/ 0 w 383857"/>
                    <a:gd name="connsiteY5" fmla="*/ 125092 h 1137913"/>
                    <a:gd name="connsiteX6" fmla="*/ 0 w 383857"/>
                    <a:gd name="connsiteY6" fmla="*/ 1012822 h 1137913"/>
                    <a:gd name="connsiteX7" fmla="*/ 125092 w 383857"/>
                    <a:gd name="connsiteY7" fmla="*/ 1137914 h 1137913"/>
                    <a:gd name="connsiteX8" fmla="*/ 383857 w 383857"/>
                    <a:gd name="connsiteY8" fmla="*/ 1137914 h 1137913"/>
                    <a:gd name="connsiteX9" fmla="*/ 258766 w 383857"/>
                    <a:gd name="connsiteY9" fmla="*/ 1012831 h 11379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83857" h="1137913">
                      <a:moveTo>
                        <a:pt x="258766" y="1012831"/>
                      </a:moveTo>
                      <a:lnTo>
                        <a:pt x="258766" y="125092"/>
                      </a:lnTo>
                      <a:cubicBezTo>
                        <a:pt x="258766" y="55997"/>
                        <a:pt x="314773" y="0"/>
                        <a:pt x="383857" y="0"/>
                      </a:cubicBezTo>
                      <a:lnTo>
                        <a:pt x="355597" y="0"/>
                      </a:lnTo>
                      <a:lnTo>
                        <a:pt x="125092" y="0"/>
                      </a:lnTo>
                      <a:cubicBezTo>
                        <a:pt x="55997" y="0"/>
                        <a:pt x="0" y="56007"/>
                        <a:pt x="0" y="125092"/>
                      </a:cubicBezTo>
                      <a:lnTo>
                        <a:pt x="0" y="1012822"/>
                      </a:lnTo>
                      <a:cubicBezTo>
                        <a:pt x="0" y="1081916"/>
                        <a:pt x="56007" y="1137914"/>
                        <a:pt x="125092" y="1137914"/>
                      </a:cubicBezTo>
                      <a:lnTo>
                        <a:pt x="383857" y="1137914"/>
                      </a:lnTo>
                      <a:cubicBezTo>
                        <a:pt x="314773" y="1137923"/>
                        <a:pt x="258766" y="1081907"/>
                        <a:pt x="258766" y="1012831"/>
                      </a:cubicBezTo>
                      <a:close/>
                    </a:path>
                  </a:pathLst>
                </a:custGeom>
                <a:solidFill>
                  <a:srgbClr val="FF899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PH"/>
                </a:p>
              </p:txBody>
            </p:sp>
            <p:sp>
              <p:nvSpPr>
                <p:cNvPr id="20" name="Freeform: Shape 19"/>
                <p:cNvSpPr/>
                <p:nvPr/>
              </p:nvSpPr>
              <p:spPr>
                <a:xfrm>
                  <a:off x="8233388" y="2762842"/>
                  <a:ext cx="752741" cy="607104"/>
                </a:xfrm>
                <a:custGeom>
                  <a:avLst/>
                  <a:gdLst>
                    <a:gd name="connsiteX0" fmla="*/ 0 w 752741"/>
                    <a:gd name="connsiteY0" fmla="*/ 607104 h 607104"/>
                    <a:gd name="connsiteX1" fmla="*/ 752742 w 752741"/>
                    <a:gd name="connsiteY1" fmla="*/ 303552 h 607104"/>
                    <a:gd name="connsiteX2" fmla="*/ 0 w 752741"/>
                    <a:gd name="connsiteY2" fmla="*/ 0 h 607104"/>
                    <a:gd name="connsiteX3" fmla="*/ 0 w 752741"/>
                    <a:gd name="connsiteY3" fmla="*/ 0 h 607104"/>
                    <a:gd name="connsiteX4" fmla="*/ 0 w 752741"/>
                    <a:gd name="connsiteY4" fmla="*/ 607104 h 607104"/>
                    <a:gd name="connsiteX5" fmla="*/ 0 w 752741"/>
                    <a:gd name="connsiteY5" fmla="*/ 607104 h 607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52741" h="607104">
                      <a:moveTo>
                        <a:pt x="0" y="607104"/>
                      </a:moveTo>
                      <a:cubicBezTo>
                        <a:pt x="415728" y="607104"/>
                        <a:pt x="752742" y="471202"/>
                        <a:pt x="752742" y="303552"/>
                      </a:cubicBezTo>
                      <a:cubicBezTo>
                        <a:pt x="752742" y="135903"/>
                        <a:pt x="415728" y="0"/>
                        <a:pt x="0" y="0"/>
                      </a:cubicBezTo>
                      <a:lnTo>
                        <a:pt x="0" y="0"/>
                      </a:lnTo>
                      <a:cubicBezTo>
                        <a:pt x="227838" y="138227"/>
                        <a:pt x="227838" y="468859"/>
                        <a:pt x="0" y="607104"/>
                      </a:cubicBezTo>
                      <a:lnTo>
                        <a:pt x="0" y="607104"/>
                      </a:lnTo>
                      <a:close/>
                    </a:path>
                  </a:pathLst>
                </a:custGeom>
                <a:solidFill>
                  <a:srgbClr val="FF899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PH"/>
                </a:p>
              </p:txBody>
            </p:sp>
            <p:sp>
              <p:nvSpPr>
                <p:cNvPr id="21" name="Freeform: Shape 20"/>
                <p:cNvSpPr/>
                <p:nvPr/>
              </p:nvSpPr>
              <p:spPr>
                <a:xfrm>
                  <a:off x="10232838" y="2762842"/>
                  <a:ext cx="752741" cy="607104"/>
                </a:xfrm>
                <a:custGeom>
                  <a:avLst/>
                  <a:gdLst>
                    <a:gd name="connsiteX0" fmla="*/ 752742 w 752741"/>
                    <a:gd name="connsiteY0" fmla="*/ 607104 h 607104"/>
                    <a:gd name="connsiteX1" fmla="*/ 0 w 752741"/>
                    <a:gd name="connsiteY1" fmla="*/ 303552 h 607104"/>
                    <a:gd name="connsiteX2" fmla="*/ 752742 w 752741"/>
                    <a:gd name="connsiteY2" fmla="*/ 0 h 607104"/>
                    <a:gd name="connsiteX3" fmla="*/ 752742 w 752741"/>
                    <a:gd name="connsiteY3" fmla="*/ 0 h 607104"/>
                    <a:gd name="connsiteX4" fmla="*/ 752742 w 752741"/>
                    <a:gd name="connsiteY4" fmla="*/ 607104 h 607104"/>
                    <a:gd name="connsiteX5" fmla="*/ 752742 w 752741"/>
                    <a:gd name="connsiteY5" fmla="*/ 607104 h 607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52741" h="607104">
                      <a:moveTo>
                        <a:pt x="752742" y="607104"/>
                      </a:moveTo>
                      <a:cubicBezTo>
                        <a:pt x="337013" y="607104"/>
                        <a:pt x="0" y="471202"/>
                        <a:pt x="0" y="303552"/>
                      </a:cubicBezTo>
                      <a:cubicBezTo>
                        <a:pt x="0" y="135903"/>
                        <a:pt x="337013" y="0"/>
                        <a:pt x="752742" y="0"/>
                      </a:cubicBezTo>
                      <a:lnTo>
                        <a:pt x="752742" y="0"/>
                      </a:lnTo>
                      <a:cubicBezTo>
                        <a:pt x="524894" y="138227"/>
                        <a:pt x="524894" y="468859"/>
                        <a:pt x="752742" y="607104"/>
                      </a:cubicBezTo>
                      <a:lnTo>
                        <a:pt x="752742" y="607104"/>
                      </a:lnTo>
                      <a:close/>
                    </a:path>
                  </a:pathLst>
                </a:custGeom>
                <a:solidFill>
                  <a:srgbClr val="FF899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PH"/>
                </a:p>
              </p:txBody>
            </p:sp>
          </p:grpSp>
        </p:grpSp>
      </p:grpSp>
    </p:spTree>
  </p:cSld>
  <p:clrMapOvr>
    <a:masterClrMapping/>
  </p:clrMapOvr>
  <p:transition spd="slow" advClick="0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85185E-6 L 0.30885 0.002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43" y="1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11111E-6 L -0.00208 -0.5053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2525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044 L -0.00026 0.548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3D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000867" y="1414088"/>
            <a:ext cx="8368429" cy="38410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 dirty="0"/>
          </a:p>
        </p:txBody>
      </p:sp>
      <p:grpSp>
        <p:nvGrpSpPr>
          <p:cNvPr id="15" name="Group 14"/>
          <p:cNvGrpSpPr/>
          <p:nvPr/>
        </p:nvGrpSpPr>
        <p:grpSpPr>
          <a:xfrm>
            <a:off x="1596993" y="128016"/>
            <a:ext cx="8998015" cy="5367951"/>
            <a:chOff x="1441293" y="128016"/>
            <a:chExt cx="8998015" cy="5367951"/>
          </a:xfrm>
        </p:grpSpPr>
        <p:sp>
          <p:nvSpPr>
            <p:cNvPr id="10" name="Trapezoid 9"/>
            <p:cNvSpPr/>
            <p:nvPr/>
          </p:nvSpPr>
          <p:spPr>
            <a:xfrm rot="10800000">
              <a:off x="1441293" y="907937"/>
              <a:ext cx="8998014" cy="779920"/>
            </a:xfrm>
            <a:prstGeom prst="trapezoid">
              <a:avLst>
                <a:gd name="adj" fmla="val 80597"/>
              </a:avLst>
            </a:prstGeom>
            <a:solidFill>
              <a:srgbClr val="70DBF0"/>
            </a:solidFill>
            <a:ln>
              <a:solidFill>
                <a:srgbClr val="70DB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" name="Trapezoid 10"/>
            <p:cNvSpPr/>
            <p:nvPr/>
          </p:nvSpPr>
          <p:spPr>
            <a:xfrm rot="5400000">
              <a:off x="-534258" y="2883488"/>
              <a:ext cx="4588030" cy="636927"/>
            </a:xfrm>
            <a:custGeom>
              <a:avLst/>
              <a:gdLst>
                <a:gd name="connsiteX0" fmla="*/ 0 w 3706836"/>
                <a:gd name="connsiteY0" fmla="*/ 807748 h 807748"/>
                <a:gd name="connsiteX1" fmla="*/ 811536 w 3706836"/>
                <a:gd name="connsiteY1" fmla="*/ 0 h 807748"/>
                <a:gd name="connsiteX2" fmla="*/ 2895300 w 3706836"/>
                <a:gd name="connsiteY2" fmla="*/ 0 h 807748"/>
                <a:gd name="connsiteX3" fmla="*/ 3706836 w 3706836"/>
                <a:gd name="connsiteY3" fmla="*/ 807748 h 807748"/>
                <a:gd name="connsiteX4" fmla="*/ 0 w 3706836"/>
                <a:gd name="connsiteY4" fmla="*/ 807748 h 807748"/>
                <a:gd name="connsiteX0-1" fmla="*/ 0 w 3706836"/>
                <a:gd name="connsiteY0-2" fmla="*/ 807748 h 807748"/>
                <a:gd name="connsiteX1-3" fmla="*/ 811536 w 3706836"/>
                <a:gd name="connsiteY1-4" fmla="*/ 0 h 807748"/>
                <a:gd name="connsiteX2-5" fmla="*/ 3249262 w 3706836"/>
                <a:gd name="connsiteY2-6" fmla="*/ 314632 h 807748"/>
                <a:gd name="connsiteX3-7" fmla="*/ 3706836 w 3706836"/>
                <a:gd name="connsiteY3-8" fmla="*/ 807748 h 807748"/>
                <a:gd name="connsiteX4-9" fmla="*/ 0 w 3706836"/>
                <a:gd name="connsiteY4-10" fmla="*/ 807748 h 807748"/>
                <a:gd name="connsiteX0-11" fmla="*/ 0 w 3706836"/>
                <a:gd name="connsiteY0-12" fmla="*/ 493116 h 493116"/>
                <a:gd name="connsiteX1-13" fmla="*/ 689759 w 3706836"/>
                <a:gd name="connsiteY1-14" fmla="*/ 6915 h 493116"/>
                <a:gd name="connsiteX2-15" fmla="*/ 3249262 w 3706836"/>
                <a:gd name="connsiteY2-16" fmla="*/ 0 h 493116"/>
                <a:gd name="connsiteX3-17" fmla="*/ 3706836 w 3706836"/>
                <a:gd name="connsiteY3-18" fmla="*/ 493116 h 493116"/>
                <a:gd name="connsiteX4-19" fmla="*/ 0 w 3706836"/>
                <a:gd name="connsiteY4-20" fmla="*/ 493116 h 493116"/>
                <a:gd name="connsiteX0-21" fmla="*/ 0 w 3706836"/>
                <a:gd name="connsiteY0-22" fmla="*/ 636927 h 636927"/>
                <a:gd name="connsiteX1-23" fmla="*/ 632929 w 3706836"/>
                <a:gd name="connsiteY1-24" fmla="*/ 0 h 636927"/>
                <a:gd name="connsiteX2-25" fmla="*/ 3249262 w 3706836"/>
                <a:gd name="connsiteY2-26" fmla="*/ 143811 h 636927"/>
                <a:gd name="connsiteX3-27" fmla="*/ 3706836 w 3706836"/>
                <a:gd name="connsiteY3-28" fmla="*/ 636927 h 636927"/>
                <a:gd name="connsiteX4-29" fmla="*/ 0 w 3706836"/>
                <a:gd name="connsiteY4-30" fmla="*/ 636927 h 63692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706836" h="636927">
                  <a:moveTo>
                    <a:pt x="0" y="636927"/>
                  </a:moveTo>
                  <a:lnTo>
                    <a:pt x="632929" y="0"/>
                  </a:lnTo>
                  <a:lnTo>
                    <a:pt x="3249262" y="143811"/>
                  </a:lnTo>
                  <a:lnTo>
                    <a:pt x="3706836" y="636927"/>
                  </a:lnTo>
                  <a:lnTo>
                    <a:pt x="0" y="636927"/>
                  </a:lnTo>
                  <a:close/>
                </a:path>
              </a:pathLst>
            </a:custGeom>
            <a:solidFill>
              <a:srgbClr val="4ABBEF"/>
            </a:solidFill>
            <a:ln>
              <a:solidFill>
                <a:srgbClr val="4ABB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 dirty="0"/>
            </a:p>
          </p:txBody>
        </p:sp>
        <p:sp>
          <p:nvSpPr>
            <p:cNvPr id="12" name="Trapezoid 10"/>
            <p:cNvSpPr/>
            <p:nvPr/>
          </p:nvSpPr>
          <p:spPr>
            <a:xfrm rot="16200000" flipH="1">
              <a:off x="7821804" y="2878464"/>
              <a:ext cx="4588030" cy="646975"/>
            </a:xfrm>
            <a:custGeom>
              <a:avLst/>
              <a:gdLst>
                <a:gd name="connsiteX0" fmla="*/ 0 w 3706836"/>
                <a:gd name="connsiteY0" fmla="*/ 807748 h 807748"/>
                <a:gd name="connsiteX1" fmla="*/ 811536 w 3706836"/>
                <a:gd name="connsiteY1" fmla="*/ 0 h 807748"/>
                <a:gd name="connsiteX2" fmla="*/ 2895300 w 3706836"/>
                <a:gd name="connsiteY2" fmla="*/ 0 h 807748"/>
                <a:gd name="connsiteX3" fmla="*/ 3706836 w 3706836"/>
                <a:gd name="connsiteY3" fmla="*/ 807748 h 807748"/>
                <a:gd name="connsiteX4" fmla="*/ 0 w 3706836"/>
                <a:gd name="connsiteY4" fmla="*/ 807748 h 807748"/>
                <a:gd name="connsiteX0-1" fmla="*/ 0 w 3706836"/>
                <a:gd name="connsiteY0-2" fmla="*/ 807748 h 807748"/>
                <a:gd name="connsiteX1-3" fmla="*/ 811536 w 3706836"/>
                <a:gd name="connsiteY1-4" fmla="*/ 0 h 807748"/>
                <a:gd name="connsiteX2-5" fmla="*/ 3249262 w 3706836"/>
                <a:gd name="connsiteY2-6" fmla="*/ 314632 h 807748"/>
                <a:gd name="connsiteX3-7" fmla="*/ 3706836 w 3706836"/>
                <a:gd name="connsiteY3-8" fmla="*/ 807748 h 807748"/>
                <a:gd name="connsiteX4-9" fmla="*/ 0 w 3706836"/>
                <a:gd name="connsiteY4-10" fmla="*/ 807748 h 807748"/>
                <a:gd name="connsiteX0-11" fmla="*/ 0 w 3706836"/>
                <a:gd name="connsiteY0-12" fmla="*/ 516346 h 516346"/>
                <a:gd name="connsiteX1-13" fmla="*/ 827773 w 3706836"/>
                <a:gd name="connsiteY1-14" fmla="*/ 0 h 516346"/>
                <a:gd name="connsiteX2-15" fmla="*/ 3249262 w 3706836"/>
                <a:gd name="connsiteY2-16" fmla="*/ 23230 h 516346"/>
                <a:gd name="connsiteX3-17" fmla="*/ 3706836 w 3706836"/>
                <a:gd name="connsiteY3-18" fmla="*/ 516346 h 516346"/>
                <a:gd name="connsiteX4-19" fmla="*/ 0 w 3706836"/>
                <a:gd name="connsiteY4-20" fmla="*/ 516346 h 516346"/>
                <a:gd name="connsiteX0-21" fmla="*/ 0 w 3706836"/>
                <a:gd name="connsiteY0-22" fmla="*/ 646975 h 646975"/>
                <a:gd name="connsiteX1-23" fmla="*/ 649167 w 3706836"/>
                <a:gd name="connsiteY1-24" fmla="*/ 0 h 646975"/>
                <a:gd name="connsiteX2-25" fmla="*/ 3249262 w 3706836"/>
                <a:gd name="connsiteY2-26" fmla="*/ 153859 h 646975"/>
                <a:gd name="connsiteX3-27" fmla="*/ 3706836 w 3706836"/>
                <a:gd name="connsiteY3-28" fmla="*/ 646975 h 646975"/>
                <a:gd name="connsiteX4-29" fmla="*/ 0 w 3706836"/>
                <a:gd name="connsiteY4-30" fmla="*/ 646975 h 646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706836" h="646975">
                  <a:moveTo>
                    <a:pt x="0" y="646975"/>
                  </a:moveTo>
                  <a:lnTo>
                    <a:pt x="649167" y="0"/>
                  </a:lnTo>
                  <a:lnTo>
                    <a:pt x="3249262" y="153859"/>
                  </a:lnTo>
                  <a:lnTo>
                    <a:pt x="3706836" y="646975"/>
                  </a:lnTo>
                  <a:lnTo>
                    <a:pt x="0" y="646975"/>
                  </a:lnTo>
                  <a:close/>
                </a:path>
              </a:pathLst>
            </a:custGeom>
            <a:solidFill>
              <a:srgbClr val="4ABBEF"/>
            </a:solidFill>
            <a:ln>
              <a:solidFill>
                <a:srgbClr val="4ABB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" name="Trapezoid 12"/>
            <p:cNvSpPr/>
            <p:nvPr/>
          </p:nvSpPr>
          <p:spPr>
            <a:xfrm rot="10800000" flipV="1">
              <a:off x="1441293" y="4937761"/>
              <a:ext cx="8998014" cy="558206"/>
            </a:xfrm>
            <a:prstGeom prst="trapezoid">
              <a:avLst>
                <a:gd name="adj" fmla="val 89813"/>
              </a:avLst>
            </a:prstGeom>
            <a:solidFill>
              <a:srgbClr val="70DBF0"/>
            </a:solidFill>
            <a:ln>
              <a:solidFill>
                <a:srgbClr val="70DB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4" name="Trapezoid 13"/>
            <p:cNvSpPr/>
            <p:nvPr/>
          </p:nvSpPr>
          <p:spPr>
            <a:xfrm>
              <a:off x="1441294" y="128016"/>
              <a:ext cx="8998014" cy="779919"/>
            </a:xfrm>
            <a:prstGeom prst="trapezoid">
              <a:avLst>
                <a:gd name="adj" fmla="val 56749"/>
              </a:avLst>
            </a:prstGeom>
            <a:solidFill>
              <a:srgbClr val="4ABBEF"/>
            </a:solidFill>
            <a:ln>
              <a:solidFill>
                <a:srgbClr val="4ABB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1596991" y="5495967"/>
            <a:ext cx="9010207" cy="1362033"/>
          </a:xfrm>
          <a:prstGeom prst="rect">
            <a:avLst/>
          </a:prstGeom>
          <a:solidFill>
            <a:srgbClr val="F36EB2"/>
          </a:solidFill>
          <a:ln>
            <a:solidFill>
              <a:srgbClr val="F36E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18" name="Rectangle 17"/>
          <p:cNvSpPr/>
          <p:nvPr/>
        </p:nvSpPr>
        <p:spPr>
          <a:xfrm>
            <a:off x="1584800" y="5958658"/>
            <a:ext cx="9010207" cy="590706"/>
          </a:xfrm>
          <a:prstGeom prst="rect">
            <a:avLst/>
          </a:prstGeom>
          <a:solidFill>
            <a:srgbClr val="FCE4E3"/>
          </a:solidFill>
          <a:ln>
            <a:solidFill>
              <a:srgbClr val="FCE4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1" name="Trapezoid 30"/>
          <p:cNvSpPr/>
          <p:nvPr/>
        </p:nvSpPr>
        <p:spPr>
          <a:xfrm>
            <a:off x="2233921" y="1824702"/>
            <a:ext cx="7714109" cy="2988000"/>
          </a:xfrm>
          <a:prstGeom prst="trapezoid">
            <a:avLst>
              <a:gd name="adj" fmla="val 3952"/>
            </a:avLst>
          </a:prstGeom>
          <a:solidFill>
            <a:srgbClr val="545C66"/>
          </a:solidFill>
          <a:ln>
            <a:solidFill>
              <a:srgbClr val="545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19" name="Rectangle 18"/>
          <p:cNvSpPr/>
          <p:nvPr/>
        </p:nvSpPr>
        <p:spPr>
          <a:xfrm>
            <a:off x="1584800" y="5673472"/>
            <a:ext cx="9010207" cy="1076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2" name="TextBox 31"/>
          <p:cNvSpPr txBox="1"/>
          <p:nvPr/>
        </p:nvSpPr>
        <p:spPr>
          <a:xfrm>
            <a:off x="1378579" y="2317950"/>
            <a:ext cx="96130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5400" dirty="0" smtClean="0">
                <a:solidFill>
                  <a:srgbClr val="FFFF00"/>
                </a:solidFill>
                <a:effectLst>
                  <a:glow rad="127000">
                    <a:srgbClr val="11F8C7">
                      <a:alpha val="16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TÔN TRỌNG </a:t>
            </a:r>
          </a:p>
          <a:p>
            <a:pPr algn="ctr"/>
            <a:r>
              <a:rPr lang="en-PH" sz="5400" dirty="0" smtClean="0">
                <a:solidFill>
                  <a:srgbClr val="FFFF00"/>
                </a:solidFill>
                <a:effectLst>
                  <a:glow rad="127000">
                    <a:srgbClr val="11F8C7">
                      <a:alpha val="16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SỰ THẬT (TIẾT 2)</a:t>
            </a:r>
            <a:endParaRPr lang="en-PH" sz="5400" dirty="0">
              <a:solidFill>
                <a:srgbClr val="FFFF00"/>
              </a:solidFill>
              <a:effectLst>
                <a:glow rad="127000">
                  <a:srgbClr val="11F8C7">
                    <a:alpha val="16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447655" y="5112173"/>
            <a:ext cx="468000" cy="216000"/>
          </a:xfrm>
          <a:prstGeom prst="rect">
            <a:avLst/>
          </a:prstGeom>
          <a:solidFill>
            <a:srgbClr val="545C66"/>
          </a:solidFill>
          <a:ln>
            <a:solidFill>
              <a:srgbClr val="545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4" name="Rectangle 23"/>
          <p:cNvSpPr/>
          <p:nvPr/>
        </p:nvSpPr>
        <p:spPr>
          <a:xfrm>
            <a:off x="6266297" y="5108864"/>
            <a:ext cx="468000" cy="216000"/>
          </a:xfrm>
          <a:prstGeom prst="rect">
            <a:avLst/>
          </a:prstGeom>
          <a:solidFill>
            <a:srgbClr val="545C66"/>
          </a:solidFill>
          <a:ln>
            <a:solidFill>
              <a:srgbClr val="545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8" name="Rectangle 27"/>
          <p:cNvSpPr/>
          <p:nvPr/>
        </p:nvSpPr>
        <p:spPr>
          <a:xfrm>
            <a:off x="2000867" y="5759959"/>
            <a:ext cx="828000" cy="936000"/>
          </a:xfrm>
          <a:prstGeom prst="rect">
            <a:avLst/>
          </a:prstGeom>
          <a:solidFill>
            <a:srgbClr val="EDECF5"/>
          </a:solidFill>
          <a:ln w="76200">
            <a:solidFill>
              <a:srgbClr val="545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9" name="Rectangle 28"/>
          <p:cNvSpPr/>
          <p:nvPr/>
        </p:nvSpPr>
        <p:spPr>
          <a:xfrm>
            <a:off x="2488959" y="6140831"/>
            <a:ext cx="144000" cy="270116"/>
          </a:xfrm>
          <a:prstGeom prst="rect">
            <a:avLst/>
          </a:prstGeom>
          <a:solidFill>
            <a:srgbClr val="545C66"/>
          </a:solidFill>
          <a:ln>
            <a:solidFill>
              <a:srgbClr val="545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0" name="Rectangle: Rounded Corners 29"/>
          <p:cNvSpPr/>
          <p:nvPr/>
        </p:nvSpPr>
        <p:spPr>
          <a:xfrm>
            <a:off x="4300597" y="359249"/>
            <a:ext cx="3590807" cy="316912"/>
          </a:xfrm>
          <a:prstGeom prst="roundRect">
            <a:avLst>
              <a:gd name="adj" fmla="val 50000"/>
            </a:avLst>
          </a:prstGeom>
          <a:solidFill>
            <a:srgbClr val="F36EB2"/>
          </a:solidFill>
          <a:ln>
            <a:solidFill>
              <a:srgbClr val="F36E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48" name="Group 47"/>
          <p:cNvGrpSpPr/>
          <p:nvPr/>
        </p:nvGrpSpPr>
        <p:grpSpPr>
          <a:xfrm>
            <a:off x="4292048" y="4767650"/>
            <a:ext cx="680783" cy="550813"/>
            <a:chOff x="13573779" y="3446681"/>
            <a:chExt cx="697077" cy="563996"/>
          </a:xfrm>
        </p:grpSpPr>
        <p:sp>
          <p:nvSpPr>
            <p:cNvPr id="46" name="Freeform: Shape 45"/>
            <p:cNvSpPr/>
            <p:nvPr/>
          </p:nvSpPr>
          <p:spPr>
            <a:xfrm>
              <a:off x="13575145" y="3446681"/>
              <a:ext cx="695711" cy="403873"/>
            </a:xfrm>
            <a:custGeom>
              <a:avLst/>
              <a:gdLst>
                <a:gd name="connsiteX0" fmla="*/ 340365 w 680730"/>
                <a:gd name="connsiteY0" fmla="*/ 0 h 395176"/>
                <a:gd name="connsiteX1" fmla="*/ 668051 w 680730"/>
                <a:gd name="connsiteY1" fmla="*/ 174229 h 395176"/>
                <a:gd name="connsiteX2" fmla="*/ 680730 w 680730"/>
                <a:gd name="connsiteY2" fmla="*/ 197588 h 395176"/>
                <a:gd name="connsiteX3" fmla="*/ 668051 w 680730"/>
                <a:gd name="connsiteY3" fmla="*/ 220947 h 395176"/>
                <a:gd name="connsiteX4" fmla="*/ 340365 w 680730"/>
                <a:gd name="connsiteY4" fmla="*/ 395176 h 395176"/>
                <a:gd name="connsiteX5" fmla="*/ 12679 w 680730"/>
                <a:gd name="connsiteY5" fmla="*/ 220947 h 395176"/>
                <a:gd name="connsiteX6" fmla="*/ 0 w 680730"/>
                <a:gd name="connsiteY6" fmla="*/ 197588 h 395176"/>
                <a:gd name="connsiteX7" fmla="*/ 12679 w 680730"/>
                <a:gd name="connsiteY7" fmla="*/ 174229 h 395176"/>
                <a:gd name="connsiteX8" fmla="*/ 340365 w 680730"/>
                <a:gd name="connsiteY8" fmla="*/ 0 h 395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0730" h="395176">
                  <a:moveTo>
                    <a:pt x="340365" y="0"/>
                  </a:moveTo>
                  <a:cubicBezTo>
                    <a:pt x="476771" y="0"/>
                    <a:pt x="597035" y="69112"/>
                    <a:pt x="668051" y="174229"/>
                  </a:cubicBezTo>
                  <a:lnTo>
                    <a:pt x="680730" y="197588"/>
                  </a:lnTo>
                  <a:lnTo>
                    <a:pt x="668051" y="220947"/>
                  </a:lnTo>
                  <a:cubicBezTo>
                    <a:pt x="597035" y="326064"/>
                    <a:pt x="476771" y="395176"/>
                    <a:pt x="340365" y="395176"/>
                  </a:cubicBezTo>
                  <a:cubicBezTo>
                    <a:pt x="203959" y="395176"/>
                    <a:pt x="83695" y="326064"/>
                    <a:pt x="12679" y="220947"/>
                  </a:cubicBezTo>
                  <a:lnTo>
                    <a:pt x="0" y="197588"/>
                  </a:lnTo>
                  <a:lnTo>
                    <a:pt x="12679" y="174229"/>
                  </a:lnTo>
                  <a:cubicBezTo>
                    <a:pt x="83695" y="69112"/>
                    <a:pt x="203959" y="0"/>
                    <a:pt x="340365" y="0"/>
                  </a:cubicBezTo>
                  <a:close/>
                </a:path>
              </a:pathLst>
            </a:custGeom>
            <a:solidFill>
              <a:srgbClr val="019D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3573779" y="3646598"/>
              <a:ext cx="689981" cy="330068"/>
            </a:xfrm>
            <a:custGeom>
              <a:avLst/>
              <a:gdLst>
                <a:gd name="connsiteX0" fmla="*/ 0 w 689981"/>
                <a:gd name="connsiteY0" fmla="*/ 0 h 264017"/>
                <a:gd name="connsiteX1" fmla="*/ 689981 w 689981"/>
                <a:gd name="connsiteY1" fmla="*/ 0 h 264017"/>
                <a:gd name="connsiteX2" fmla="*/ 689981 w 689981"/>
                <a:gd name="connsiteY2" fmla="*/ 264017 h 264017"/>
                <a:gd name="connsiteX3" fmla="*/ 0 w 689981"/>
                <a:gd name="connsiteY3" fmla="*/ 264017 h 264017"/>
                <a:gd name="connsiteX4" fmla="*/ 0 w 689981"/>
                <a:gd name="connsiteY4" fmla="*/ 0 h 264017"/>
                <a:gd name="connsiteX0-1" fmla="*/ 0 w 689981"/>
                <a:gd name="connsiteY0-2" fmla="*/ 0 h 264017"/>
                <a:gd name="connsiteX1-3" fmla="*/ 689981 w 689981"/>
                <a:gd name="connsiteY1-4" fmla="*/ 0 h 264017"/>
                <a:gd name="connsiteX2-5" fmla="*/ 689981 w 689981"/>
                <a:gd name="connsiteY2-6" fmla="*/ 264017 h 264017"/>
                <a:gd name="connsiteX3-7" fmla="*/ 0 w 689981"/>
                <a:gd name="connsiteY3-8" fmla="*/ 264017 h 264017"/>
                <a:gd name="connsiteX4-9" fmla="*/ 0 w 689981"/>
                <a:gd name="connsiteY4-10" fmla="*/ 0 h 264017"/>
                <a:gd name="connsiteX0-11" fmla="*/ 0 w 689981"/>
                <a:gd name="connsiteY0-12" fmla="*/ 0 h 264017"/>
                <a:gd name="connsiteX1-13" fmla="*/ 689981 w 689981"/>
                <a:gd name="connsiteY1-14" fmla="*/ 0 h 264017"/>
                <a:gd name="connsiteX2-15" fmla="*/ 689981 w 689981"/>
                <a:gd name="connsiteY2-16" fmla="*/ 264017 h 264017"/>
                <a:gd name="connsiteX3-17" fmla="*/ 0 w 689981"/>
                <a:gd name="connsiteY3-18" fmla="*/ 264017 h 264017"/>
                <a:gd name="connsiteX4-19" fmla="*/ 0 w 689981"/>
                <a:gd name="connsiteY4-20" fmla="*/ 0 h 264017"/>
                <a:gd name="connsiteX0-21" fmla="*/ 0 w 689981"/>
                <a:gd name="connsiteY0-22" fmla="*/ 0 h 264017"/>
                <a:gd name="connsiteX1-23" fmla="*/ 689981 w 689981"/>
                <a:gd name="connsiteY1-24" fmla="*/ 0 h 264017"/>
                <a:gd name="connsiteX2-25" fmla="*/ 689981 w 689981"/>
                <a:gd name="connsiteY2-26" fmla="*/ 264017 h 264017"/>
                <a:gd name="connsiteX3-27" fmla="*/ 0 w 689981"/>
                <a:gd name="connsiteY3-28" fmla="*/ 264017 h 264017"/>
                <a:gd name="connsiteX4-29" fmla="*/ 0 w 689981"/>
                <a:gd name="connsiteY4-30" fmla="*/ 0 h 264017"/>
                <a:gd name="connsiteX0-31" fmla="*/ 0 w 689981"/>
                <a:gd name="connsiteY0-32" fmla="*/ 0 h 301387"/>
                <a:gd name="connsiteX1-33" fmla="*/ 689981 w 689981"/>
                <a:gd name="connsiteY1-34" fmla="*/ 0 h 301387"/>
                <a:gd name="connsiteX2-35" fmla="*/ 689981 w 689981"/>
                <a:gd name="connsiteY2-36" fmla="*/ 264017 h 301387"/>
                <a:gd name="connsiteX3-37" fmla="*/ 0 w 689981"/>
                <a:gd name="connsiteY3-38" fmla="*/ 264017 h 301387"/>
                <a:gd name="connsiteX4-39" fmla="*/ 0 w 689981"/>
                <a:gd name="connsiteY4-40" fmla="*/ 0 h 301387"/>
                <a:gd name="connsiteX0-41" fmla="*/ 0 w 689981"/>
                <a:gd name="connsiteY0-42" fmla="*/ 0 h 330068"/>
                <a:gd name="connsiteX1-43" fmla="*/ 689981 w 689981"/>
                <a:gd name="connsiteY1-44" fmla="*/ 0 h 330068"/>
                <a:gd name="connsiteX2-45" fmla="*/ 689981 w 689981"/>
                <a:gd name="connsiteY2-46" fmla="*/ 264017 h 330068"/>
                <a:gd name="connsiteX3-47" fmla="*/ 0 w 689981"/>
                <a:gd name="connsiteY3-48" fmla="*/ 264017 h 330068"/>
                <a:gd name="connsiteX4-49" fmla="*/ 0 w 689981"/>
                <a:gd name="connsiteY4-50" fmla="*/ 0 h 330068"/>
                <a:gd name="connsiteX0-51" fmla="*/ 0 w 689981"/>
                <a:gd name="connsiteY0-52" fmla="*/ 0 h 330068"/>
                <a:gd name="connsiteX1-53" fmla="*/ 689981 w 689981"/>
                <a:gd name="connsiteY1-54" fmla="*/ 0 h 330068"/>
                <a:gd name="connsiteX2-55" fmla="*/ 689981 w 689981"/>
                <a:gd name="connsiteY2-56" fmla="*/ 264017 h 330068"/>
                <a:gd name="connsiteX3-57" fmla="*/ 0 w 689981"/>
                <a:gd name="connsiteY3-58" fmla="*/ 264017 h 330068"/>
                <a:gd name="connsiteX4-59" fmla="*/ 0 w 689981"/>
                <a:gd name="connsiteY4-60" fmla="*/ 0 h 33006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89981" h="330068">
                  <a:moveTo>
                    <a:pt x="0" y="0"/>
                  </a:moveTo>
                  <a:cubicBezTo>
                    <a:pt x="285173" y="241738"/>
                    <a:pt x="609760" y="118241"/>
                    <a:pt x="689981" y="0"/>
                  </a:cubicBezTo>
                  <a:lnTo>
                    <a:pt x="689981" y="264017"/>
                  </a:lnTo>
                  <a:cubicBezTo>
                    <a:pt x="459987" y="355982"/>
                    <a:pt x="232622" y="348100"/>
                    <a:pt x="0" y="2640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45C66"/>
            </a:solidFill>
            <a:ln>
              <a:solidFill>
                <a:srgbClr val="545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49" name="Rectangle 46"/>
            <p:cNvSpPr/>
            <p:nvPr/>
          </p:nvSpPr>
          <p:spPr>
            <a:xfrm>
              <a:off x="13573779" y="3680609"/>
              <a:ext cx="689981" cy="330068"/>
            </a:xfrm>
            <a:custGeom>
              <a:avLst/>
              <a:gdLst>
                <a:gd name="connsiteX0" fmla="*/ 0 w 689981"/>
                <a:gd name="connsiteY0" fmla="*/ 0 h 264017"/>
                <a:gd name="connsiteX1" fmla="*/ 689981 w 689981"/>
                <a:gd name="connsiteY1" fmla="*/ 0 h 264017"/>
                <a:gd name="connsiteX2" fmla="*/ 689981 w 689981"/>
                <a:gd name="connsiteY2" fmla="*/ 264017 h 264017"/>
                <a:gd name="connsiteX3" fmla="*/ 0 w 689981"/>
                <a:gd name="connsiteY3" fmla="*/ 264017 h 264017"/>
                <a:gd name="connsiteX4" fmla="*/ 0 w 689981"/>
                <a:gd name="connsiteY4" fmla="*/ 0 h 264017"/>
                <a:gd name="connsiteX0-1" fmla="*/ 0 w 689981"/>
                <a:gd name="connsiteY0-2" fmla="*/ 0 h 264017"/>
                <a:gd name="connsiteX1-3" fmla="*/ 689981 w 689981"/>
                <a:gd name="connsiteY1-4" fmla="*/ 0 h 264017"/>
                <a:gd name="connsiteX2-5" fmla="*/ 689981 w 689981"/>
                <a:gd name="connsiteY2-6" fmla="*/ 264017 h 264017"/>
                <a:gd name="connsiteX3-7" fmla="*/ 0 w 689981"/>
                <a:gd name="connsiteY3-8" fmla="*/ 264017 h 264017"/>
                <a:gd name="connsiteX4-9" fmla="*/ 0 w 689981"/>
                <a:gd name="connsiteY4-10" fmla="*/ 0 h 264017"/>
                <a:gd name="connsiteX0-11" fmla="*/ 0 w 689981"/>
                <a:gd name="connsiteY0-12" fmla="*/ 0 h 264017"/>
                <a:gd name="connsiteX1-13" fmla="*/ 689981 w 689981"/>
                <a:gd name="connsiteY1-14" fmla="*/ 0 h 264017"/>
                <a:gd name="connsiteX2-15" fmla="*/ 689981 w 689981"/>
                <a:gd name="connsiteY2-16" fmla="*/ 264017 h 264017"/>
                <a:gd name="connsiteX3-17" fmla="*/ 0 w 689981"/>
                <a:gd name="connsiteY3-18" fmla="*/ 264017 h 264017"/>
                <a:gd name="connsiteX4-19" fmla="*/ 0 w 689981"/>
                <a:gd name="connsiteY4-20" fmla="*/ 0 h 264017"/>
                <a:gd name="connsiteX0-21" fmla="*/ 0 w 689981"/>
                <a:gd name="connsiteY0-22" fmla="*/ 0 h 264017"/>
                <a:gd name="connsiteX1-23" fmla="*/ 689981 w 689981"/>
                <a:gd name="connsiteY1-24" fmla="*/ 0 h 264017"/>
                <a:gd name="connsiteX2-25" fmla="*/ 689981 w 689981"/>
                <a:gd name="connsiteY2-26" fmla="*/ 264017 h 264017"/>
                <a:gd name="connsiteX3-27" fmla="*/ 0 w 689981"/>
                <a:gd name="connsiteY3-28" fmla="*/ 264017 h 264017"/>
                <a:gd name="connsiteX4-29" fmla="*/ 0 w 689981"/>
                <a:gd name="connsiteY4-30" fmla="*/ 0 h 264017"/>
                <a:gd name="connsiteX0-31" fmla="*/ 0 w 689981"/>
                <a:gd name="connsiteY0-32" fmla="*/ 0 h 301387"/>
                <a:gd name="connsiteX1-33" fmla="*/ 689981 w 689981"/>
                <a:gd name="connsiteY1-34" fmla="*/ 0 h 301387"/>
                <a:gd name="connsiteX2-35" fmla="*/ 689981 w 689981"/>
                <a:gd name="connsiteY2-36" fmla="*/ 264017 h 301387"/>
                <a:gd name="connsiteX3-37" fmla="*/ 0 w 689981"/>
                <a:gd name="connsiteY3-38" fmla="*/ 264017 h 301387"/>
                <a:gd name="connsiteX4-39" fmla="*/ 0 w 689981"/>
                <a:gd name="connsiteY4-40" fmla="*/ 0 h 301387"/>
                <a:gd name="connsiteX0-41" fmla="*/ 0 w 689981"/>
                <a:gd name="connsiteY0-42" fmla="*/ 0 h 330068"/>
                <a:gd name="connsiteX1-43" fmla="*/ 689981 w 689981"/>
                <a:gd name="connsiteY1-44" fmla="*/ 0 h 330068"/>
                <a:gd name="connsiteX2-45" fmla="*/ 689981 w 689981"/>
                <a:gd name="connsiteY2-46" fmla="*/ 264017 h 330068"/>
                <a:gd name="connsiteX3-47" fmla="*/ 0 w 689981"/>
                <a:gd name="connsiteY3-48" fmla="*/ 264017 h 330068"/>
                <a:gd name="connsiteX4-49" fmla="*/ 0 w 689981"/>
                <a:gd name="connsiteY4-50" fmla="*/ 0 h 330068"/>
                <a:gd name="connsiteX0-51" fmla="*/ 0 w 689981"/>
                <a:gd name="connsiteY0-52" fmla="*/ 0 h 330068"/>
                <a:gd name="connsiteX1-53" fmla="*/ 689981 w 689981"/>
                <a:gd name="connsiteY1-54" fmla="*/ 0 h 330068"/>
                <a:gd name="connsiteX2-55" fmla="*/ 689981 w 689981"/>
                <a:gd name="connsiteY2-56" fmla="*/ 264017 h 330068"/>
                <a:gd name="connsiteX3-57" fmla="*/ 0 w 689981"/>
                <a:gd name="connsiteY3-58" fmla="*/ 264017 h 330068"/>
                <a:gd name="connsiteX4-59" fmla="*/ 0 w 689981"/>
                <a:gd name="connsiteY4-60" fmla="*/ 0 h 33006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89981" h="330068">
                  <a:moveTo>
                    <a:pt x="0" y="0"/>
                  </a:moveTo>
                  <a:cubicBezTo>
                    <a:pt x="285173" y="241738"/>
                    <a:pt x="609760" y="118241"/>
                    <a:pt x="689981" y="0"/>
                  </a:cubicBezTo>
                  <a:lnTo>
                    <a:pt x="689981" y="264017"/>
                  </a:lnTo>
                  <a:cubicBezTo>
                    <a:pt x="459987" y="355982"/>
                    <a:pt x="232622" y="348100"/>
                    <a:pt x="0" y="2640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220196" y="4781456"/>
            <a:ext cx="680783" cy="550813"/>
            <a:chOff x="13573779" y="3446681"/>
            <a:chExt cx="697077" cy="563996"/>
          </a:xfrm>
        </p:grpSpPr>
        <p:sp>
          <p:nvSpPr>
            <p:cNvPr id="51" name="Freeform: Shape 50"/>
            <p:cNvSpPr/>
            <p:nvPr/>
          </p:nvSpPr>
          <p:spPr>
            <a:xfrm>
              <a:off x="13575145" y="3446681"/>
              <a:ext cx="695711" cy="403873"/>
            </a:xfrm>
            <a:custGeom>
              <a:avLst/>
              <a:gdLst>
                <a:gd name="connsiteX0" fmla="*/ 340365 w 680730"/>
                <a:gd name="connsiteY0" fmla="*/ 0 h 395176"/>
                <a:gd name="connsiteX1" fmla="*/ 668051 w 680730"/>
                <a:gd name="connsiteY1" fmla="*/ 174229 h 395176"/>
                <a:gd name="connsiteX2" fmla="*/ 680730 w 680730"/>
                <a:gd name="connsiteY2" fmla="*/ 197588 h 395176"/>
                <a:gd name="connsiteX3" fmla="*/ 668051 w 680730"/>
                <a:gd name="connsiteY3" fmla="*/ 220947 h 395176"/>
                <a:gd name="connsiteX4" fmla="*/ 340365 w 680730"/>
                <a:gd name="connsiteY4" fmla="*/ 395176 h 395176"/>
                <a:gd name="connsiteX5" fmla="*/ 12679 w 680730"/>
                <a:gd name="connsiteY5" fmla="*/ 220947 h 395176"/>
                <a:gd name="connsiteX6" fmla="*/ 0 w 680730"/>
                <a:gd name="connsiteY6" fmla="*/ 197588 h 395176"/>
                <a:gd name="connsiteX7" fmla="*/ 12679 w 680730"/>
                <a:gd name="connsiteY7" fmla="*/ 174229 h 395176"/>
                <a:gd name="connsiteX8" fmla="*/ 340365 w 680730"/>
                <a:gd name="connsiteY8" fmla="*/ 0 h 395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0730" h="395176">
                  <a:moveTo>
                    <a:pt x="340365" y="0"/>
                  </a:moveTo>
                  <a:cubicBezTo>
                    <a:pt x="476771" y="0"/>
                    <a:pt x="597035" y="69112"/>
                    <a:pt x="668051" y="174229"/>
                  </a:cubicBezTo>
                  <a:lnTo>
                    <a:pt x="680730" y="197588"/>
                  </a:lnTo>
                  <a:lnTo>
                    <a:pt x="668051" y="220947"/>
                  </a:lnTo>
                  <a:cubicBezTo>
                    <a:pt x="597035" y="326064"/>
                    <a:pt x="476771" y="395176"/>
                    <a:pt x="340365" y="395176"/>
                  </a:cubicBezTo>
                  <a:cubicBezTo>
                    <a:pt x="203959" y="395176"/>
                    <a:pt x="83695" y="326064"/>
                    <a:pt x="12679" y="220947"/>
                  </a:cubicBezTo>
                  <a:lnTo>
                    <a:pt x="0" y="197588"/>
                  </a:lnTo>
                  <a:lnTo>
                    <a:pt x="12679" y="174229"/>
                  </a:lnTo>
                  <a:cubicBezTo>
                    <a:pt x="83695" y="69112"/>
                    <a:pt x="203959" y="0"/>
                    <a:pt x="340365" y="0"/>
                  </a:cubicBezTo>
                  <a:close/>
                </a:path>
              </a:pathLst>
            </a:custGeom>
            <a:solidFill>
              <a:srgbClr val="EC54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52" name="Rectangle 46"/>
            <p:cNvSpPr/>
            <p:nvPr/>
          </p:nvSpPr>
          <p:spPr>
            <a:xfrm>
              <a:off x="13573779" y="3646598"/>
              <a:ext cx="689981" cy="330068"/>
            </a:xfrm>
            <a:custGeom>
              <a:avLst/>
              <a:gdLst>
                <a:gd name="connsiteX0" fmla="*/ 0 w 689981"/>
                <a:gd name="connsiteY0" fmla="*/ 0 h 264017"/>
                <a:gd name="connsiteX1" fmla="*/ 689981 w 689981"/>
                <a:gd name="connsiteY1" fmla="*/ 0 h 264017"/>
                <a:gd name="connsiteX2" fmla="*/ 689981 w 689981"/>
                <a:gd name="connsiteY2" fmla="*/ 264017 h 264017"/>
                <a:gd name="connsiteX3" fmla="*/ 0 w 689981"/>
                <a:gd name="connsiteY3" fmla="*/ 264017 h 264017"/>
                <a:gd name="connsiteX4" fmla="*/ 0 w 689981"/>
                <a:gd name="connsiteY4" fmla="*/ 0 h 264017"/>
                <a:gd name="connsiteX0-1" fmla="*/ 0 w 689981"/>
                <a:gd name="connsiteY0-2" fmla="*/ 0 h 264017"/>
                <a:gd name="connsiteX1-3" fmla="*/ 689981 w 689981"/>
                <a:gd name="connsiteY1-4" fmla="*/ 0 h 264017"/>
                <a:gd name="connsiteX2-5" fmla="*/ 689981 w 689981"/>
                <a:gd name="connsiteY2-6" fmla="*/ 264017 h 264017"/>
                <a:gd name="connsiteX3-7" fmla="*/ 0 w 689981"/>
                <a:gd name="connsiteY3-8" fmla="*/ 264017 h 264017"/>
                <a:gd name="connsiteX4-9" fmla="*/ 0 w 689981"/>
                <a:gd name="connsiteY4-10" fmla="*/ 0 h 264017"/>
                <a:gd name="connsiteX0-11" fmla="*/ 0 w 689981"/>
                <a:gd name="connsiteY0-12" fmla="*/ 0 h 264017"/>
                <a:gd name="connsiteX1-13" fmla="*/ 689981 w 689981"/>
                <a:gd name="connsiteY1-14" fmla="*/ 0 h 264017"/>
                <a:gd name="connsiteX2-15" fmla="*/ 689981 w 689981"/>
                <a:gd name="connsiteY2-16" fmla="*/ 264017 h 264017"/>
                <a:gd name="connsiteX3-17" fmla="*/ 0 w 689981"/>
                <a:gd name="connsiteY3-18" fmla="*/ 264017 h 264017"/>
                <a:gd name="connsiteX4-19" fmla="*/ 0 w 689981"/>
                <a:gd name="connsiteY4-20" fmla="*/ 0 h 264017"/>
                <a:gd name="connsiteX0-21" fmla="*/ 0 w 689981"/>
                <a:gd name="connsiteY0-22" fmla="*/ 0 h 264017"/>
                <a:gd name="connsiteX1-23" fmla="*/ 689981 w 689981"/>
                <a:gd name="connsiteY1-24" fmla="*/ 0 h 264017"/>
                <a:gd name="connsiteX2-25" fmla="*/ 689981 w 689981"/>
                <a:gd name="connsiteY2-26" fmla="*/ 264017 h 264017"/>
                <a:gd name="connsiteX3-27" fmla="*/ 0 w 689981"/>
                <a:gd name="connsiteY3-28" fmla="*/ 264017 h 264017"/>
                <a:gd name="connsiteX4-29" fmla="*/ 0 w 689981"/>
                <a:gd name="connsiteY4-30" fmla="*/ 0 h 264017"/>
                <a:gd name="connsiteX0-31" fmla="*/ 0 w 689981"/>
                <a:gd name="connsiteY0-32" fmla="*/ 0 h 301387"/>
                <a:gd name="connsiteX1-33" fmla="*/ 689981 w 689981"/>
                <a:gd name="connsiteY1-34" fmla="*/ 0 h 301387"/>
                <a:gd name="connsiteX2-35" fmla="*/ 689981 w 689981"/>
                <a:gd name="connsiteY2-36" fmla="*/ 264017 h 301387"/>
                <a:gd name="connsiteX3-37" fmla="*/ 0 w 689981"/>
                <a:gd name="connsiteY3-38" fmla="*/ 264017 h 301387"/>
                <a:gd name="connsiteX4-39" fmla="*/ 0 w 689981"/>
                <a:gd name="connsiteY4-40" fmla="*/ 0 h 301387"/>
                <a:gd name="connsiteX0-41" fmla="*/ 0 w 689981"/>
                <a:gd name="connsiteY0-42" fmla="*/ 0 h 330068"/>
                <a:gd name="connsiteX1-43" fmla="*/ 689981 w 689981"/>
                <a:gd name="connsiteY1-44" fmla="*/ 0 h 330068"/>
                <a:gd name="connsiteX2-45" fmla="*/ 689981 w 689981"/>
                <a:gd name="connsiteY2-46" fmla="*/ 264017 h 330068"/>
                <a:gd name="connsiteX3-47" fmla="*/ 0 w 689981"/>
                <a:gd name="connsiteY3-48" fmla="*/ 264017 h 330068"/>
                <a:gd name="connsiteX4-49" fmla="*/ 0 w 689981"/>
                <a:gd name="connsiteY4-50" fmla="*/ 0 h 330068"/>
                <a:gd name="connsiteX0-51" fmla="*/ 0 w 689981"/>
                <a:gd name="connsiteY0-52" fmla="*/ 0 h 330068"/>
                <a:gd name="connsiteX1-53" fmla="*/ 689981 w 689981"/>
                <a:gd name="connsiteY1-54" fmla="*/ 0 h 330068"/>
                <a:gd name="connsiteX2-55" fmla="*/ 689981 w 689981"/>
                <a:gd name="connsiteY2-56" fmla="*/ 264017 h 330068"/>
                <a:gd name="connsiteX3-57" fmla="*/ 0 w 689981"/>
                <a:gd name="connsiteY3-58" fmla="*/ 264017 h 330068"/>
                <a:gd name="connsiteX4-59" fmla="*/ 0 w 689981"/>
                <a:gd name="connsiteY4-60" fmla="*/ 0 h 33006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89981" h="330068">
                  <a:moveTo>
                    <a:pt x="0" y="0"/>
                  </a:moveTo>
                  <a:cubicBezTo>
                    <a:pt x="285173" y="241738"/>
                    <a:pt x="609760" y="118241"/>
                    <a:pt x="689981" y="0"/>
                  </a:cubicBezTo>
                  <a:lnTo>
                    <a:pt x="689981" y="264017"/>
                  </a:lnTo>
                  <a:cubicBezTo>
                    <a:pt x="459987" y="355982"/>
                    <a:pt x="232622" y="348100"/>
                    <a:pt x="0" y="2640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45C66"/>
            </a:solidFill>
            <a:ln>
              <a:solidFill>
                <a:srgbClr val="545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53" name="Rectangle 46"/>
            <p:cNvSpPr/>
            <p:nvPr/>
          </p:nvSpPr>
          <p:spPr>
            <a:xfrm>
              <a:off x="13573779" y="3680609"/>
              <a:ext cx="689981" cy="330068"/>
            </a:xfrm>
            <a:custGeom>
              <a:avLst/>
              <a:gdLst>
                <a:gd name="connsiteX0" fmla="*/ 0 w 689981"/>
                <a:gd name="connsiteY0" fmla="*/ 0 h 264017"/>
                <a:gd name="connsiteX1" fmla="*/ 689981 w 689981"/>
                <a:gd name="connsiteY1" fmla="*/ 0 h 264017"/>
                <a:gd name="connsiteX2" fmla="*/ 689981 w 689981"/>
                <a:gd name="connsiteY2" fmla="*/ 264017 h 264017"/>
                <a:gd name="connsiteX3" fmla="*/ 0 w 689981"/>
                <a:gd name="connsiteY3" fmla="*/ 264017 h 264017"/>
                <a:gd name="connsiteX4" fmla="*/ 0 w 689981"/>
                <a:gd name="connsiteY4" fmla="*/ 0 h 264017"/>
                <a:gd name="connsiteX0-1" fmla="*/ 0 w 689981"/>
                <a:gd name="connsiteY0-2" fmla="*/ 0 h 264017"/>
                <a:gd name="connsiteX1-3" fmla="*/ 689981 w 689981"/>
                <a:gd name="connsiteY1-4" fmla="*/ 0 h 264017"/>
                <a:gd name="connsiteX2-5" fmla="*/ 689981 w 689981"/>
                <a:gd name="connsiteY2-6" fmla="*/ 264017 h 264017"/>
                <a:gd name="connsiteX3-7" fmla="*/ 0 w 689981"/>
                <a:gd name="connsiteY3-8" fmla="*/ 264017 h 264017"/>
                <a:gd name="connsiteX4-9" fmla="*/ 0 w 689981"/>
                <a:gd name="connsiteY4-10" fmla="*/ 0 h 264017"/>
                <a:gd name="connsiteX0-11" fmla="*/ 0 w 689981"/>
                <a:gd name="connsiteY0-12" fmla="*/ 0 h 264017"/>
                <a:gd name="connsiteX1-13" fmla="*/ 689981 w 689981"/>
                <a:gd name="connsiteY1-14" fmla="*/ 0 h 264017"/>
                <a:gd name="connsiteX2-15" fmla="*/ 689981 w 689981"/>
                <a:gd name="connsiteY2-16" fmla="*/ 264017 h 264017"/>
                <a:gd name="connsiteX3-17" fmla="*/ 0 w 689981"/>
                <a:gd name="connsiteY3-18" fmla="*/ 264017 h 264017"/>
                <a:gd name="connsiteX4-19" fmla="*/ 0 w 689981"/>
                <a:gd name="connsiteY4-20" fmla="*/ 0 h 264017"/>
                <a:gd name="connsiteX0-21" fmla="*/ 0 w 689981"/>
                <a:gd name="connsiteY0-22" fmla="*/ 0 h 264017"/>
                <a:gd name="connsiteX1-23" fmla="*/ 689981 w 689981"/>
                <a:gd name="connsiteY1-24" fmla="*/ 0 h 264017"/>
                <a:gd name="connsiteX2-25" fmla="*/ 689981 w 689981"/>
                <a:gd name="connsiteY2-26" fmla="*/ 264017 h 264017"/>
                <a:gd name="connsiteX3-27" fmla="*/ 0 w 689981"/>
                <a:gd name="connsiteY3-28" fmla="*/ 264017 h 264017"/>
                <a:gd name="connsiteX4-29" fmla="*/ 0 w 689981"/>
                <a:gd name="connsiteY4-30" fmla="*/ 0 h 264017"/>
                <a:gd name="connsiteX0-31" fmla="*/ 0 w 689981"/>
                <a:gd name="connsiteY0-32" fmla="*/ 0 h 301387"/>
                <a:gd name="connsiteX1-33" fmla="*/ 689981 w 689981"/>
                <a:gd name="connsiteY1-34" fmla="*/ 0 h 301387"/>
                <a:gd name="connsiteX2-35" fmla="*/ 689981 w 689981"/>
                <a:gd name="connsiteY2-36" fmla="*/ 264017 h 301387"/>
                <a:gd name="connsiteX3-37" fmla="*/ 0 w 689981"/>
                <a:gd name="connsiteY3-38" fmla="*/ 264017 h 301387"/>
                <a:gd name="connsiteX4-39" fmla="*/ 0 w 689981"/>
                <a:gd name="connsiteY4-40" fmla="*/ 0 h 301387"/>
                <a:gd name="connsiteX0-41" fmla="*/ 0 w 689981"/>
                <a:gd name="connsiteY0-42" fmla="*/ 0 h 330068"/>
                <a:gd name="connsiteX1-43" fmla="*/ 689981 w 689981"/>
                <a:gd name="connsiteY1-44" fmla="*/ 0 h 330068"/>
                <a:gd name="connsiteX2-45" fmla="*/ 689981 w 689981"/>
                <a:gd name="connsiteY2-46" fmla="*/ 264017 h 330068"/>
                <a:gd name="connsiteX3-47" fmla="*/ 0 w 689981"/>
                <a:gd name="connsiteY3-48" fmla="*/ 264017 h 330068"/>
                <a:gd name="connsiteX4-49" fmla="*/ 0 w 689981"/>
                <a:gd name="connsiteY4-50" fmla="*/ 0 h 330068"/>
                <a:gd name="connsiteX0-51" fmla="*/ 0 w 689981"/>
                <a:gd name="connsiteY0-52" fmla="*/ 0 h 330068"/>
                <a:gd name="connsiteX1-53" fmla="*/ 689981 w 689981"/>
                <a:gd name="connsiteY1-54" fmla="*/ 0 h 330068"/>
                <a:gd name="connsiteX2-55" fmla="*/ 689981 w 689981"/>
                <a:gd name="connsiteY2-56" fmla="*/ 264017 h 330068"/>
                <a:gd name="connsiteX3-57" fmla="*/ 0 w 689981"/>
                <a:gd name="connsiteY3-58" fmla="*/ 264017 h 330068"/>
                <a:gd name="connsiteX4-59" fmla="*/ 0 w 689981"/>
                <a:gd name="connsiteY4-60" fmla="*/ 0 h 33006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89981" h="330068">
                  <a:moveTo>
                    <a:pt x="0" y="0"/>
                  </a:moveTo>
                  <a:cubicBezTo>
                    <a:pt x="285173" y="241738"/>
                    <a:pt x="609760" y="118241"/>
                    <a:pt x="689981" y="0"/>
                  </a:cubicBezTo>
                  <a:lnTo>
                    <a:pt x="689981" y="264017"/>
                  </a:lnTo>
                  <a:cubicBezTo>
                    <a:pt x="459987" y="355982"/>
                    <a:pt x="232622" y="348100"/>
                    <a:pt x="0" y="2640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40" name="Oval 39"/>
          <p:cNvSpPr/>
          <p:nvPr/>
        </p:nvSpPr>
        <p:spPr>
          <a:xfrm>
            <a:off x="4443891" y="4783964"/>
            <a:ext cx="386609" cy="154446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54" name="Rectangle 53"/>
          <p:cNvSpPr/>
          <p:nvPr/>
        </p:nvSpPr>
        <p:spPr>
          <a:xfrm rot="2543687">
            <a:off x="7415627" y="4757102"/>
            <a:ext cx="66965" cy="252000"/>
          </a:xfrm>
          <a:custGeom>
            <a:avLst/>
            <a:gdLst>
              <a:gd name="connsiteX0" fmla="*/ 0 w 45719"/>
              <a:gd name="connsiteY0" fmla="*/ 0 h 252000"/>
              <a:gd name="connsiteX1" fmla="*/ 45719 w 45719"/>
              <a:gd name="connsiteY1" fmla="*/ 0 h 252000"/>
              <a:gd name="connsiteX2" fmla="*/ 45719 w 45719"/>
              <a:gd name="connsiteY2" fmla="*/ 252000 h 252000"/>
              <a:gd name="connsiteX3" fmla="*/ 0 w 45719"/>
              <a:gd name="connsiteY3" fmla="*/ 252000 h 252000"/>
              <a:gd name="connsiteX4" fmla="*/ 0 w 45719"/>
              <a:gd name="connsiteY4" fmla="*/ 0 h 252000"/>
              <a:gd name="connsiteX0-1" fmla="*/ 18066 w 63785"/>
              <a:gd name="connsiteY0-2" fmla="*/ 0 h 252000"/>
              <a:gd name="connsiteX1-3" fmla="*/ 63785 w 63785"/>
              <a:gd name="connsiteY1-4" fmla="*/ 0 h 252000"/>
              <a:gd name="connsiteX2-5" fmla="*/ 63785 w 63785"/>
              <a:gd name="connsiteY2-6" fmla="*/ 252000 h 252000"/>
              <a:gd name="connsiteX3-7" fmla="*/ 18066 w 63785"/>
              <a:gd name="connsiteY3-8" fmla="*/ 252000 h 252000"/>
              <a:gd name="connsiteX4-9" fmla="*/ 2 w 63785"/>
              <a:gd name="connsiteY4-10" fmla="*/ 80189 h 252000"/>
              <a:gd name="connsiteX5" fmla="*/ 18066 w 63785"/>
              <a:gd name="connsiteY5" fmla="*/ 0 h 252000"/>
              <a:gd name="connsiteX0-11" fmla="*/ 20720 w 66439"/>
              <a:gd name="connsiteY0-12" fmla="*/ 0 h 252000"/>
              <a:gd name="connsiteX1-13" fmla="*/ 66439 w 66439"/>
              <a:gd name="connsiteY1-14" fmla="*/ 0 h 252000"/>
              <a:gd name="connsiteX2-15" fmla="*/ 66439 w 66439"/>
              <a:gd name="connsiteY2-16" fmla="*/ 252000 h 252000"/>
              <a:gd name="connsiteX3-17" fmla="*/ 20720 w 66439"/>
              <a:gd name="connsiteY3-18" fmla="*/ 252000 h 252000"/>
              <a:gd name="connsiteX4-19" fmla="*/ 2656 w 66439"/>
              <a:gd name="connsiteY4-20" fmla="*/ 80189 h 252000"/>
              <a:gd name="connsiteX5-21" fmla="*/ 20720 w 66439"/>
              <a:gd name="connsiteY5-22" fmla="*/ 0 h 252000"/>
              <a:gd name="connsiteX0-23" fmla="*/ 20720 w 66439"/>
              <a:gd name="connsiteY0-24" fmla="*/ 0 h 252000"/>
              <a:gd name="connsiteX1-25" fmla="*/ 66439 w 66439"/>
              <a:gd name="connsiteY1-26" fmla="*/ 0 h 252000"/>
              <a:gd name="connsiteX2-27" fmla="*/ 66439 w 66439"/>
              <a:gd name="connsiteY2-28" fmla="*/ 252000 h 252000"/>
              <a:gd name="connsiteX3-29" fmla="*/ 20720 w 66439"/>
              <a:gd name="connsiteY3-30" fmla="*/ 252000 h 252000"/>
              <a:gd name="connsiteX4-31" fmla="*/ 2656 w 66439"/>
              <a:gd name="connsiteY4-32" fmla="*/ 80189 h 252000"/>
              <a:gd name="connsiteX5-33" fmla="*/ 20720 w 66439"/>
              <a:gd name="connsiteY5-34" fmla="*/ 0 h 252000"/>
              <a:gd name="connsiteX0-35" fmla="*/ 20720 w 66439"/>
              <a:gd name="connsiteY0-36" fmla="*/ 0 h 252000"/>
              <a:gd name="connsiteX1-37" fmla="*/ 66439 w 66439"/>
              <a:gd name="connsiteY1-38" fmla="*/ 0 h 252000"/>
              <a:gd name="connsiteX2-39" fmla="*/ 66439 w 66439"/>
              <a:gd name="connsiteY2-40" fmla="*/ 252000 h 252000"/>
              <a:gd name="connsiteX3-41" fmla="*/ 20720 w 66439"/>
              <a:gd name="connsiteY3-42" fmla="*/ 252000 h 252000"/>
              <a:gd name="connsiteX4-43" fmla="*/ 2656 w 66439"/>
              <a:gd name="connsiteY4-44" fmla="*/ 80189 h 252000"/>
              <a:gd name="connsiteX5-45" fmla="*/ 20720 w 66439"/>
              <a:gd name="connsiteY5-46" fmla="*/ 0 h 252000"/>
              <a:gd name="connsiteX0-47" fmla="*/ 5715 w 51434"/>
              <a:gd name="connsiteY0-48" fmla="*/ 0 h 252000"/>
              <a:gd name="connsiteX1-49" fmla="*/ 51434 w 51434"/>
              <a:gd name="connsiteY1-50" fmla="*/ 0 h 252000"/>
              <a:gd name="connsiteX2-51" fmla="*/ 51434 w 51434"/>
              <a:gd name="connsiteY2-52" fmla="*/ 252000 h 252000"/>
              <a:gd name="connsiteX3-53" fmla="*/ 5715 w 51434"/>
              <a:gd name="connsiteY3-54" fmla="*/ 252000 h 252000"/>
              <a:gd name="connsiteX4-55" fmla="*/ 5715 w 51434"/>
              <a:gd name="connsiteY4-56" fmla="*/ 0 h 252000"/>
              <a:gd name="connsiteX0-57" fmla="*/ 14167 w 59886"/>
              <a:gd name="connsiteY0-58" fmla="*/ 0 h 252000"/>
              <a:gd name="connsiteX1-59" fmla="*/ 59886 w 59886"/>
              <a:gd name="connsiteY1-60" fmla="*/ 0 h 252000"/>
              <a:gd name="connsiteX2-61" fmla="*/ 59886 w 59886"/>
              <a:gd name="connsiteY2-62" fmla="*/ 252000 h 252000"/>
              <a:gd name="connsiteX3-63" fmla="*/ 14167 w 59886"/>
              <a:gd name="connsiteY3-64" fmla="*/ 252000 h 252000"/>
              <a:gd name="connsiteX4-65" fmla="*/ 14167 w 59886"/>
              <a:gd name="connsiteY4-66" fmla="*/ 0 h 252000"/>
              <a:gd name="connsiteX0-67" fmla="*/ 21246 w 66965"/>
              <a:gd name="connsiteY0-68" fmla="*/ 0 h 252000"/>
              <a:gd name="connsiteX1-69" fmla="*/ 66965 w 66965"/>
              <a:gd name="connsiteY1-70" fmla="*/ 0 h 252000"/>
              <a:gd name="connsiteX2-71" fmla="*/ 66965 w 66965"/>
              <a:gd name="connsiteY2-72" fmla="*/ 252000 h 252000"/>
              <a:gd name="connsiteX3-73" fmla="*/ 21246 w 66965"/>
              <a:gd name="connsiteY3-74" fmla="*/ 252000 h 252000"/>
              <a:gd name="connsiteX4-75" fmla="*/ 21246 w 66965"/>
              <a:gd name="connsiteY4-76" fmla="*/ 0 h 25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6965" h="252000">
                <a:moveTo>
                  <a:pt x="21246" y="0"/>
                </a:moveTo>
                <a:lnTo>
                  <a:pt x="66965" y="0"/>
                </a:lnTo>
                <a:cubicBezTo>
                  <a:pt x="50478" y="77658"/>
                  <a:pt x="38241" y="154112"/>
                  <a:pt x="66965" y="252000"/>
                </a:cubicBezTo>
                <a:lnTo>
                  <a:pt x="21246" y="252000"/>
                </a:lnTo>
                <a:cubicBezTo>
                  <a:pt x="-7744" y="218813"/>
                  <a:pt x="-6413" y="52272"/>
                  <a:pt x="2124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59" name="Rectangle 53"/>
          <p:cNvSpPr/>
          <p:nvPr/>
        </p:nvSpPr>
        <p:spPr>
          <a:xfrm rot="19056313" flipH="1">
            <a:off x="7634759" y="4756444"/>
            <a:ext cx="66965" cy="252000"/>
          </a:xfrm>
          <a:custGeom>
            <a:avLst/>
            <a:gdLst>
              <a:gd name="connsiteX0" fmla="*/ 0 w 45719"/>
              <a:gd name="connsiteY0" fmla="*/ 0 h 252000"/>
              <a:gd name="connsiteX1" fmla="*/ 45719 w 45719"/>
              <a:gd name="connsiteY1" fmla="*/ 0 h 252000"/>
              <a:gd name="connsiteX2" fmla="*/ 45719 w 45719"/>
              <a:gd name="connsiteY2" fmla="*/ 252000 h 252000"/>
              <a:gd name="connsiteX3" fmla="*/ 0 w 45719"/>
              <a:gd name="connsiteY3" fmla="*/ 252000 h 252000"/>
              <a:gd name="connsiteX4" fmla="*/ 0 w 45719"/>
              <a:gd name="connsiteY4" fmla="*/ 0 h 252000"/>
              <a:gd name="connsiteX0-1" fmla="*/ 18066 w 63785"/>
              <a:gd name="connsiteY0-2" fmla="*/ 0 h 252000"/>
              <a:gd name="connsiteX1-3" fmla="*/ 63785 w 63785"/>
              <a:gd name="connsiteY1-4" fmla="*/ 0 h 252000"/>
              <a:gd name="connsiteX2-5" fmla="*/ 63785 w 63785"/>
              <a:gd name="connsiteY2-6" fmla="*/ 252000 h 252000"/>
              <a:gd name="connsiteX3-7" fmla="*/ 18066 w 63785"/>
              <a:gd name="connsiteY3-8" fmla="*/ 252000 h 252000"/>
              <a:gd name="connsiteX4-9" fmla="*/ 2 w 63785"/>
              <a:gd name="connsiteY4-10" fmla="*/ 80189 h 252000"/>
              <a:gd name="connsiteX5" fmla="*/ 18066 w 63785"/>
              <a:gd name="connsiteY5" fmla="*/ 0 h 252000"/>
              <a:gd name="connsiteX0-11" fmla="*/ 20720 w 66439"/>
              <a:gd name="connsiteY0-12" fmla="*/ 0 h 252000"/>
              <a:gd name="connsiteX1-13" fmla="*/ 66439 w 66439"/>
              <a:gd name="connsiteY1-14" fmla="*/ 0 h 252000"/>
              <a:gd name="connsiteX2-15" fmla="*/ 66439 w 66439"/>
              <a:gd name="connsiteY2-16" fmla="*/ 252000 h 252000"/>
              <a:gd name="connsiteX3-17" fmla="*/ 20720 w 66439"/>
              <a:gd name="connsiteY3-18" fmla="*/ 252000 h 252000"/>
              <a:gd name="connsiteX4-19" fmla="*/ 2656 w 66439"/>
              <a:gd name="connsiteY4-20" fmla="*/ 80189 h 252000"/>
              <a:gd name="connsiteX5-21" fmla="*/ 20720 w 66439"/>
              <a:gd name="connsiteY5-22" fmla="*/ 0 h 252000"/>
              <a:gd name="connsiteX0-23" fmla="*/ 20720 w 66439"/>
              <a:gd name="connsiteY0-24" fmla="*/ 0 h 252000"/>
              <a:gd name="connsiteX1-25" fmla="*/ 66439 w 66439"/>
              <a:gd name="connsiteY1-26" fmla="*/ 0 h 252000"/>
              <a:gd name="connsiteX2-27" fmla="*/ 66439 w 66439"/>
              <a:gd name="connsiteY2-28" fmla="*/ 252000 h 252000"/>
              <a:gd name="connsiteX3-29" fmla="*/ 20720 w 66439"/>
              <a:gd name="connsiteY3-30" fmla="*/ 252000 h 252000"/>
              <a:gd name="connsiteX4-31" fmla="*/ 2656 w 66439"/>
              <a:gd name="connsiteY4-32" fmla="*/ 80189 h 252000"/>
              <a:gd name="connsiteX5-33" fmla="*/ 20720 w 66439"/>
              <a:gd name="connsiteY5-34" fmla="*/ 0 h 252000"/>
              <a:gd name="connsiteX0-35" fmla="*/ 20720 w 66439"/>
              <a:gd name="connsiteY0-36" fmla="*/ 0 h 252000"/>
              <a:gd name="connsiteX1-37" fmla="*/ 66439 w 66439"/>
              <a:gd name="connsiteY1-38" fmla="*/ 0 h 252000"/>
              <a:gd name="connsiteX2-39" fmla="*/ 66439 w 66439"/>
              <a:gd name="connsiteY2-40" fmla="*/ 252000 h 252000"/>
              <a:gd name="connsiteX3-41" fmla="*/ 20720 w 66439"/>
              <a:gd name="connsiteY3-42" fmla="*/ 252000 h 252000"/>
              <a:gd name="connsiteX4-43" fmla="*/ 2656 w 66439"/>
              <a:gd name="connsiteY4-44" fmla="*/ 80189 h 252000"/>
              <a:gd name="connsiteX5-45" fmla="*/ 20720 w 66439"/>
              <a:gd name="connsiteY5-46" fmla="*/ 0 h 252000"/>
              <a:gd name="connsiteX0-47" fmla="*/ 5715 w 51434"/>
              <a:gd name="connsiteY0-48" fmla="*/ 0 h 252000"/>
              <a:gd name="connsiteX1-49" fmla="*/ 51434 w 51434"/>
              <a:gd name="connsiteY1-50" fmla="*/ 0 h 252000"/>
              <a:gd name="connsiteX2-51" fmla="*/ 51434 w 51434"/>
              <a:gd name="connsiteY2-52" fmla="*/ 252000 h 252000"/>
              <a:gd name="connsiteX3-53" fmla="*/ 5715 w 51434"/>
              <a:gd name="connsiteY3-54" fmla="*/ 252000 h 252000"/>
              <a:gd name="connsiteX4-55" fmla="*/ 5715 w 51434"/>
              <a:gd name="connsiteY4-56" fmla="*/ 0 h 252000"/>
              <a:gd name="connsiteX0-57" fmla="*/ 14167 w 59886"/>
              <a:gd name="connsiteY0-58" fmla="*/ 0 h 252000"/>
              <a:gd name="connsiteX1-59" fmla="*/ 59886 w 59886"/>
              <a:gd name="connsiteY1-60" fmla="*/ 0 h 252000"/>
              <a:gd name="connsiteX2-61" fmla="*/ 59886 w 59886"/>
              <a:gd name="connsiteY2-62" fmla="*/ 252000 h 252000"/>
              <a:gd name="connsiteX3-63" fmla="*/ 14167 w 59886"/>
              <a:gd name="connsiteY3-64" fmla="*/ 252000 h 252000"/>
              <a:gd name="connsiteX4-65" fmla="*/ 14167 w 59886"/>
              <a:gd name="connsiteY4-66" fmla="*/ 0 h 252000"/>
              <a:gd name="connsiteX0-67" fmla="*/ 21246 w 66965"/>
              <a:gd name="connsiteY0-68" fmla="*/ 0 h 252000"/>
              <a:gd name="connsiteX1-69" fmla="*/ 66965 w 66965"/>
              <a:gd name="connsiteY1-70" fmla="*/ 0 h 252000"/>
              <a:gd name="connsiteX2-71" fmla="*/ 66965 w 66965"/>
              <a:gd name="connsiteY2-72" fmla="*/ 252000 h 252000"/>
              <a:gd name="connsiteX3-73" fmla="*/ 21246 w 66965"/>
              <a:gd name="connsiteY3-74" fmla="*/ 252000 h 252000"/>
              <a:gd name="connsiteX4-75" fmla="*/ 21246 w 66965"/>
              <a:gd name="connsiteY4-76" fmla="*/ 0 h 25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6965" h="252000">
                <a:moveTo>
                  <a:pt x="21246" y="0"/>
                </a:moveTo>
                <a:lnTo>
                  <a:pt x="66965" y="0"/>
                </a:lnTo>
                <a:cubicBezTo>
                  <a:pt x="50478" y="77658"/>
                  <a:pt x="38241" y="154112"/>
                  <a:pt x="66965" y="252000"/>
                </a:cubicBezTo>
                <a:lnTo>
                  <a:pt x="21246" y="252000"/>
                </a:lnTo>
                <a:cubicBezTo>
                  <a:pt x="-7744" y="218813"/>
                  <a:pt x="-6413" y="52272"/>
                  <a:pt x="2124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7523007" y="4780666"/>
            <a:ext cx="72000" cy="360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</p:spTree>
    <p:custDataLst>
      <p:tags r:id="rId1"/>
    </p:custDataLst>
  </p:cSld>
  <p:clrMapOvr>
    <a:masterClrMapping/>
  </p:clrMapOvr>
  <p:transition spd="slow" advClick="0" advTm="2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6096000" y="-160639"/>
            <a:ext cx="3404479" cy="7179276"/>
            <a:chOff x="6096000" y="-160639"/>
            <a:chExt cx="3404479" cy="7179276"/>
          </a:xfrm>
        </p:grpSpPr>
        <p:sp>
          <p:nvSpPr>
            <p:cNvPr id="24" name="Rectangle 23"/>
            <p:cNvSpPr/>
            <p:nvPr/>
          </p:nvSpPr>
          <p:spPr>
            <a:xfrm>
              <a:off x="6096000" y="0"/>
              <a:ext cx="3404479" cy="685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64" name="Freeform: Shape 63"/>
            <p:cNvSpPr/>
            <p:nvPr/>
          </p:nvSpPr>
          <p:spPr>
            <a:xfrm>
              <a:off x="6096000" y="2348999"/>
              <a:ext cx="1058776" cy="2160000"/>
            </a:xfrm>
            <a:custGeom>
              <a:avLst/>
              <a:gdLst>
                <a:gd name="connsiteX0" fmla="*/ 0 w 1058776"/>
                <a:gd name="connsiteY0" fmla="*/ 0 h 2160000"/>
                <a:gd name="connsiteX1" fmla="*/ 1058776 w 1058776"/>
                <a:gd name="connsiteY1" fmla="*/ 0 h 2160000"/>
                <a:gd name="connsiteX2" fmla="*/ 1058776 w 1058776"/>
                <a:gd name="connsiteY2" fmla="*/ 2160000 h 2160000"/>
                <a:gd name="connsiteX3" fmla="*/ 0 w 1058776"/>
                <a:gd name="connsiteY3" fmla="*/ 2160000 h 2160000"/>
                <a:gd name="connsiteX4" fmla="*/ 0 w 1058776"/>
                <a:gd name="connsiteY4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8776" h="2160000">
                  <a:moveTo>
                    <a:pt x="0" y="0"/>
                  </a:moveTo>
                  <a:lnTo>
                    <a:pt x="1058776" y="0"/>
                  </a:lnTo>
                  <a:lnTo>
                    <a:pt x="1058776" y="2160000"/>
                  </a:lnTo>
                  <a:lnTo>
                    <a:pt x="0" y="21600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68" name="Freeform: Shape 67"/>
            <p:cNvSpPr/>
            <p:nvPr/>
          </p:nvSpPr>
          <p:spPr>
            <a:xfrm>
              <a:off x="6096000" y="-160639"/>
              <a:ext cx="1588164" cy="7179276"/>
            </a:xfrm>
            <a:custGeom>
              <a:avLst/>
              <a:gdLst>
                <a:gd name="connsiteX0" fmla="*/ 0 w 1588164"/>
                <a:gd name="connsiteY0" fmla="*/ 0 h 7179276"/>
                <a:gd name="connsiteX1" fmla="*/ 741144 w 1588164"/>
                <a:gd name="connsiteY1" fmla="*/ 0 h 7179276"/>
                <a:gd name="connsiteX2" fmla="*/ 741144 w 1588164"/>
                <a:gd name="connsiteY2" fmla="*/ 2113638 h 7179276"/>
                <a:gd name="connsiteX3" fmla="*/ 1588164 w 1588164"/>
                <a:gd name="connsiteY3" fmla="*/ 2113638 h 7179276"/>
                <a:gd name="connsiteX4" fmla="*/ 1588164 w 1588164"/>
                <a:gd name="connsiteY4" fmla="*/ 5065638 h 7179276"/>
                <a:gd name="connsiteX5" fmla="*/ 741144 w 1588164"/>
                <a:gd name="connsiteY5" fmla="*/ 5065638 h 7179276"/>
                <a:gd name="connsiteX6" fmla="*/ 741144 w 1588164"/>
                <a:gd name="connsiteY6" fmla="*/ 7179276 h 7179276"/>
                <a:gd name="connsiteX7" fmla="*/ 0 w 1588164"/>
                <a:gd name="connsiteY7" fmla="*/ 7179276 h 7179276"/>
                <a:gd name="connsiteX8" fmla="*/ 0 w 1588164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8164" h="7179276">
                  <a:moveTo>
                    <a:pt x="0" y="0"/>
                  </a:moveTo>
                  <a:lnTo>
                    <a:pt x="741144" y="0"/>
                  </a:lnTo>
                  <a:lnTo>
                    <a:pt x="741144" y="2113638"/>
                  </a:lnTo>
                  <a:lnTo>
                    <a:pt x="1588164" y="2113638"/>
                  </a:lnTo>
                  <a:lnTo>
                    <a:pt x="1588164" y="5065638"/>
                  </a:lnTo>
                  <a:lnTo>
                    <a:pt x="741144" y="5065638"/>
                  </a:lnTo>
                  <a:lnTo>
                    <a:pt x="741144" y="7179276"/>
                  </a:lnTo>
                  <a:lnTo>
                    <a:pt x="0" y="717927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72" name="Freeform: Shape 71"/>
            <p:cNvSpPr/>
            <p:nvPr/>
          </p:nvSpPr>
          <p:spPr>
            <a:xfrm>
              <a:off x="6096000" y="-160639"/>
              <a:ext cx="2170491" cy="7179276"/>
            </a:xfrm>
            <a:custGeom>
              <a:avLst/>
              <a:gdLst>
                <a:gd name="connsiteX0" fmla="*/ 0 w 2170491"/>
                <a:gd name="connsiteY0" fmla="*/ 0 h 7179276"/>
                <a:gd name="connsiteX1" fmla="*/ 1347690 w 2170491"/>
                <a:gd name="connsiteY1" fmla="*/ 0 h 7179276"/>
                <a:gd name="connsiteX2" fmla="*/ 1347690 w 2170491"/>
                <a:gd name="connsiteY2" fmla="*/ 1735638 h 7179276"/>
                <a:gd name="connsiteX3" fmla="*/ 2170491 w 2170491"/>
                <a:gd name="connsiteY3" fmla="*/ 1735638 h 7179276"/>
                <a:gd name="connsiteX4" fmla="*/ 2170491 w 2170491"/>
                <a:gd name="connsiteY4" fmla="*/ 5443638 h 7179276"/>
                <a:gd name="connsiteX5" fmla="*/ 1347690 w 2170491"/>
                <a:gd name="connsiteY5" fmla="*/ 5443638 h 7179276"/>
                <a:gd name="connsiteX6" fmla="*/ 1347690 w 2170491"/>
                <a:gd name="connsiteY6" fmla="*/ 7179276 h 7179276"/>
                <a:gd name="connsiteX7" fmla="*/ 0 w 2170491"/>
                <a:gd name="connsiteY7" fmla="*/ 7179276 h 7179276"/>
                <a:gd name="connsiteX8" fmla="*/ 0 w 2170491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0491" h="7179276">
                  <a:moveTo>
                    <a:pt x="0" y="0"/>
                  </a:moveTo>
                  <a:lnTo>
                    <a:pt x="1347690" y="0"/>
                  </a:lnTo>
                  <a:lnTo>
                    <a:pt x="1347690" y="1735638"/>
                  </a:lnTo>
                  <a:lnTo>
                    <a:pt x="2170491" y="1735638"/>
                  </a:lnTo>
                  <a:lnTo>
                    <a:pt x="2170491" y="5443638"/>
                  </a:lnTo>
                  <a:lnTo>
                    <a:pt x="1347690" y="5443638"/>
                  </a:lnTo>
                  <a:lnTo>
                    <a:pt x="1347690" y="7179276"/>
                  </a:lnTo>
                  <a:lnTo>
                    <a:pt x="0" y="717927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76" name="Freeform: Shape 75"/>
            <p:cNvSpPr/>
            <p:nvPr/>
          </p:nvSpPr>
          <p:spPr>
            <a:xfrm>
              <a:off x="6096001" y="-160639"/>
              <a:ext cx="2758097" cy="7179276"/>
            </a:xfrm>
            <a:custGeom>
              <a:avLst/>
              <a:gdLst>
                <a:gd name="connsiteX0" fmla="*/ 0 w 2758097"/>
                <a:gd name="connsiteY0" fmla="*/ 0 h 7179276"/>
                <a:gd name="connsiteX1" fmla="*/ 1958735 w 2758097"/>
                <a:gd name="connsiteY1" fmla="*/ 0 h 7179276"/>
                <a:gd name="connsiteX2" fmla="*/ 1958735 w 2758097"/>
                <a:gd name="connsiteY2" fmla="*/ 1233714 h 7179276"/>
                <a:gd name="connsiteX3" fmla="*/ 2758097 w 2758097"/>
                <a:gd name="connsiteY3" fmla="*/ 1233714 h 7179276"/>
                <a:gd name="connsiteX4" fmla="*/ 2758097 w 2758097"/>
                <a:gd name="connsiteY4" fmla="*/ 5945563 h 7179276"/>
                <a:gd name="connsiteX5" fmla="*/ 1958735 w 2758097"/>
                <a:gd name="connsiteY5" fmla="*/ 5945563 h 7179276"/>
                <a:gd name="connsiteX6" fmla="*/ 1958735 w 2758097"/>
                <a:gd name="connsiteY6" fmla="*/ 7179276 h 7179276"/>
                <a:gd name="connsiteX7" fmla="*/ 0 w 2758097"/>
                <a:gd name="connsiteY7" fmla="*/ 7179276 h 7179276"/>
                <a:gd name="connsiteX8" fmla="*/ 0 w 2758097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8097" h="7179276">
                  <a:moveTo>
                    <a:pt x="0" y="0"/>
                  </a:moveTo>
                  <a:lnTo>
                    <a:pt x="1958735" y="0"/>
                  </a:lnTo>
                  <a:lnTo>
                    <a:pt x="1958735" y="1233714"/>
                  </a:lnTo>
                  <a:lnTo>
                    <a:pt x="2758097" y="1233714"/>
                  </a:lnTo>
                  <a:lnTo>
                    <a:pt x="2758097" y="5945563"/>
                  </a:lnTo>
                  <a:lnTo>
                    <a:pt x="1958735" y="5945563"/>
                  </a:lnTo>
                  <a:lnTo>
                    <a:pt x="1958735" y="7179276"/>
                  </a:lnTo>
                  <a:lnTo>
                    <a:pt x="0" y="717927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687239" y="-160639"/>
            <a:ext cx="3408762" cy="7179276"/>
            <a:chOff x="2687239" y="-160639"/>
            <a:chExt cx="3408762" cy="7179276"/>
          </a:xfrm>
        </p:grpSpPr>
        <p:sp>
          <p:nvSpPr>
            <p:cNvPr id="23" name="Rectangle 22"/>
            <p:cNvSpPr/>
            <p:nvPr/>
          </p:nvSpPr>
          <p:spPr>
            <a:xfrm>
              <a:off x="2687239" y="0"/>
              <a:ext cx="3408761" cy="685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62" name="Freeform: Shape 61"/>
            <p:cNvSpPr/>
            <p:nvPr/>
          </p:nvSpPr>
          <p:spPr>
            <a:xfrm>
              <a:off x="5037224" y="2348999"/>
              <a:ext cx="1058776" cy="2160000"/>
            </a:xfrm>
            <a:custGeom>
              <a:avLst/>
              <a:gdLst>
                <a:gd name="connsiteX0" fmla="*/ 0 w 1058776"/>
                <a:gd name="connsiteY0" fmla="*/ 0 h 2160000"/>
                <a:gd name="connsiteX1" fmla="*/ 1058776 w 1058776"/>
                <a:gd name="connsiteY1" fmla="*/ 0 h 2160000"/>
                <a:gd name="connsiteX2" fmla="*/ 1058776 w 1058776"/>
                <a:gd name="connsiteY2" fmla="*/ 2160000 h 2160000"/>
                <a:gd name="connsiteX3" fmla="*/ 0 w 1058776"/>
                <a:gd name="connsiteY3" fmla="*/ 2160000 h 2160000"/>
                <a:gd name="connsiteX4" fmla="*/ 0 w 1058776"/>
                <a:gd name="connsiteY4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8776" h="2160000">
                  <a:moveTo>
                    <a:pt x="0" y="0"/>
                  </a:moveTo>
                  <a:lnTo>
                    <a:pt x="1058776" y="0"/>
                  </a:lnTo>
                  <a:lnTo>
                    <a:pt x="1058776" y="2160000"/>
                  </a:lnTo>
                  <a:lnTo>
                    <a:pt x="0" y="21600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66" name="Freeform: Shape 65"/>
            <p:cNvSpPr/>
            <p:nvPr/>
          </p:nvSpPr>
          <p:spPr>
            <a:xfrm>
              <a:off x="4507837" y="-160639"/>
              <a:ext cx="1588163" cy="7179276"/>
            </a:xfrm>
            <a:custGeom>
              <a:avLst/>
              <a:gdLst>
                <a:gd name="connsiteX0" fmla="*/ 847021 w 1588163"/>
                <a:gd name="connsiteY0" fmla="*/ 0 h 7179276"/>
                <a:gd name="connsiteX1" fmla="*/ 1588163 w 1588163"/>
                <a:gd name="connsiteY1" fmla="*/ 0 h 7179276"/>
                <a:gd name="connsiteX2" fmla="*/ 1588163 w 1588163"/>
                <a:gd name="connsiteY2" fmla="*/ 7179276 h 7179276"/>
                <a:gd name="connsiteX3" fmla="*/ 847021 w 1588163"/>
                <a:gd name="connsiteY3" fmla="*/ 7179276 h 7179276"/>
                <a:gd name="connsiteX4" fmla="*/ 847021 w 1588163"/>
                <a:gd name="connsiteY4" fmla="*/ 5065638 h 7179276"/>
                <a:gd name="connsiteX5" fmla="*/ 0 w 1588163"/>
                <a:gd name="connsiteY5" fmla="*/ 5065638 h 7179276"/>
                <a:gd name="connsiteX6" fmla="*/ 0 w 1588163"/>
                <a:gd name="connsiteY6" fmla="*/ 2113638 h 7179276"/>
                <a:gd name="connsiteX7" fmla="*/ 847021 w 1588163"/>
                <a:gd name="connsiteY7" fmla="*/ 2113638 h 7179276"/>
                <a:gd name="connsiteX8" fmla="*/ 847021 w 1588163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8163" h="7179276">
                  <a:moveTo>
                    <a:pt x="847021" y="0"/>
                  </a:moveTo>
                  <a:lnTo>
                    <a:pt x="1588163" y="0"/>
                  </a:lnTo>
                  <a:lnTo>
                    <a:pt x="1588163" y="7179276"/>
                  </a:lnTo>
                  <a:lnTo>
                    <a:pt x="847021" y="7179276"/>
                  </a:lnTo>
                  <a:lnTo>
                    <a:pt x="847021" y="5065638"/>
                  </a:lnTo>
                  <a:lnTo>
                    <a:pt x="0" y="5065638"/>
                  </a:lnTo>
                  <a:lnTo>
                    <a:pt x="0" y="2113638"/>
                  </a:lnTo>
                  <a:lnTo>
                    <a:pt x="847021" y="2113638"/>
                  </a:lnTo>
                  <a:lnTo>
                    <a:pt x="847021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70" name="Freeform: Shape 69"/>
            <p:cNvSpPr/>
            <p:nvPr/>
          </p:nvSpPr>
          <p:spPr>
            <a:xfrm>
              <a:off x="3925510" y="-160639"/>
              <a:ext cx="2170490" cy="7179276"/>
            </a:xfrm>
            <a:custGeom>
              <a:avLst/>
              <a:gdLst>
                <a:gd name="connsiteX0" fmla="*/ 822803 w 2170490"/>
                <a:gd name="connsiteY0" fmla="*/ 0 h 7179276"/>
                <a:gd name="connsiteX1" fmla="*/ 2170490 w 2170490"/>
                <a:gd name="connsiteY1" fmla="*/ 0 h 7179276"/>
                <a:gd name="connsiteX2" fmla="*/ 2170490 w 2170490"/>
                <a:gd name="connsiteY2" fmla="*/ 7179276 h 7179276"/>
                <a:gd name="connsiteX3" fmla="*/ 822803 w 2170490"/>
                <a:gd name="connsiteY3" fmla="*/ 7179276 h 7179276"/>
                <a:gd name="connsiteX4" fmla="*/ 822803 w 2170490"/>
                <a:gd name="connsiteY4" fmla="*/ 5443638 h 7179276"/>
                <a:gd name="connsiteX5" fmla="*/ 0 w 2170490"/>
                <a:gd name="connsiteY5" fmla="*/ 5443638 h 7179276"/>
                <a:gd name="connsiteX6" fmla="*/ 0 w 2170490"/>
                <a:gd name="connsiteY6" fmla="*/ 1735638 h 7179276"/>
                <a:gd name="connsiteX7" fmla="*/ 822803 w 2170490"/>
                <a:gd name="connsiteY7" fmla="*/ 1735638 h 7179276"/>
                <a:gd name="connsiteX8" fmla="*/ 822803 w 2170490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0490" h="7179276">
                  <a:moveTo>
                    <a:pt x="822803" y="0"/>
                  </a:moveTo>
                  <a:lnTo>
                    <a:pt x="2170490" y="0"/>
                  </a:lnTo>
                  <a:lnTo>
                    <a:pt x="2170490" y="7179276"/>
                  </a:lnTo>
                  <a:lnTo>
                    <a:pt x="822803" y="7179276"/>
                  </a:lnTo>
                  <a:lnTo>
                    <a:pt x="822803" y="5443638"/>
                  </a:lnTo>
                  <a:lnTo>
                    <a:pt x="0" y="5443638"/>
                  </a:lnTo>
                  <a:lnTo>
                    <a:pt x="0" y="1735638"/>
                  </a:lnTo>
                  <a:lnTo>
                    <a:pt x="822803" y="1735638"/>
                  </a:lnTo>
                  <a:lnTo>
                    <a:pt x="822803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74" name="Freeform: Shape 73"/>
            <p:cNvSpPr/>
            <p:nvPr/>
          </p:nvSpPr>
          <p:spPr>
            <a:xfrm>
              <a:off x="3337904" y="-160639"/>
              <a:ext cx="2758097" cy="7179276"/>
            </a:xfrm>
            <a:custGeom>
              <a:avLst/>
              <a:gdLst>
                <a:gd name="connsiteX0" fmla="*/ 799361 w 2758097"/>
                <a:gd name="connsiteY0" fmla="*/ 0 h 7179276"/>
                <a:gd name="connsiteX1" fmla="*/ 2758097 w 2758097"/>
                <a:gd name="connsiteY1" fmla="*/ 0 h 7179276"/>
                <a:gd name="connsiteX2" fmla="*/ 2758097 w 2758097"/>
                <a:gd name="connsiteY2" fmla="*/ 7179276 h 7179276"/>
                <a:gd name="connsiteX3" fmla="*/ 799361 w 2758097"/>
                <a:gd name="connsiteY3" fmla="*/ 7179276 h 7179276"/>
                <a:gd name="connsiteX4" fmla="*/ 799361 w 2758097"/>
                <a:gd name="connsiteY4" fmla="*/ 5945563 h 7179276"/>
                <a:gd name="connsiteX5" fmla="*/ 0 w 2758097"/>
                <a:gd name="connsiteY5" fmla="*/ 5945563 h 7179276"/>
                <a:gd name="connsiteX6" fmla="*/ 0 w 2758097"/>
                <a:gd name="connsiteY6" fmla="*/ 1233714 h 7179276"/>
                <a:gd name="connsiteX7" fmla="*/ 799361 w 2758097"/>
                <a:gd name="connsiteY7" fmla="*/ 1233714 h 7179276"/>
                <a:gd name="connsiteX8" fmla="*/ 799361 w 2758097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8097" h="7179276">
                  <a:moveTo>
                    <a:pt x="799361" y="0"/>
                  </a:moveTo>
                  <a:lnTo>
                    <a:pt x="2758097" y="0"/>
                  </a:lnTo>
                  <a:lnTo>
                    <a:pt x="2758097" y="7179276"/>
                  </a:lnTo>
                  <a:lnTo>
                    <a:pt x="799361" y="7179276"/>
                  </a:lnTo>
                  <a:lnTo>
                    <a:pt x="799361" y="5945563"/>
                  </a:lnTo>
                  <a:lnTo>
                    <a:pt x="0" y="5945563"/>
                  </a:lnTo>
                  <a:lnTo>
                    <a:pt x="0" y="1233714"/>
                  </a:lnTo>
                  <a:lnTo>
                    <a:pt x="799361" y="1233714"/>
                  </a:lnTo>
                  <a:lnTo>
                    <a:pt x="799361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719072" cy="6858000"/>
            </a:xfrm>
            <a:prstGeom prst="rect">
              <a:avLst/>
            </a:prstGeom>
            <a:solidFill>
              <a:srgbClr val="EFCA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472928" y="0"/>
              <a:ext cx="1719072" cy="6858000"/>
            </a:xfrm>
            <a:prstGeom prst="rect">
              <a:avLst/>
            </a:prstGeom>
            <a:solidFill>
              <a:srgbClr val="EFCA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719072" y="0"/>
              <a:ext cx="455855" cy="6858000"/>
            </a:xfrm>
            <a:prstGeom prst="rect">
              <a:avLst/>
            </a:prstGeom>
            <a:solidFill>
              <a:srgbClr val="CFAD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0017073" y="0"/>
              <a:ext cx="455855" cy="6858000"/>
            </a:xfrm>
            <a:prstGeom prst="rect">
              <a:avLst/>
            </a:prstGeom>
            <a:solidFill>
              <a:srgbClr val="CFAD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74927" y="0"/>
              <a:ext cx="455855" cy="6858000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630782" y="0"/>
              <a:ext cx="52175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22" name="Group 21"/>
            <p:cNvGrpSpPr/>
            <p:nvPr/>
          </p:nvGrpSpPr>
          <p:grpSpPr>
            <a:xfrm flipH="1">
              <a:off x="9504761" y="0"/>
              <a:ext cx="508030" cy="6858000"/>
              <a:chOff x="2327327" y="152400"/>
              <a:chExt cx="508030" cy="68580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2327327" y="152400"/>
                <a:ext cx="455855" cy="68580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783182" y="152400"/>
                <a:ext cx="52175" cy="68580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0 L -0.27045 0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2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0.27045 0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273911" y="287117"/>
            <a:ext cx="1629324" cy="428180"/>
            <a:chOff x="13724809" y="3700156"/>
            <a:chExt cx="3390750" cy="891076"/>
          </a:xfrm>
          <a:effectLst>
            <a:glow rad="38100">
              <a:srgbClr val="FF0000"/>
            </a:glow>
          </a:effectLst>
        </p:grpSpPr>
        <p:sp>
          <p:nvSpPr>
            <p:cNvPr id="2" name="Oval 1"/>
            <p:cNvSpPr/>
            <p:nvPr/>
          </p:nvSpPr>
          <p:spPr>
            <a:xfrm>
              <a:off x="13724809" y="3700156"/>
              <a:ext cx="891076" cy="891076"/>
            </a:xfrm>
            <a:prstGeom prst="ellipse">
              <a:avLst/>
            </a:prstGeom>
            <a:noFill/>
            <a:ln w="44450">
              <a:solidFill>
                <a:srgbClr val="FF0000">
                  <a:alpha val="56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" name="Isosceles Triangle 2"/>
            <p:cNvSpPr/>
            <p:nvPr/>
          </p:nvSpPr>
          <p:spPr>
            <a:xfrm>
              <a:off x="14903359" y="3700156"/>
              <a:ext cx="1033648" cy="891076"/>
            </a:xfrm>
            <a:prstGeom prst="triangle">
              <a:avLst/>
            </a:prstGeom>
            <a:noFill/>
            <a:ln w="44450">
              <a:solidFill>
                <a:srgbClr val="FF0000">
                  <a:alpha val="56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6224483" y="3700156"/>
              <a:ext cx="891076" cy="891076"/>
            </a:xfrm>
            <a:prstGeom prst="rect">
              <a:avLst/>
            </a:prstGeom>
            <a:noFill/>
            <a:ln w="44450">
              <a:solidFill>
                <a:srgbClr val="FF0000">
                  <a:alpha val="56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146" name="TextBox 145"/>
          <p:cNvSpPr txBox="1"/>
          <p:nvPr/>
        </p:nvSpPr>
        <p:spPr>
          <a:xfrm>
            <a:off x="2974298" y="1093881"/>
            <a:ext cx="6385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 spc="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TIẾN TRÌNH BÀI HỌC</a:t>
            </a:r>
            <a:endParaRPr lang="en-PH" sz="3200" b="1" spc="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9386135" y="-160639"/>
            <a:ext cx="3404479" cy="7179276"/>
            <a:chOff x="6096000" y="-160639"/>
            <a:chExt cx="3404479" cy="7179276"/>
          </a:xfrm>
        </p:grpSpPr>
        <p:sp>
          <p:nvSpPr>
            <p:cNvPr id="24" name="Rectangle 23"/>
            <p:cNvSpPr/>
            <p:nvPr/>
          </p:nvSpPr>
          <p:spPr>
            <a:xfrm>
              <a:off x="6096000" y="0"/>
              <a:ext cx="3404479" cy="685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64" name="Freeform: Shape 63"/>
            <p:cNvSpPr/>
            <p:nvPr/>
          </p:nvSpPr>
          <p:spPr>
            <a:xfrm>
              <a:off x="6096000" y="2348999"/>
              <a:ext cx="1058776" cy="2160000"/>
            </a:xfrm>
            <a:custGeom>
              <a:avLst/>
              <a:gdLst>
                <a:gd name="connsiteX0" fmla="*/ 0 w 1058776"/>
                <a:gd name="connsiteY0" fmla="*/ 0 h 2160000"/>
                <a:gd name="connsiteX1" fmla="*/ 1058776 w 1058776"/>
                <a:gd name="connsiteY1" fmla="*/ 0 h 2160000"/>
                <a:gd name="connsiteX2" fmla="*/ 1058776 w 1058776"/>
                <a:gd name="connsiteY2" fmla="*/ 2160000 h 2160000"/>
                <a:gd name="connsiteX3" fmla="*/ 0 w 1058776"/>
                <a:gd name="connsiteY3" fmla="*/ 2160000 h 2160000"/>
                <a:gd name="connsiteX4" fmla="*/ 0 w 1058776"/>
                <a:gd name="connsiteY4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8776" h="2160000">
                  <a:moveTo>
                    <a:pt x="0" y="0"/>
                  </a:moveTo>
                  <a:lnTo>
                    <a:pt x="1058776" y="0"/>
                  </a:lnTo>
                  <a:lnTo>
                    <a:pt x="1058776" y="2160000"/>
                  </a:lnTo>
                  <a:lnTo>
                    <a:pt x="0" y="21600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68" name="Freeform: Shape 67"/>
            <p:cNvSpPr/>
            <p:nvPr/>
          </p:nvSpPr>
          <p:spPr>
            <a:xfrm>
              <a:off x="6096000" y="-160639"/>
              <a:ext cx="1588164" cy="7179276"/>
            </a:xfrm>
            <a:custGeom>
              <a:avLst/>
              <a:gdLst>
                <a:gd name="connsiteX0" fmla="*/ 0 w 1588164"/>
                <a:gd name="connsiteY0" fmla="*/ 0 h 7179276"/>
                <a:gd name="connsiteX1" fmla="*/ 741144 w 1588164"/>
                <a:gd name="connsiteY1" fmla="*/ 0 h 7179276"/>
                <a:gd name="connsiteX2" fmla="*/ 741144 w 1588164"/>
                <a:gd name="connsiteY2" fmla="*/ 2113638 h 7179276"/>
                <a:gd name="connsiteX3" fmla="*/ 1588164 w 1588164"/>
                <a:gd name="connsiteY3" fmla="*/ 2113638 h 7179276"/>
                <a:gd name="connsiteX4" fmla="*/ 1588164 w 1588164"/>
                <a:gd name="connsiteY4" fmla="*/ 5065638 h 7179276"/>
                <a:gd name="connsiteX5" fmla="*/ 741144 w 1588164"/>
                <a:gd name="connsiteY5" fmla="*/ 5065638 h 7179276"/>
                <a:gd name="connsiteX6" fmla="*/ 741144 w 1588164"/>
                <a:gd name="connsiteY6" fmla="*/ 7179276 h 7179276"/>
                <a:gd name="connsiteX7" fmla="*/ 0 w 1588164"/>
                <a:gd name="connsiteY7" fmla="*/ 7179276 h 7179276"/>
                <a:gd name="connsiteX8" fmla="*/ 0 w 1588164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8164" h="7179276">
                  <a:moveTo>
                    <a:pt x="0" y="0"/>
                  </a:moveTo>
                  <a:lnTo>
                    <a:pt x="741144" y="0"/>
                  </a:lnTo>
                  <a:lnTo>
                    <a:pt x="741144" y="2113638"/>
                  </a:lnTo>
                  <a:lnTo>
                    <a:pt x="1588164" y="2113638"/>
                  </a:lnTo>
                  <a:lnTo>
                    <a:pt x="1588164" y="5065638"/>
                  </a:lnTo>
                  <a:lnTo>
                    <a:pt x="741144" y="5065638"/>
                  </a:lnTo>
                  <a:lnTo>
                    <a:pt x="741144" y="7179276"/>
                  </a:lnTo>
                  <a:lnTo>
                    <a:pt x="0" y="717927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72" name="Freeform: Shape 71"/>
            <p:cNvSpPr/>
            <p:nvPr/>
          </p:nvSpPr>
          <p:spPr>
            <a:xfrm>
              <a:off x="6096000" y="-160639"/>
              <a:ext cx="2170491" cy="7179276"/>
            </a:xfrm>
            <a:custGeom>
              <a:avLst/>
              <a:gdLst>
                <a:gd name="connsiteX0" fmla="*/ 0 w 2170491"/>
                <a:gd name="connsiteY0" fmla="*/ 0 h 7179276"/>
                <a:gd name="connsiteX1" fmla="*/ 1347690 w 2170491"/>
                <a:gd name="connsiteY1" fmla="*/ 0 h 7179276"/>
                <a:gd name="connsiteX2" fmla="*/ 1347690 w 2170491"/>
                <a:gd name="connsiteY2" fmla="*/ 1735638 h 7179276"/>
                <a:gd name="connsiteX3" fmla="*/ 2170491 w 2170491"/>
                <a:gd name="connsiteY3" fmla="*/ 1735638 h 7179276"/>
                <a:gd name="connsiteX4" fmla="*/ 2170491 w 2170491"/>
                <a:gd name="connsiteY4" fmla="*/ 5443638 h 7179276"/>
                <a:gd name="connsiteX5" fmla="*/ 1347690 w 2170491"/>
                <a:gd name="connsiteY5" fmla="*/ 5443638 h 7179276"/>
                <a:gd name="connsiteX6" fmla="*/ 1347690 w 2170491"/>
                <a:gd name="connsiteY6" fmla="*/ 7179276 h 7179276"/>
                <a:gd name="connsiteX7" fmla="*/ 0 w 2170491"/>
                <a:gd name="connsiteY7" fmla="*/ 7179276 h 7179276"/>
                <a:gd name="connsiteX8" fmla="*/ 0 w 2170491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0491" h="7179276">
                  <a:moveTo>
                    <a:pt x="0" y="0"/>
                  </a:moveTo>
                  <a:lnTo>
                    <a:pt x="1347690" y="0"/>
                  </a:lnTo>
                  <a:lnTo>
                    <a:pt x="1347690" y="1735638"/>
                  </a:lnTo>
                  <a:lnTo>
                    <a:pt x="2170491" y="1735638"/>
                  </a:lnTo>
                  <a:lnTo>
                    <a:pt x="2170491" y="5443638"/>
                  </a:lnTo>
                  <a:lnTo>
                    <a:pt x="1347690" y="5443638"/>
                  </a:lnTo>
                  <a:lnTo>
                    <a:pt x="1347690" y="7179276"/>
                  </a:lnTo>
                  <a:lnTo>
                    <a:pt x="0" y="717927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76" name="Freeform: Shape 75"/>
            <p:cNvSpPr/>
            <p:nvPr/>
          </p:nvSpPr>
          <p:spPr>
            <a:xfrm>
              <a:off x="6096001" y="-160639"/>
              <a:ext cx="2758097" cy="7179276"/>
            </a:xfrm>
            <a:custGeom>
              <a:avLst/>
              <a:gdLst>
                <a:gd name="connsiteX0" fmla="*/ 0 w 2758097"/>
                <a:gd name="connsiteY0" fmla="*/ 0 h 7179276"/>
                <a:gd name="connsiteX1" fmla="*/ 1958735 w 2758097"/>
                <a:gd name="connsiteY1" fmla="*/ 0 h 7179276"/>
                <a:gd name="connsiteX2" fmla="*/ 1958735 w 2758097"/>
                <a:gd name="connsiteY2" fmla="*/ 1233714 h 7179276"/>
                <a:gd name="connsiteX3" fmla="*/ 2758097 w 2758097"/>
                <a:gd name="connsiteY3" fmla="*/ 1233714 h 7179276"/>
                <a:gd name="connsiteX4" fmla="*/ 2758097 w 2758097"/>
                <a:gd name="connsiteY4" fmla="*/ 5945563 h 7179276"/>
                <a:gd name="connsiteX5" fmla="*/ 1958735 w 2758097"/>
                <a:gd name="connsiteY5" fmla="*/ 5945563 h 7179276"/>
                <a:gd name="connsiteX6" fmla="*/ 1958735 w 2758097"/>
                <a:gd name="connsiteY6" fmla="*/ 7179276 h 7179276"/>
                <a:gd name="connsiteX7" fmla="*/ 0 w 2758097"/>
                <a:gd name="connsiteY7" fmla="*/ 7179276 h 7179276"/>
                <a:gd name="connsiteX8" fmla="*/ 0 w 2758097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8097" h="7179276">
                  <a:moveTo>
                    <a:pt x="0" y="0"/>
                  </a:moveTo>
                  <a:lnTo>
                    <a:pt x="1958735" y="0"/>
                  </a:lnTo>
                  <a:lnTo>
                    <a:pt x="1958735" y="1233714"/>
                  </a:lnTo>
                  <a:lnTo>
                    <a:pt x="2758097" y="1233714"/>
                  </a:lnTo>
                  <a:lnTo>
                    <a:pt x="2758097" y="5945563"/>
                  </a:lnTo>
                  <a:lnTo>
                    <a:pt x="1958735" y="5945563"/>
                  </a:lnTo>
                  <a:lnTo>
                    <a:pt x="1958735" y="7179276"/>
                  </a:lnTo>
                  <a:lnTo>
                    <a:pt x="0" y="717927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-610841" y="-160639"/>
            <a:ext cx="3408762" cy="7179276"/>
            <a:chOff x="2687239" y="-160639"/>
            <a:chExt cx="3408762" cy="7179276"/>
          </a:xfrm>
        </p:grpSpPr>
        <p:sp>
          <p:nvSpPr>
            <p:cNvPr id="23" name="Rectangle 22"/>
            <p:cNvSpPr/>
            <p:nvPr/>
          </p:nvSpPr>
          <p:spPr>
            <a:xfrm>
              <a:off x="2687239" y="0"/>
              <a:ext cx="3408761" cy="685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62" name="Freeform: Shape 61"/>
            <p:cNvSpPr/>
            <p:nvPr/>
          </p:nvSpPr>
          <p:spPr>
            <a:xfrm>
              <a:off x="5037224" y="2348999"/>
              <a:ext cx="1058776" cy="2160000"/>
            </a:xfrm>
            <a:custGeom>
              <a:avLst/>
              <a:gdLst>
                <a:gd name="connsiteX0" fmla="*/ 0 w 1058776"/>
                <a:gd name="connsiteY0" fmla="*/ 0 h 2160000"/>
                <a:gd name="connsiteX1" fmla="*/ 1058776 w 1058776"/>
                <a:gd name="connsiteY1" fmla="*/ 0 h 2160000"/>
                <a:gd name="connsiteX2" fmla="*/ 1058776 w 1058776"/>
                <a:gd name="connsiteY2" fmla="*/ 2160000 h 2160000"/>
                <a:gd name="connsiteX3" fmla="*/ 0 w 1058776"/>
                <a:gd name="connsiteY3" fmla="*/ 2160000 h 2160000"/>
                <a:gd name="connsiteX4" fmla="*/ 0 w 1058776"/>
                <a:gd name="connsiteY4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8776" h="2160000">
                  <a:moveTo>
                    <a:pt x="0" y="0"/>
                  </a:moveTo>
                  <a:lnTo>
                    <a:pt x="1058776" y="0"/>
                  </a:lnTo>
                  <a:lnTo>
                    <a:pt x="1058776" y="2160000"/>
                  </a:lnTo>
                  <a:lnTo>
                    <a:pt x="0" y="21600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66" name="Freeform: Shape 65"/>
            <p:cNvSpPr/>
            <p:nvPr/>
          </p:nvSpPr>
          <p:spPr>
            <a:xfrm>
              <a:off x="4507837" y="-160639"/>
              <a:ext cx="1588163" cy="7179276"/>
            </a:xfrm>
            <a:custGeom>
              <a:avLst/>
              <a:gdLst>
                <a:gd name="connsiteX0" fmla="*/ 847021 w 1588163"/>
                <a:gd name="connsiteY0" fmla="*/ 0 h 7179276"/>
                <a:gd name="connsiteX1" fmla="*/ 1588163 w 1588163"/>
                <a:gd name="connsiteY1" fmla="*/ 0 h 7179276"/>
                <a:gd name="connsiteX2" fmla="*/ 1588163 w 1588163"/>
                <a:gd name="connsiteY2" fmla="*/ 7179276 h 7179276"/>
                <a:gd name="connsiteX3" fmla="*/ 847021 w 1588163"/>
                <a:gd name="connsiteY3" fmla="*/ 7179276 h 7179276"/>
                <a:gd name="connsiteX4" fmla="*/ 847021 w 1588163"/>
                <a:gd name="connsiteY4" fmla="*/ 5065638 h 7179276"/>
                <a:gd name="connsiteX5" fmla="*/ 0 w 1588163"/>
                <a:gd name="connsiteY5" fmla="*/ 5065638 h 7179276"/>
                <a:gd name="connsiteX6" fmla="*/ 0 w 1588163"/>
                <a:gd name="connsiteY6" fmla="*/ 2113638 h 7179276"/>
                <a:gd name="connsiteX7" fmla="*/ 847021 w 1588163"/>
                <a:gd name="connsiteY7" fmla="*/ 2113638 h 7179276"/>
                <a:gd name="connsiteX8" fmla="*/ 847021 w 1588163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8163" h="7179276">
                  <a:moveTo>
                    <a:pt x="847021" y="0"/>
                  </a:moveTo>
                  <a:lnTo>
                    <a:pt x="1588163" y="0"/>
                  </a:lnTo>
                  <a:lnTo>
                    <a:pt x="1588163" y="7179276"/>
                  </a:lnTo>
                  <a:lnTo>
                    <a:pt x="847021" y="7179276"/>
                  </a:lnTo>
                  <a:lnTo>
                    <a:pt x="847021" y="5065638"/>
                  </a:lnTo>
                  <a:lnTo>
                    <a:pt x="0" y="5065638"/>
                  </a:lnTo>
                  <a:lnTo>
                    <a:pt x="0" y="2113638"/>
                  </a:lnTo>
                  <a:lnTo>
                    <a:pt x="847021" y="2113638"/>
                  </a:lnTo>
                  <a:lnTo>
                    <a:pt x="847021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70" name="Freeform: Shape 69"/>
            <p:cNvSpPr/>
            <p:nvPr/>
          </p:nvSpPr>
          <p:spPr>
            <a:xfrm>
              <a:off x="3925510" y="-160639"/>
              <a:ext cx="2170490" cy="7179276"/>
            </a:xfrm>
            <a:custGeom>
              <a:avLst/>
              <a:gdLst>
                <a:gd name="connsiteX0" fmla="*/ 822803 w 2170490"/>
                <a:gd name="connsiteY0" fmla="*/ 0 h 7179276"/>
                <a:gd name="connsiteX1" fmla="*/ 2170490 w 2170490"/>
                <a:gd name="connsiteY1" fmla="*/ 0 h 7179276"/>
                <a:gd name="connsiteX2" fmla="*/ 2170490 w 2170490"/>
                <a:gd name="connsiteY2" fmla="*/ 7179276 h 7179276"/>
                <a:gd name="connsiteX3" fmla="*/ 822803 w 2170490"/>
                <a:gd name="connsiteY3" fmla="*/ 7179276 h 7179276"/>
                <a:gd name="connsiteX4" fmla="*/ 822803 w 2170490"/>
                <a:gd name="connsiteY4" fmla="*/ 5443638 h 7179276"/>
                <a:gd name="connsiteX5" fmla="*/ 0 w 2170490"/>
                <a:gd name="connsiteY5" fmla="*/ 5443638 h 7179276"/>
                <a:gd name="connsiteX6" fmla="*/ 0 w 2170490"/>
                <a:gd name="connsiteY6" fmla="*/ 1735638 h 7179276"/>
                <a:gd name="connsiteX7" fmla="*/ 822803 w 2170490"/>
                <a:gd name="connsiteY7" fmla="*/ 1735638 h 7179276"/>
                <a:gd name="connsiteX8" fmla="*/ 822803 w 2170490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0490" h="7179276">
                  <a:moveTo>
                    <a:pt x="822803" y="0"/>
                  </a:moveTo>
                  <a:lnTo>
                    <a:pt x="2170490" y="0"/>
                  </a:lnTo>
                  <a:lnTo>
                    <a:pt x="2170490" y="7179276"/>
                  </a:lnTo>
                  <a:lnTo>
                    <a:pt x="822803" y="7179276"/>
                  </a:lnTo>
                  <a:lnTo>
                    <a:pt x="822803" y="5443638"/>
                  </a:lnTo>
                  <a:lnTo>
                    <a:pt x="0" y="5443638"/>
                  </a:lnTo>
                  <a:lnTo>
                    <a:pt x="0" y="1735638"/>
                  </a:lnTo>
                  <a:lnTo>
                    <a:pt x="822803" y="1735638"/>
                  </a:lnTo>
                  <a:lnTo>
                    <a:pt x="822803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74" name="Freeform: Shape 73"/>
            <p:cNvSpPr/>
            <p:nvPr/>
          </p:nvSpPr>
          <p:spPr>
            <a:xfrm>
              <a:off x="3337904" y="-160639"/>
              <a:ext cx="2758097" cy="7179276"/>
            </a:xfrm>
            <a:custGeom>
              <a:avLst/>
              <a:gdLst>
                <a:gd name="connsiteX0" fmla="*/ 799361 w 2758097"/>
                <a:gd name="connsiteY0" fmla="*/ 0 h 7179276"/>
                <a:gd name="connsiteX1" fmla="*/ 2758097 w 2758097"/>
                <a:gd name="connsiteY1" fmla="*/ 0 h 7179276"/>
                <a:gd name="connsiteX2" fmla="*/ 2758097 w 2758097"/>
                <a:gd name="connsiteY2" fmla="*/ 7179276 h 7179276"/>
                <a:gd name="connsiteX3" fmla="*/ 799361 w 2758097"/>
                <a:gd name="connsiteY3" fmla="*/ 7179276 h 7179276"/>
                <a:gd name="connsiteX4" fmla="*/ 799361 w 2758097"/>
                <a:gd name="connsiteY4" fmla="*/ 5945563 h 7179276"/>
                <a:gd name="connsiteX5" fmla="*/ 0 w 2758097"/>
                <a:gd name="connsiteY5" fmla="*/ 5945563 h 7179276"/>
                <a:gd name="connsiteX6" fmla="*/ 0 w 2758097"/>
                <a:gd name="connsiteY6" fmla="*/ 1233714 h 7179276"/>
                <a:gd name="connsiteX7" fmla="*/ 799361 w 2758097"/>
                <a:gd name="connsiteY7" fmla="*/ 1233714 h 7179276"/>
                <a:gd name="connsiteX8" fmla="*/ 799361 w 2758097"/>
                <a:gd name="connsiteY8" fmla="*/ 0 h 71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8097" h="7179276">
                  <a:moveTo>
                    <a:pt x="799361" y="0"/>
                  </a:moveTo>
                  <a:lnTo>
                    <a:pt x="2758097" y="0"/>
                  </a:lnTo>
                  <a:lnTo>
                    <a:pt x="2758097" y="7179276"/>
                  </a:lnTo>
                  <a:lnTo>
                    <a:pt x="799361" y="7179276"/>
                  </a:lnTo>
                  <a:lnTo>
                    <a:pt x="799361" y="5945563"/>
                  </a:lnTo>
                  <a:lnTo>
                    <a:pt x="0" y="5945563"/>
                  </a:lnTo>
                  <a:lnTo>
                    <a:pt x="0" y="1233714"/>
                  </a:lnTo>
                  <a:lnTo>
                    <a:pt x="799361" y="1233714"/>
                  </a:lnTo>
                  <a:lnTo>
                    <a:pt x="799361" y="0"/>
                  </a:lnTo>
                  <a:close/>
                </a:path>
              </a:pathLst>
            </a:custGeom>
            <a:noFill/>
            <a:ln w="76200">
              <a:solidFill>
                <a:srgbClr val="EFCA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719072" cy="6858000"/>
            </a:xfrm>
            <a:prstGeom prst="rect">
              <a:avLst/>
            </a:prstGeom>
            <a:solidFill>
              <a:srgbClr val="EFCA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472928" y="0"/>
              <a:ext cx="1719072" cy="6858000"/>
            </a:xfrm>
            <a:prstGeom prst="rect">
              <a:avLst/>
            </a:prstGeom>
            <a:solidFill>
              <a:srgbClr val="EFCA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719072" y="0"/>
              <a:ext cx="455855" cy="6858000"/>
            </a:xfrm>
            <a:prstGeom prst="rect">
              <a:avLst/>
            </a:prstGeom>
            <a:solidFill>
              <a:srgbClr val="CFAD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0017073" y="0"/>
              <a:ext cx="455855" cy="6858000"/>
            </a:xfrm>
            <a:prstGeom prst="rect">
              <a:avLst/>
            </a:prstGeom>
            <a:solidFill>
              <a:srgbClr val="CFAD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74927" y="0"/>
              <a:ext cx="455855" cy="6858000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630782" y="0"/>
              <a:ext cx="52175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22" name="Group 21"/>
            <p:cNvGrpSpPr/>
            <p:nvPr/>
          </p:nvGrpSpPr>
          <p:grpSpPr>
            <a:xfrm flipH="1">
              <a:off x="9504761" y="0"/>
              <a:ext cx="508030" cy="6858000"/>
              <a:chOff x="2327327" y="152400"/>
              <a:chExt cx="508030" cy="68580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2327327" y="152400"/>
                <a:ext cx="455855" cy="68580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783182" y="152400"/>
                <a:ext cx="52175" cy="68580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C7AC1B4E-32AA-470C-9969-E6590A915381}"/>
              </a:ext>
            </a:extLst>
          </p:cNvPr>
          <p:cNvSpPr txBox="1"/>
          <p:nvPr/>
        </p:nvSpPr>
        <p:spPr>
          <a:xfrm>
            <a:off x="4082789" y="2028773"/>
            <a:ext cx="40115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id="{E223C06F-0892-4398-86A0-43148CFD795B}"/>
              </a:ext>
            </a:extLst>
          </p:cNvPr>
          <p:cNvSpPr txBox="1"/>
          <p:nvPr/>
        </p:nvSpPr>
        <p:spPr>
          <a:xfrm>
            <a:off x="2891563" y="3595367"/>
            <a:ext cx="66793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Hộp Văn bản 43">
            <a:extLst>
              <a:ext uri="{FF2B5EF4-FFF2-40B4-BE49-F238E27FC236}">
                <a16:creationId xmlns:a16="http://schemas.microsoft.com/office/drawing/2014/main" id="{47CE245E-5150-4EA4-AAC8-3EA0056CA2B9}"/>
              </a:ext>
            </a:extLst>
          </p:cNvPr>
          <p:cNvSpPr txBox="1"/>
          <p:nvPr/>
        </p:nvSpPr>
        <p:spPr>
          <a:xfrm>
            <a:off x="4082788" y="5226683"/>
            <a:ext cx="40115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decel="8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decel="8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decel="8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  <p:bldP spid="6" grpId="0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Group 224"/>
          <p:cNvGrpSpPr/>
          <p:nvPr/>
        </p:nvGrpSpPr>
        <p:grpSpPr>
          <a:xfrm rot="415011" flipH="1">
            <a:off x="4836561" y="1534776"/>
            <a:ext cx="717929" cy="2385836"/>
            <a:chOff x="6700364" y="1541394"/>
            <a:chExt cx="717929" cy="2385836"/>
          </a:xfrm>
        </p:grpSpPr>
        <p:grpSp>
          <p:nvGrpSpPr>
            <p:cNvPr id="226" name="Group 225"/>
            <p:cNvGrpSpPr/>
            <p:nvPr/>
          </p:nvGrpSpPr>
          <p:grpSpPr>
            <a:xfrm>
              <a:off x="6792772" y="2934331"/>
              <a:ext cx="625521" cy="992899"/>
              <a:chOff x="6792772" y="2934331"/>
              <a:chExt cx="625521" cy="992899"/>
            </a:xfrm>
          </p:grpSpPr>
          <p:sp>
            <p:nvSpPr>
              <p:cNvPr id="228" name="Rectangle 31"/>
              <p:cNvSpPr/>
              <p:nvPr/>
            </p:nvSpPr>
            <p:spPr>
              <a:xfrm flipH="1">
                <a:off x="6872787" y="3517479"/>
                <a:ext cx="545506" cy="409751"/>
              </a:xfrm>
              <a:custGeom>
                <a:avLst/>
                <a:gdLst>
                  <a:gd name="connsiteX0" fmla="*/ 0 w 66896"/>
                  <a:gd name="connsiteY0" fmla="*/ 0 h 78922"/>
                  <a:gd name="connsiteX1" fmla="*/ 66896 w 66896"/>
                  <a:gd name="connsiteY1" fmla="*/ 0 h 78922"/>
                  <a:gd name="connsiteX2" fmla="*/ 66896 w 66896"/>
                  <a:gd name="connsiteY2" fmla="*/ 78922 h 78922"/>
                  <a:gd name="connsiteX3" fmla="*/ 0 w 66896"/>
                  <a:gd name="connsiteY3" fmla="*/ 78922 h 78922"/>
                  <a:gd name="connsiteX4" fmla="*/ 0 w 66896"/>
                  <a:gd name="connsiteY4" fmla="*/ 0 h 78922"/>
                  <a:gd name="connsiteX0-1" fmla="*/ 0 w 159363"/>
                  <a:gd name="connsiteY0-2" fmla="*/ 106852 h 185774"/>
                  <a:gd name="connsiteX1-3" fmla="*/ 159363 w 159363"/>
                  <a:gd name="connsiteY1-4" fmla="*/ 0 h 185774"/>
                  <a:gd name="connsiteX2-5" fmla="*/ 66896 w 159363"/>
                  <a:gd name="connsiteY2-6" fmla="*/ 185774 h 185774"/>
                  <a:gd name="connsiteX3-7" fmla="*/ 0 w 159363"/>
                  <a:gd name="connsiteY3-8" fmla="*/ 185774 h 185774"/>
                  <a:gd name="connsiteX4-9" fmla="*/ 0 w 159363"/>
                  <a:gd name="connsiteY4-10" fmla="*/ 106852 h 185774"/>
                  <a:gd name="connsiteX0-11" fmla="*/ 0 w 159363"/>
                  <a:gd name="connsiteY0-12" fmla="*/ 106852 h 420025"/>
                  <a:gd name="connsiteX1-13" fmla="*/ 159363 w 159363"/>
                  <a:gd name="connsiteY1-14" fmla="*/ 0 h 420025"/>
                  <a:gd name="connsiteX2-15" fmla="*/ 21689 w 159363"/>
                  <a:gd name="connsiteY2-16" fmla="*/ 420025 h 420025"/>
                  <a:gd name="connsiteX3-17" fmla="*/ 0 w 159363"/>
                  <a:gd name="connsiteY3-18" fmla="*/ 185774 h 420025"/>
                  <a:gd name="connsiteX4-19" fmla="*/ 0 w 159363"/>
                  <a:gd name="connsiteY4-20" fmla="*/ 106852 h 420025"/>
                  <a:gd name="connsiteX0-21" fmla="*/ 0 w 159363"/>
                  <a:gd name="connsiteY0-22" fmla="*/ 106852 h 420025"/>
                  <a:gd name="connsiteX1-23" fmla="*/ 159363 w 159363"/>
                  <a:gd name="connsiteY1-24" fmla="*/ 0 h 420025"/>
                  <a:gd name="connsiteX2-25" fmla="*/ 21689 w 159363"/>
                  <a:gd name="connsiteY2-26" fmla="*/ 420025 h 420025"/>
                  <a:gd name="connsiteX3-27" fmla="*/ 0 w 159363"/>
                  <a:gd name="connsiteY3-28" fmla="*/ 185774 h 420025"/>
                  <a:gd name="connsiteX4-29" fmla="*/ 0 w 159363"/>
                  <a:gd name="connsiteY4-30" fmla="*/ 106852 h 420025"/>
                  <a:gd name="connsiteX0-31" fmla="*/ 0 w 159363"/>
                  <a:gd name="connsiteY0-32" fmla="*/ 106852 h 420025"/>
                  <a:gd name="connsiteX1-33" fmla="*/ 159363 w 159363"/>
                  <a:gd name="connsiteY1-34" fmla="*/ 0 h 420025"/>
                  <a:gd name="connsiteX2-35" fmla="*/ 21689 w 159363"/>
                  <a:gd name="connsiteY2-36" fmla="*/ 420025 h 420025"/>
                  <a:gd name="connsiteX3-37" fmla="*/ 0 w 159363"/>
                  <a:gd name="connsiteY3-38" fmla="*/ 185774 h 420025"/>
                  <a:gd name="connsiteX4-39" fmla="*/ 0 w 159363"/>
                  <a:gd name="connsiteY4-40" fmla="*/ 106852 h 420025"/>
                  <a:gd name="connsiteX0-41" fmla="*/ 0 w 159363"/>
                  <a:gd name="connsiteY0-42" fmla="*/ 106852 h 420025"/>
                  <a:gd name="connsiteX1-43" fmla="*/ 159363 w 159363"/>
                  <a:gd name="connsiteY1-44" fmla="*/ 0 h 420025"/>
                  <a:gd name="connsiteX2-45" fmla="*/ 21689 w 159363"/>
                  <a:gd name="connsiteY2-46" fmla="*/ 420025 h 420025"/>
                  <a:gd name="connsiteX3-47" fmla="*/ 24658 w 159363"/>
                  <a:gd name="connsiteY3-48" fmla="*/ 300844 h 420025"/>
                  <a:gd name="connsiteX4-49" fmla="*/ 0 w 159363"/>
                  <a:gd name="connsiteY4-50" fmla="*/ 106852 h 420025"/>
                  <a:gd name="connsiteX0-51" fmla="*/ 0 w 200460"/>
                  <a:gd name="connsiteY0-52" fmla="*/ 0 h 424134"/>
                  <a:gd name="connsiteX1-53" fmla="*/ 200460 w 200460"/>
                  <a:gd name="connsiteY1-54" fmla="*/ 4109 h 424134"/>
                  <a:gd name="connsiteX2-55" fmla="*/ 62786 w 200460"/>
                  <a:gd name="connsiteY2-56" fmla="*/ 424134 h 424134"/>
                  <a:gd name="connsiteX3-57" fmla="*/ 65755 w 200460"/>
                  <a:gd name="connsiteY3-58" fmla="*/ 304953 h 424134"/>
                  <a:gd name="connsiteX4-59" fmla="*/ 0 w 200460"/>
                  <a:gd name="connsiteY4-60" fmla="*/ 0 h 424134"/>
                  <a:gd name="connsiteX0-61" fmla="*/ 0 w 200460"/>
                  <a:gd name="connsiteY0-62" fmla="*/ 0 h 424134"/>
                  <a:gd name="connsiteX1-63" fmla="*/ 200460 w 200460"/>
                  <a:gd name="connsiteY1-64" fmla="*/ 4109 h 424134"/>
                  <a:gd name="connsiteX2-65" fmla="*/ 62786 w 200460"/>
                  <a:gd name="connsiteY2-66" fmla="*/ 424134 h 424134"/>
                  <a:gd name="connsiteX3-67" fmla="*/ 49316 w 200460"/>
                  <a:gd name="connsiteY3-68" fmla="*/ 292624 h 424134"/>
                  <a:gd name="connsiteX4-69" fmla="*/ 0 w 200460"/>
                  <a:gd name="connsiteY4-70" fmla="*/ 0 h 424134"/>
                  <a:gd name="connsiteX0-71" fmla="*/ 0 w 200460"/>
                  <a:gd name="connsiteY0-72" fmla="*/ 0 h 426074"/>
                  <a:gd name="connsiteX1-73" fmla="*/ 200460 w 200460"/>
                  <a:gd name="connsiteY1-74" fmla="*/ 4109 h 426074"/>
                  <a:gd name="connsiteX2-75" fmla="*/ 62786 w 200460"/>
                  <a:gd name="connsiteY2-76" fmla="*/ 424134 h 426074"/>
                  <a:gd name="connsiteX3-77" fmla="*/ 49316 w 200460"/>
                  <a:gd name="connsiteY3-78" fmla="*/ 292624 h 426074"/>
                  <a:gd name="connsiteX4-79" fmla="*/ 0 w 200460"/>
                  <a:gd name="connsiteY4-80" fmla="*/ 0 h 426074"/>
                  <a:gd name="connsiteX0-81" fmla="*/ 0 w 200460"/>
                  <a:gd name="connsiteY0-82" fmla="*/ 0 h 426042"/>
                  <a:gd name="connsiteX1-83" fmla="*/ 200460 w 200460"/>
                  <a:gd name="connsiteY1-84" fmla="*/ 4109 h 426042"/>
                  <a:gd name="connsiteX2-85" fmla="*/ 62786 w 200460"/>
                  <a:gd name="connsiteY2-86" fmla="*/ 424134 h 426042"/>
                  <a:gd name="connsiteX3-87" fmla="*/ 55480 w 200460"/>
                  <a:gd name="connsiteY3-88" fmla="*/ 290569 h 426042"/>
                  <a:gd name="connsiteX4-89" fmla="*/ 0 w 200460"/>
                  <a:gd name="connsiteY4-90" fmla="*/ 0 h 426042"/>
                  <a:gd name="connsiteX0-91" fmla="*/ 0 w 200460"/>
                  <a:gd name="connsiteY0-92" fmla="*/ 0 h 424134"/>
                  <a:gd name="connsiteX1-93" fmla="*/ 200460 w 200460"/>
                  <a:gd name="connsiteY1-94" fmla="*/ 4109 h 424134"/>
                  <a:gd name="connsiteX2-95" fmla="*/ 62786 w 200460"/>
                  <a:gd name="connsiteY2-96" fmla="*/ 424134 h 424134"/>
                  <a:gd name="connsiteX3-97" fmla="*/ 55480 w 200460"/>
                  <a:gd name="connsiteY3-98" fmla="*/ 290569 h 424134"/>
                  <a:gd name="connsiteX4-99" fmla="*/ 0 w 200460"/>
                  <a:gd name="connsiteY4-100" fmla="*/ 0 h 424134"/>
                  <a:gd name="connsiteX0-101" fmla="*/ 0 w 194296"/>
                  <a:gd name="connsiteY0-102" fmla="*/ 36987 h 420025"/>
                  <a:gd name="connsiteX1-103" fmla="*/ 194296 w 194296"/>
                  <a:gd name="connsiteY1-104" fmla="*/ 0 h 420025"/>
                  <a:gd name="connsiteX2-105" fmla="*/ 56622 w 194296"/>
                  <a:gd name="connsiteY2-106" fmla="*/ 420025 h 420025"/>
                  <a:gd name="connsiteX3-107" fmla="*/ 49316 w 194296"/>
                  <a:gd name="connsiteY3-108" fmla="*/ 286460 h 420025"/>
                  <a:gd name="connsiteX4-109" fmla="*/ 0 w 194296"/>
                  <a:gd name="connsiteY4-110" fmla="*/ 36987 h 420025"/>
                  <a:gd name="connsiteX0-111" fmla="*/ 353164 w 547460"/>
                  <a:gd name="connsiteY0-112" fmla="*/ 36987 h 420025"/>
                  <a:gd name="connsiteX1-113" fmla="*/ 547460 w 547460"/>
                  <a:gd name="connsiteY1-114" fmla="*/ 0 h 420025"/>
                  <a:gd name="connsiteX2-115" fmla="*/ 409786 w 547460"/>
                  <a:gd name="connsiteY2-116" fmla="*/ 420025 h 420025"/>
                  <a:gd name="connsiteX3-117" fmla="*/ 402480 w 547460"/>
                  <a:gd name="connsiteY3-118" fmla="*/ 286460 h 420025"/>
                  <a:gd name="connsiteX4-119" fmla="*/ 0 w 547460"/>
                  <a:gd name="connsiteY4-120" fmla="*/ 372317 h 420025"/>
                  <a:gd name="connsiteX5" fmla="*/ 353164 w 547460"/>
                  <a:gd name="connsiteY5" fmla="*/ 36987 h 420025"/>
                  <a:gd name="connsiteX0-121" fmla="*/ 353164 w 547460"/>
                  <a:gd name="connsiteY0-122" fmla="*/ 36987 h 420025"/>
                  <a:gd name="connsiteX1-123" fmla="*/ 547460 w 547460"/>
                  <a:gd name="connsiteY1-124" fmla="*/ 0 h 420025"/>
                  <a:gd name="connsiteX2-125" fmla="*/ 409786 w 547460"/>
                  <a:gd name="connsiteY2-126" fmla="*/ 420025 h 420025"/>
                  <a:gd name="connsiteX3-127" fmla="*/ 402480 w 547460"/>
                  <a:gd name="connsiteY3-128" fmla="*/ 286460 h 420025"/>
                  <a:gd name="connsiteX4-129" fmla="*/ 0 w 547460"/>
                  <a:gd name="connsiteY4-130" fmla="*/ 372317 h 420025"/>
                  <a:gd name="connsiteX5-131" fmla="*/ 353164 w 547460"/>
                  <a:gd name="connsiteY5-132" fmla="*/ 36987 h 420025"/>
                  <a:gd name="connsiteX0-133" fmla="*/ 353164 w 547460"/>
                  <a:gd name="connsiteY0-134" fmla="*/ 36987 h 420025"/>
                  <a:gd name="connsiteX1-135" fmla="*/ 547460 w 547460"/>
                  <a:gd name="connsiteY1-136" fmla="*/ 0 h 420025"/>
                  <a:gd name="connsiteX2-137" fmla="*/ 409786 w 547460"/>
                  <a:gd name="connsiteY2-138" fmla="*/ 420025 h 420025"/>
                  <a:gd name="connsiteX3-139" fmla="*/ 402480 w 547460"/>
                  <a:gd name="connsiteY3-140" fmla="*/ 286460 h 420025"/>
                  <a:gd name="connsiteX4-141" fmla="*/ 0 w 547460"/>
                  <a:gd name="connsiteY4-142" fmla="*/ 372317 h 420025"/>
                  <a:gd name="connsiteX5-143" fmla="*/ 353164 w 547460"/>
                  <a:gd name="connsiteY5-144" fmla="*/ 36987 h 420025"/>
                  <a:gd name="connsiteX0-145" fmla="*/ 353164 w 547460"/>
                  <a:gd name="connsiteY0-146" fmla="*/ 36987 h 420025"/>
                  <a:gd name="connsiteX1-147" fmla="*/ 547460 w 547460"/>
                  <a:gd name="connsiteY1-148" fmla="*/ 0 h 420025"/>
                  <a:gd name="connsiteX2-149" fmla="*/ 409786 w 547460"/>
                  <a:gd name="connsiteY2-150" fmla="*/ 420025 h 420025"/>
                  <a:gd name="connsiteX3-151" fmla="*/ 402480 w 547460"/>
                  <a:gd name="connsiteY3-152" fmla="*/ 286460 h 420025"/>
                  <a:gd name="connsiteX4-153" fmla="*/ 0 w 547460"/>
                  <a:gd name="connsiteY4-154" fmla="*/ 372317 h 420025"/>
                  <a:gd name="connsiteX5-155" fmla="*/ 353164 w 547460"/>
                  <a:gd name="connsiteY5-156" fmla="*/ 36987 h 420025"/>
                  <a:gd name="connsiteX0-157" fmla="*/ 353164 w 547460"/>
                  <a:gd name="connsiteY0-158" fmla="*/ 36987 h 420025"/>
                  <a:gd name="connsiteX1-159" fmla="*/ 547460 w 547460"/>
                  <a:gd name="connsiteY1-160" fmla="*/ 0 h 420025"/>
                  <a:gd name="connsiteX2-161" fmla="*/ 409786 w 547460"/>
                  <a:gd name="connsiteY2-162" fmla="*/ 420025 h 420025"/>
                  <a:gd name="connsiteX3-163" fmla="*/ 402480 w 547460"/>
                  <a:gd name="connsiteY3-164" fmla="*/ 286460 h 420025"/>
                  <a:gd name="connsiteX4-165" fmla="*/ 0 w 547460"/>
                  <a:gd name="connsiteY4-166" fmla="*/ 372317 h 420025"/>
                  <a:gd name="connsiteX5-167" fmla="*/ 353164 w 547460"/>
                  <a:gd name="connsiteY5-168" fmla="*/ 36987 h 420025"/>
                  <a:gd name="connsiteX0-169" fmla="*/ 353265 w 547561"/>
                  <a:gd name="connsiteY0-170" fmla="*/ 36987 h 420025"/>
                  <a:gd name="connsiteX1-171" fmla="*/ 547561 w 547561"/>
                  <a:gd name="connsiteY1-172" fmla="*/ 0 h 420025"/>
                  <a:gd name="connsiteX2-173" fmla="*/ 409887 w 547561"/>
                  <a:gd name="connsiteY2-174" fmla="*/ 420025 h 420025"/>
                  <a:gd name="connsiteX3-175" fmla="*/ 402581 w 547561"/>
                  <a:gd name="connsiteY3-176" fmla="*/ 286460 h 420025"/>
                  <a:gd name="connsiteX4-177" fmla="*/ 101 w 547561"/>
                  <a:gd name="connsiteY4-178" fmla="*/ 372317 h 420025"/>
                  <a:gd name="connsiteX5-179" fmla="*/ 353265 w 547561"/>
                  <a:gd name="connsiteY5-180" fmla="*/ 36987 h 420025"/>
                  <a:gd name="connsiteX0-181" fmla="*/ 353265 w 545506"/>
                  <a:gd name="connsiteY0-182" fmla="*/ 2055 h 385093"/>
                  <a:gd name="connsiteX1-183" fmla="*/ 545506 w 545506"/>
                  <a:gd name="connsiteY1-184" fmla="*/ 0 h 385093"/>
                  <a:gd name="connsiteX2-185" fmla="*/ 409887 w 545506"/>
                  <a:gd name="connsiteY2-186" fmla="*/ 385093 h 385093"/>
                  <a:gd name="connsiteX3-187" fmla="*/ 402581 w 545506"/>
                  <a:gd name="connsiteY3-188" fmla="*/ 251528 h 385093"/>
                  <a:gd name="connsiteX4-189" fmla="*/ 101 w 545506"/>
                  <a:gd name="connsiteY4-190" fmla="*/ 337385 h 385093"/>
                  <a:gd name="connsiteX5-191" fmla="*/ 353265 w 545506"/>
                  <a:gd name="connsiteY5-192" fmla="*/ 2055 h 385093"/>
                  <a:gd name="connsiteX0-193" fmla="*/ 363539 w 545506"/>
                  <a:gd name="connsiteY0-194" fmla="*/ 0 h 409751"/>
                  <a:gd name="connsiteX1-195" fmla="*/ 545506 w 545506"/>
                  <a:gd name="connsiteY1-196" fmla="*/ 24658 h 409751"/>
                  <a:gd name="connsiteX2-197" fmla="*/ 409887 w 545506"/>
                  <a:gd name="connsiteY2-198" fmla="*/ 409751 h 409751"/>
                  <a:gd name="connsiteX3-199" fmla="*/ 402581 w 545506"/>
                  <a:gd name="connsiteY3-200" fmla="*/ 276186 h 409751"/>
                  <a:gd name="connsiteX4-201" fmla="*/ 101 w 545506"/>
                  <a:gd name="connsiteY4-202" fmla="*/ 362043 h 409751"/>
                  <a:gd name="connsiteX5-203" fmla="*/ 363539 w 545506"/>
                  <a:gd name="connsiteY5-204" fmla="*/ 0 h 409751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31" y="connsiteY5-132"/>
                  </a:cxn>
                </a:cxnLst>
                <a:rect l="l" t="t" r="r" b="b"/>
                <a:pathLst>
                  <a:path w="545506" h="409751">
                    <a:moveTo>
                      <a:pt x="363539" y="0"/>
                    </a:moveTo>
                    <a:lnTo>
                      <a:pt x="545506" y="24658"/>
                    </a:lnTo>
                    <a:cubicBezTo>
                      <a:pt x="536602" y="205762"/>
                      <a:pt x="492765" y="405362"/>
                      <a:pt x="409887" y="409751"/>
                    </a:cubicBezTo>
                    <a:cubicBezTo>
                      <a:pt x="345123" y="392628"/>
                      <a:pt x="401591" y="315913"/>
                      <a:pt x="402581" y="276186"/>
                    </a:cubicBezTo>
                    <a:cubicBezTo>
                      <a:pt x="345819" y="230831"/>
                      <a:pt x="-6838" y="514249"/>
                      <a:pt x="101" y="362043"/>
                    </a:cubicBezTo>
                    <a:cubicBezTo>
                      <a:pt x="117822" y="250266"/>
                      <a:pt x="334175" y="126161"/>
                      <a:pt x="363539" y="0"/>
                    </a:cubicBez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29" name="Rectangle 30"/>
              <p:cNvSpPr/>
              <p:nvPr/>
            </p:nvSpPr>
            <p:spPr>
              <a:xfrm rot="21183581" flipH="1">
                <a:off x="6792772" y="2934331"/>
                <a:ext cx="270278" cy="617154"/>
              </a:xfrm>
              <a:custGeom>
                <a:avLst/>
                <a:gdLst>
                  <a:gd name="connsiteX0" fmla="*/ 0 w 189523"/>
                  <a:gd name="connsiteY0" fmla="*/ 0 h 584047"/>
                  <a:gd name="connsiteX1" fmla="*/ 189523 w 189523"/>
                  <a:gd name="connsiteY1" fmla="*/ 0 h 584047"/>
                  <a:gd name="connsiteX2" fmla="*/ 189523 w 189523"/>
                  <a:gd name="connsiteY2" fmla="*/ 584047 h 584047"/>
                  <a:gd name="connsiteX3" fmla="*/ 0 w 189523"/>
                  <a:gd name="connsiteY3" fmla="*/ 584047 h 584047"/>
                  <a:gd name="connsiteX4" fmla="*/ 0 w 189523"/>
                  <a:gd name="connsiteY4" fmla="*/ 0 h 584047"/>
                  <a:gd name="connsiteX0-1" fmla="*/ 0 w 205932"/>
                  <a:gd name="connsiteY0-2" fmla="*/ 0 h 605669"/>
                  <a:gd name="connsiteX1-3" fmla="*/ 205932 w 205932"/>
                  <a:gd name="connsiteY1-4" fmla="*/ 21622 h 605669"/>
                  <a:gd name="connsiteX2-5" fmla="*/ 205932 w 205932"/>
                  <a:gd name="connsiteY2-6" fmla="*/ 605669 h 605669"/>
                  <a:gd name="connsiteX3-7" fmla="*/ 16409 w 205932"/>
                  <a:gd name="connsiteY3-8" fmla="*/ 605669 h 605669"/>
                  <a:gd name="connsiteX4-9" fmla="*/ 0 w 205932"/>
                  <a:gd name="connsiteY4-10" fmla="*/ 0 h 605669"/>
                  <a:gd name="connsiteX0-11" fmla="*/ 35910 w 241842"/>
                  <a:gd name="connsiteY0-12" fmla="*/ 0 h 605669"/>
                  <a:gd name="connsiteX1-13" fmla="*/ 241842 w 241842"/>
                  <a:gd name="connsiteY1-14" fmla="*/ 21622 h 605669"/>
                  <a:gd name="connsiteX2-15" fmla="*/ 241842 w 241842"/>
                  <a:gd name="connsiteY2-16" fmla="*/ 605669 h 605669"/>
                  <a:gd name="connsiteX3-17" fmla="*/ 52319 w 241842"/>
                  <a:gd name="connsiteY3-18" fmla="*/ 605669 h 605669"/>
                  <a:gd name="connsiteX4-19" fmla="*/ 35910 w 241842"/>
                  <a:gd name="connsiteY4-20" fmla="*/ 0 h 605669"/>
                  <a:gd name="connsiteX0-21" fmla="*/ 49919 w 255851"/>
                  <a:gd name="connsiteY0-22" fmla="*/ 0 h 617154"/>
                  <a:gd name="connsiteX1-23" fmla="*/ 255851 w 255851"/>
                  <a:gd name="connsiteY1-24" fmla="*/ 21622 h 617154"/>
                  <a:gd name="connsiteX2-25" fmla="*/ 255851 w 255851"/>
                  <a:gd name="connsiteY2-26" fmla="*/ 605669 h 617154"/>
                  <a:gd name="connsiteX3-27" fmla="*/ 20488 w 255851"/>
                  <a:gd name="connsiteY3-28" fmla="*/ 617154 h 617154"/>
                  <a:gd name="connsiteX4-29" fmla="*/ 49919 w 255851"/>
                  <a:gd name="connsiteY4-30" fmla="*/ 0 h 617154"/>
                  <a:gd name="connsiteX0-31" fmla="*/ 42925 w 248857"/>
                  <a:gd name="connsiteY0-32" fmla="*/ 0 h 617154"/>
                  <a:gd name="connsiteX1-33" fmla="*/ 248857 w 248857"/>
                  <a:gd name="connsiteY1-34" fmla="*/ 21622 h 617154"/>
                  <a:gd name="connsiteX2-35" fmla="*/ 248857 w 248857"/>
                  <a:gd name="connsiteY2-36" fmla="*/ 605669 h 617154"/>
                  <a:gd name="connsiteX3-37" fmla="*/ 13494 w 248857"/>
                  <a:gd name="connsiteY3-38" fmla="*/ 617154 h 617154"/>
                  <a:gd name="connsiteX4-39" fmla="*/ 42925 w 248857"/>
                  <a:gd name="connsiteY4-40" fmla="*/ 0 h 617154"/>
                  <a:gd name="connsiteX0-41" fmla="*/ 42925 w 248857"/>
                  <a:gd name="connsiteY0-42" fmla="*/ 0 h 617154"/>
                  <a:gd name="connsiteX1-43" fmla="*/ 246968 w 248857"/>
                  <a:gd name="connsiteY1-44" fmla="*/ 6106 h 617154"/>
                  <a:gd name="connsiteX2-45" fmla="*/ 248857 w 248857"/>
                  <a:gd name="connsiteY2-46" fmla="*/ 605669 h 617154"/>
                  <a:gd name="connsiteX3-47" fmla="*/ 13494 w 248857"/>
                  <a:gd name="connsiteY3-48" fmla="*/ 617154 h 617154"/>
                  <a:gd name="connsiteX4-49" fmla="*/ 42925 w 248857"/>
                  <a:gd name="connsiteY4-50" fmla="*/ 0 h 617154"/>
                  <a:gd name="connsiteX0-51" fmla="*/ 42925 w 257638"/>
                  <a:gd name="connsiteY0-52" fmla="*/ 0 h 617154"/>
                  <a:gd name="connsiteX1-53" fmla="*/ 257610 w 257638"/>
                  <a:gd name="connsiteY1-54" fmla="*/ 12683 h 617154"/>
                  <a:gd name="connsiteX2-55" fmla="*/ 248857 w 257638"/>
                  <a:gd name="connsiteY2-56" fmla="*/ 605669 h 617154"/>
                  <a:gd name="connsiteX3-57" fmla="*/ 13494 w 257638"/>
                  <a:gd name="connsiteY3-58" fmla="*/ 617154 h 617154"/>
                  <a:gd name="connsiteX4-59" fmla="*/ 42925 w 257638"/>
                  <a:gd name="connsiteY4-60" fmla="*/ 0 h 617154"/>
                  <a:gd name="connsiteX0-61" fmla="*/ 42925 w 272857"/>
                  <a:gd name="connsiteY0-62" fmla="*/ 0 h 617154"/>
                  <a:gd name="connsiteX1-63" fmla="*/ 257610 w 272857"/>
                  <a:gd name="connsiteY1-64" fmla="*/ 12683 h 617154"/>
                  <a:gd name="connsiteX2-65" fmla="*/ 248857 w 272857"/>
                  <a:gd name="connsiteY2-66" fmla="*/ 605669 h 617154"/>
                  <a:gd name="connsiteX3-67" fmla="*/ 13494 w 272857"/>
                  <a:gd name="connsiteY3-68" fmla="*/ 617154 h 617154"/>
                  <a:gd name="connsiteX4-69" fmla="*/ 42925 w 272857"/>
                  <a:gd name="connsiteY4-70" fmla="*/ 0 h 617154"/>
                  <a:gd name="connsiteX0-71" fmla="*/ 42925 w 275946"/>
                  <a:gd name="connsiteY0-72" fmla="*/ 0 h 617154"/>
                  <a:gd name="connsiteX1-73" fmla="*/ 257610 w 275946"/>
                  <a:gd name="connsiteY1-74" fmla="*/ 12683 h 617154"/>
                  <a:gd name="connsiteX2-75" fmla="*/ 261675 w 275946"/>
                  <a:gd name="connsiteY2-76" fmla="*/ 613951 h 617154"/>
                  <a:gd name="connsiteX3-77" fmla="*/ 13494 w 275946"/>
                  <a:gd name="connsiteY3-78" fmla="*/ 617154 h 617154"/>
                  <a:gd name="connsiteX4-79" fmla="*/ 42925 w 275946"/>
                  <a:gd name="connsiteY4-80" fmla="*/ 0 h 617154"/>
                  <a:gd name="connsiteX0-81" fmla="*/ 42925 w 273040"/>
                  <a:gd name="connsiteY0-82" fmla="*/ 0 h 617154"/>
                  <a:gd name="connsiteX1-83" fmla="*/ 257610 w 273040"/>
                  <a:gd name="connsiteY1-84" fmla="*/ 12683 h 617154"/>
                  <a:gd name="connsiteX2-85" fmla="*/ 261675 w 273040"/>
                  <a:gd name="connsiteY2-86" fmla="*/ 613951 h 617154"/>
                  <a:gd name="connsiteX3-87" fmla="*/ 13494 w 273040"/>
                  <a:gd name="connsiteY3-88" fmla="*/ 617154 h 617154"/>
                  <a:gd name="connsiteX4-89" fmla="*/ 42925 w 273040"/>
                  <a:gd name="connsiteY4-90" fmla="*/ 0 h 617154"/>
                  <a:gd name="connsiteX0-91" fmla="*/ 42925 w 273040"/>
                  <a:gd name="connsiteY0-92" fmla="*/ 0 h 617154"/>
                  <a:gd name="connsiteX1-93" fmla="*/ 257610 w 273040"/>
                  <a:gd name="connsiteY1-94" fmla="*/ 12683 h 617154"/>
                  <a:gd name="connsiteX2-95" fmla="*/ 261675 w 273040"/>
                  <a:gd name="connsiteY2-96" fmla="*/ 613951 h 617154"/>
                  <a:gd name="connsiteX3-97" fmla="*/ 13494 w 273040"/>
                  <a:gd name="connsiteY3-98" fmla="*/ 617154 h 617154"/>
                  <a:gd name="connsiteX4-99" fmla="*/ 42925 w 273040"/>
                  <a:gd name="connsiteY4-100" fmla="*/ 0 h 617154"/>
                  <a:gd name="connsiteX0-101" fmla="*/ 42925 w 273040"/>
                  <a:gd name="connsiteY0-102" fmla="*/ 0 h 617154"/>
                  <a:gd name="connsiteX1-103" fmla="*/ 257610 w 273040"/>
                  <a:gd name="connsiteY1-104" fmla="*/ 12683 h 617154"/>
                  <a:gd name="connsiteX2-105" fmla="*/ 261675 w 273040"/>
                  <a:gd name="connsiteY2-106" fmla="*/ 613951 h 617154"/>
                  <a:gd name="connsiteX3-107" fmla="*/ 13494 w 273040"/>
                  <a:gd name="connsiteY3-108" fmla="*/ 617154 h 617154"/>
                  <a:gd name="connsiteX4-109" fmla="*/ 42925 w 273040"/>
                  <a:gd name="connsiteY4-110" fmla="*/ 0 h 617154"/>
                  <a:gd name="connsiteX0-111" fmla="*/ 42925 w 273040"/>
                  <a:gd name="connsiteY0-112" fmla="*/ 0 h 617154"/>
                  <a:gd name="connsiteX1-113" fmla="*/ 257610 w 273040"/>
                  <a:gd name="connsiteY1-114" fmla="*/ 12683 h 617154"/>
                  <a:gd name="connsiteX2-115" fmla="*/ 261675 w 273040"/>
                  <a:gd name="connsiteY2-116" fmla="*/ 613951 h 617154"/>
                  <a:gd name="connsiteX3-117" fmla="*/ 13494 w 273040"/>
                  <a:gd name="connsiteY3-118" fmla="*/ 617154 h 617154"/>
                  <a:gd name="connsiteX4-119" fmla="*/ 42925 w 273040"/>
                  <a:gd name="connsiteY4-120" fmla="*/ 0 h 617154"/>
                  <a:gd name="connsiteX0-121" fmla="*/ 42925 w 270278"/>
                  <a:gd name="connsiteY0-122" fmla="*/ 0 h 617154"/>
                  <a:gd name="connsiteX1-123" fmla="*/ 257610 w 270278"/>
                  <a:gd name="connsiteY1-124" fmla="*/ 12683 h 617154"/>
                  <a:gd name="connsiteX2-125" fmla="*/ 245751 w 270278"/>
                  <a:gd name="connsiteY2-126" fmla="*/ 615889 h 617154"/>
                  <a:gd name="connsiteX3-127" fmla="*/ 13494 w 270278"/>
                  <a:gd name="connsiteY3-128" fmla="*/ 617154 h 617154"/>
                  <a:gd name="connsiteX4-129" fmla="*/ 42925 w 270278"/>
                  <a:gd name="connsiteY4-130" fmla="*/ 0 h 61715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70278" h="617154">
                    <a:moveTo>
                      <a:pt x="42925" y="0"/>
                    </a:moveTo>
                    <a:lnTo>
                      <a:pt x="257610" y="12683"/>
                    </a:lnTo>
                    <a:cubicBezTo>
                      <a:pt x="296694" y="237381"/>
                      <a:pt x="231545" y="417688"/>
                      <a:pt x="245751" y="615889"/>
                    </a:cubicBezTo>
                    <a:cubicBezTo>
                      <a:pt x="148318" y="593160"/>
                      <a:pt x="26213" y="606893"/>
                      <a:pt x="13494" y="617154"/>
                    </a:cubicBezTo>
                    <a:cubicBezTo>
                      <a:pt x="31251" y="428183"/>
                      <a:pt x="-44180" y="201349"/>
                      <a:pt x="42925" y="0"/>
                    </a:cubicBez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27" name="Oval 226"/>
            <p:cNvSpPr/>
            <p:nvPr/>
          </p:nvSpPr>
          <p:spPr>
            <a:xfrm>
              <a:off x="6700364" y="1541394"/>
              <a:ext cx="257572" cy="25757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30" name="Group 229"/>
          <p:cNvGrpSpPr/>
          <p:nvPr/>
        </p:nvGrpSpPr>
        <p:grpSpPr>
          <a:xfrm flipH="1">
            <a:off x="5204494" y="2472590"/>
            <a:ext cx="332836" cy="542687"/>
            <a:chOff x="6685888" y="2473571"/>
            <a:chExt cx="332836" cy="542687"/>
          </a:xfrm>
        </p:grpSpPr>
        <p:sp>
          <p:nvSpPr>
            <p:cNvPr id="231" name="Rectangle: Rounded Corners 230"/>
            <p:cNvSpPr/>
            <p:nvPr/>
          </p:nvSpPr>
          <p:spPr>
            <a:xfrm rot="21179869" flipH="1">
              <a:off x="6743365" y="2720604"/>
              <a:ext cx="247561" cy="295654"/>
            </a:xfrm>
            <a:prstGeom prst="roundRect">
              <a:avLst>
                <a:gd name="adj" fmla="val 40889"/>
              </a:avLst>
            </a:pr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2" name="Rectangle 27"/>
            <p:cNvSpPr/>
            <p:nvPr/>
          </p:nvSpPr>
          <p:spPr>
            <a:xfrm flipH="1">
              <a:off x="6685888" y="2473571"/>
              <a:ext cx="332836" cy="408372"/>
            </a:xfrm>
            <a:custGeom>
              <a:avLst/>
              <a:gdLst>
                <a:gd name="connsiteX0" fmla="*/ 0 w 125046"/>
                <a:gd name="connsiteY0" fmla="*/ 0 h 175865"/>
                <a:gd name="connsiteX1" fmla="*/ 125046 w 125046"/>
                <a:gd name="connsiteY1" fmla="*/ 0 h 175865"/>
                <a:gd name="connsiteX2" fmla="*/ 125046 w 125046"/>
                <a:gd name="connsiteY2" fmla="*/ 175865 h 175865"/>
                <a:gd name="connsiteX3" fmla="*/ 0 w 125046"/>
                <a:gd name="connsiteY3" fmla="*/ 175865 h 175865"/>
                <a:gd name="connsiteX4" fmla="*/ 0 w 125046"/>
                <a:gd name="connsiteY4" fmla="*/ 0 h 175865"/>
                <a:gd name="connsiteX0-1" fmla="*/ 136769 w 261815"/>
                <a:gd name="connsiteY0-2" fmla="*/ 0 h 293096"/>
                <a:gd name="connsiteX1-3" fmla="*/ 261815 w 261815"/>
                <a:gd name="connsiteY1-4" fmla="*/ 0 h 293096"/>
                <a:gd name="connsiteX2-5" fmla="*/ 261815 w 261815"/>
                <a:gd name="connsiteY2-6" fmla="*/ 175865 h 293096"/>
                <a:gd name="connsiteX3-7" fmla="*/ 0 w 261815"/>
                <a:gd name="connsiteY3-8" fmla="*/ 293096 h 293096"/>
                <a:gd name="connsiteX4-9" fmla="*/ 136769 w 261815"/>
                <a:gd name="connsiteY4-10" fmla="*/ 0 h 293096"/>
                <a:gd name="connsiteX0-11" fmla="*/ 136769 w 273538"/>
                <a:gd name="connsiteY0-12" fmla="*/ 0 h 351711"/>
                <a:gd name="connsiteX1-13" fmla="*/ 261815 w 273538"/>
                <a:gd name="connsiteY1-14" fmla="*/ 0 h 351711"/>
                <a:gd name="connsiteX2-15" fmla="*/ 273538 w 273538"/>
                <a:gd name="connsiteY2-16" fmla="*/ 351711 h 351711"/>
                <a:gd name="connsiteX3-17" fmla="*/ 0 w 273538"/>
                <a:gd name="connsiteY3-18" fmla="*/ 293096 h 351711"/>
                <a:gd name="connsiteX4-19" fmla="*/ 136769 w 273538"/>
                <a:gd name="connsiteY4-20" fmla="*/ 0 h 351711"/>
                <a:gd name="connsiteX0-21" fmla="*/ 136769 w 312615"/>
                <a:gd name="connsiteY0-22" fmla="*/ 0 h 351711"/>
                <a:gd name="connsiteX1-23" fmla="*/ 312615 w 312615"/>
                <a:gd name="connsiteY1-24" fmla="*/ 37123 h 351711"/>
                <a:gd name="connsiteX2-25" fmla="*/ 273538 w 312615"/>
                <a:gd name="connsiteY2-26" fmla="*/ 351711 h 351711"/>
                <a:gd name="connsiteX3-27" fmla="*/ 0 w 312615"/>
                <a:gd name="connsiteY3-28" fmla="*/ 293096 h 351711"/>
                <a:gd name="connsiteX4-29" fmla="*/ 136769 w 312615"/>
                <a:gd name="connsiteY4-30" fmla="*/ 0 h 351711"/>
                <a:gd name="connsiteX0-31" fmla="*/ 136769 w 324338"/>
                <a:gd name="connsiteY0-32" fmla="*/ 0 h 351711"/>
                <a:gd name="connsiteX1-33" fmla="*/ 324338 w 324338"/>
                <a:gd name="connsiteY1-34" fmla="*/ 23446 h 351711"/>
                <a:gd name="connsiteX2-35" fmla="*/ 273538 w 324338"/>
                <a:gd name="connsiteY2-36" fmla="*/ 351711 h 351711"/>
                <a:gd name="connsiteX3-37" fmla="*/ 0 w 324338"/>
                <a:gd name="connsiteY3-38" fmla="*/ 293096 h 351711"/>
                <a:gd name="connsiteX4-39" fmla="*/ 136769 w 324338"/>
                <a:gd name="connsiteY4-40" fmla="*/ 0 h 351711"/>
                <a:gd name="connsiteX0-41" fmla="*/ 136769 w 324711"/>
                <a:gd name="connsiteY0-42" fmla="*/ 0 h 351711"/>
                <a:gd name="connsiteX1-43" fmla="*/ 324338 w 324711"/>
                <a:gd name="connsiteY1-44" fmla="*/ 23446 h 351711"/>
                <a:gd name="connsiteX2-45" fmla="*/ 273538 w 324711"/>
                <a:gd name="connsiteY2-46" fmla="*/ 351711 h 351711"/>
                <a:gd name="connsiteX3-47" fmla="*/ 0 w 324711"/>
                <a:gd name="connsiteY3-48" fmla="*/ 293096 h 351711"/>
                <a:gd name="connsiteX4-49" fmla="*/ 136769 w 324711"/>
                <a:gd name="connsiteY4-50" fmla="*/ 0 h 351711"/>
                <a:gd name="connsiteX0-51" fmla="*/ 136769 w 325387"/>
                <a:gd name="connsiteY0-52" fmla="*/ 0 h 351711"/>
                <a:gd name="connsiteX1-53" fmla="*/ 324338 w 325387"/>
                <a:gd name="connsiteY1-54" fmla="*/ 23446 h 351711"/>
                <a:gd name="connsiteX2-55" fmla="*/ 273538 w 325387"/>
                <a:gd name="connsiteY2-56" fmla="*/ 351711 h 351711"/>
                <a:gd name="connsiteX3-57" fmla="*/ 0 w 325387"/>
                <a:gd name="connsiteY3-58" fmla="*/ 293096 h 351711"/>
                <a:gd name="connsiteX4-59" fmla="*/ 136769 w 325387"/>
                <a:gd name="connsiteY4-60" fmla="*/ 0 h 351711"/>
                <a:gd name="connsiteX0-61" fmla="*/ 68385 w 325387"/>
                <a:gd name="connsiteY0-62" fmla="*/ 0 h 408372"/>
                <a:gd name="connsiteX1-63" fmla="*/ 324338 w 325387"/>
                <a:gd name="connsiteY1-64" fmla="*/ 80107 h 408372"/>
                <a:gd name="connsiteX2-65" fmla="*/ 273538 w 325387"/>
                <a:gd name="connsiteY2-66" fmla="*/ 408372 h 408372"/>
                <a:gd name="connsiteX3-67" fmla="*/ 0 w 325387"/>
                <a:gd name="connsiteY3-68" fmla="*/ 349757 h 408372"/>
                <a:gd name="connsiteX4-69" fmla="*/ 68385 w 325387"/>
                <a:gd name="connsiteY4-70" fmla="*/ 0 h 408372"/>
                <a:gd name="connsiteX0-71" fmla="*/ 76200 w 333202"/>
                <a:gd name="connsiteY0-72" fmla="*/ 0 h 408372"/>
                <a:gd name="connsiteX1-73" fmla="*/ 332153 w 333202"/>
                <a:gd name="connsiteY1-74" fmla="*/ 80107 h 408372"/>
                <a:gd name="connsiteX2-75" fmla="*/ 281353 w 333202"/>
                <a:gd name="connsiteY2-76" fmla="*/ 408372 h 408372"/>
                <a:gd name="connsiteX3-77" fmla="*/ 0 w 333202"/>
                <a:gd name="connsiteY3-78" fmla="*/ 345849 h 408372"/>
                <a:gd name="connsiteX4-79" fmla="*/ 76200 w 333202"/>
                <a:gd name="connsiteY4-80" fmla="*/ 0 h 408372"/>
                <a:gd name="connsiteX0-81" fmla="*/ 76200 w 333202"/>
                <a:gd name="connsiteY0-82" fmla="*/ 0 h 408372"/>
                <a:gd name="connsiteX1-83" fmla="*/ 332153 w 333202"/>
                <a:gd name="connsiteY1-84" fmla="*/ 80107 h 408372"/>
                <a:gd name="connsiteX2-85" fmla="*/ 281353 w 333202"/>
                <a:gd name="connsiteY2-86" fmla="*/ 408372 h 408372"/>
                <a:gd name="connsiteX3-87" fmla="*/ 0 w 333202"/>
                <a:gd name="connsiteY3-88" fmla="*/ 345849 h 408372"/>
                <a:gd name="connsiteX4-89" fmla="*/ 76200 w 333202"/>
                <a:gd name="connsiteY4-90" fmla="*/ 0 h 408372"/>
                <a:gd name="connsiteX0-91" fmla="*/ 76200 w 333202"/>
                <a:gd name="connsiteY0-92" fmla="*/ 0 h 408372"/>
                <a:gd name="connsiteX1-93" fmla="*/ 332153 w 333202"/>
                <a:gd name="connsiteY1-94" fmla="*/ 80107 h 408372"/>
                <a:gd name="connsiteX2-95" fmla="*/ 281353 w 333202"/>
                <a:gd name="connsiteY2-96" fmla="*/ 408372 h 408372"/>
                <a:gd name="connsiteX3-97" fmla="*/ 0 w 333202"/>
                <a:gd name="connsiteY3-98" fmla="*/ 345849 h 408372"/>
                <a:gd name="connsiteX4-99" fmla="*/ 76200 w 333202"/>
                <a:gd name="connsiteY4-100" fmla="*/ 0 h 408372"/>
                <a:gd name="connsiteX0-101" fmla="*/ 76200 w 333202"/>
                <a:gd name="connsiteY0-102" fmla="*/ 0 h 408372"/>
                <a:gd name="connsiteX1-103" fmla="*/ 332153 w 333202"/>
                <a:gd name="connsiteY1-104" fmla="*/ 80107 h 408372"/>
                <a:gd name="connsiteX2-105" fmla="*/ 281353 w 333202"/>
                <a:gd name="connsiteY2-106" fmla="*/ 408372 h 408372"/>
                <a:gd name="connsiteX3-107" fmla="*/ 0 w 333202"/>
                <a:gd name="connsiteY3-108" fmla="*/ 345849 h 408372"/>
                <a:gd name="connsiteX4-109" fmla="*/ 76200 w 333202"/>
                <a:gd name="connsiteY4-110" fmla="*/ 0 h 408372"/>
                <a:gd name="connsiteX0-111" fmla="*/ 76200 w 333202"/>
                <a:gd name="connsiteY0-112" fmla="*/ 0 h 408372"/>
                <a:gd name="connsiteX1-113" fmla="*/ 332153 w 333202"/>
                <a:gd name="connsiteY1-114" fmla="*/ 80107 h 408372"/>
                <a:gd name="connsiteX2-115" fmla="*/ 281353 w 333202"/>
                <a:gd name="connsiteY2-116" fmla="*/ 408372 h 408372"/>
                <a:gd name="connsiteX3-117" fmla="*/ 0 w 333202"/>
                <a:gd name="connsiteY3-118" fmla="*/ 345849 h 408372"/>
                <a:gd name="connsiteX4-119" fmla="*/ 76200 w 333202"/>
                <a:gd name="connsiteY4-120" fmla="*/ 0 h 408372"/>
                <a:gd name="connsiteX0-121" fmla="*/ 76200 w 333202"/>
                <a:gd name="connsiteY0-122" fmla="*/ 0 h 408372"/>
                <a:gd name="connsiteX1-123" fmla="*/ 332153 w 333202"/>
                <a:gd name="connsiteY1-124" fmla="*/ 80107 h 408372"/>
                <a:gd name="connsiteX2-125" fmla="*/ 281353 w 333202"/>
                <a:gd name="connsiteY2-126" fmla="*/ 408372 h 408372"/>
                <a:gd name="connsiteX3-127" fmla="*/ 0 w 333202"/>
                <a:gd name="connsiteY3-128" fmla="*/ 345849 h 408372"/>
                <a:gd name="connsiteX4-129" fmla="*/ 76200 w 333202"/>
                <a:gd name="connsiteY4-130" fmla="*/ 0 h 408372"/>
                <a:gd name="connsiteX0-131" fmla="*/ 76200 w 333202"/>
                <a:gd name="connsiteY0-132" fmla="*/ 0 h 408372"/>
                <a:gd name="connsiteX1-133" fmla="*/ 332153 w 333202"/>
                <a:gd name="connsiteY1-134" fmla="*/ 80107 h 408372"/>
                <a:gd name="connsiteX2-135" fmla="*/ 281353 w 333202"/>
                <a:gd name="connsiteY2-136" fmla="*/ 408372 h 408372"/>
                <a:gd name="connsiteX3-137" fmla="*/ 0 w 333202"/>
                <a:gd name="connsiteY3-138" fmla="*/ 345849 h 408372"/>
                <a:gd name="connsiteX4-139" fmla="*/ 76200 w 333202"/>
                <a:gd name="connsiteY4-140" fmla="*/ 0 h 408372"/>
                <a:gd name="connsiteX0-141" fmla="*/ 76200 w 333202"/>
                <a:gd name="connsiteY0-142" fmla="*/ 0 h 408372"/>
                <a:gd name="connsiteX1-143" fmla="*/ 332153 w 333202"/>
                <a:gd name="connsiteY1-144" fmla="*/ 80107 h 408372"/>
                <a:gd name="connsiteX2-145" fmla="*/ 281353 w 333202"/>
                <a:gd name="connsiteY2-146" fmla="*/ 408372 h 408372"/>
                <a:gd name="connsiteX3-147" fmla="*/ 0 w 333202"/>
                <a:gd name="connsiteY3-148" fmla="*/ 345849 h 408372"/>
                <a:gd name="connsiteX4-149" fmla="*/ 76200 w 333202"/>
                <a:gd name="connsiteY4-150" fmla="*/ 0 h 408372"/>
                <a:gd name="connsiteX0-151" fmla="*/ 54708 w 311710"/>
                <a:gd name="connsiteY0-152" fmla="*/ 0 h 408372"/>
                <a:gd name="connsiteX1-153" fmla="*/ 310661 w 311710"/>
                <a:gd name="connsiteY1-154" fmla="*/ 80107 h 408372"/>
                <a:gd name="connsiteX2-155" fmla="*/ 259861 w 311710"/>
                <a:gd name="connsiteY2-156" fmla="*/ 408372 h 408372"/>
                <a:gd name="connsiteX3-157" fmla="*/ 0 w 311710"/>
                <a:gd name="connsiteY3-158" fmla="*/ 341941 h 408372"/>
                <a:gd name="connsiteX4-159" fmla="*/ 54708 w 311710"/>
                <a:gd name="connsiteY4-160" fmla="*/ 0 h 408372"/>
                <a:gd name="connsiteX0-161" fmla="*/ 81066 w 338068"/>
                <a:gd name="connsiteY0-162" fmla="*/ 0 h 408372"/>
                <a:gd name="connsiteX1-163" fmla="*/ 337019 w 338068"/>
                <a:gd name="connsiteY1-164" fmla="*/ 80107 h 408372"/>
                <a:gd name="connsiteX2-165" fmla="*/ 286219 w 338068"/>
                <a:gd name="connsiteY2-166" fmla="*/ 408372 h 408372"/>
                <a:gd name="connsiteX3-167" fmla="*/ 26358 w 338068"/>
                <a:gd name="connsiteY3-168" fmla="*/ 341941 h 408372"/>
                <a:gd name="connsiteX4-169" fmla="*/ 81066 w 338068"/>
                <a:gd name="connsiteY4-170" fmla="*/ 0 h 408372"/>
                <a:gd name="connsiteX0-171" fmla="*/ 78211 w 335213"/>
                <a:gd name="connsiteY0-172" fmla="*/ 0 h 408372"/>
                <a:gd name="connsiteX1-173" fmla="*/ 334164 w 335213"/>
                <a:gd name="connsiteY1-174" fmla="*/ 80107 h 408372"/>
                <a:gd name="connsiteX2-175" fmla="*/ 283364 w 335213"/>
                <a:gd name="connsiteY2-176" fmla="*/ 408372 h 408372"/>
                <a:gd name="connsiteX3-177" fmla="*/ 23503 w 335213"/>
                <a:gd name="connsiteY3-178" fmla="*/ 341941 h 408372"/>
                <a:gd name="connsiteX4-179" fmla="*/ 78211 w 335213"/>
                <a:gd name="connsiteY4-180" fmla="*/ 0 h 408372"/>
                <a:gd name="connsiteX0-181" fmla="*/ 75834 w 332836"/>
                <a:gd name="connsiteY0-182" fmla="*/ 0 h 408372"/>
                <a:gd name="connsiteX1-183" fmla="*/ 331787 w 332836"/>
                <a:gd name="connsiteY1-184" fmla="*/ 80107 h 408372"/>
                <a:gd name="connsiteX2-185" fmla="*/ 280987 w 332836"/>
                <a:gd name="connsiteY2-186" fmla="*/ 408372 h 408372"/>
                <a:gd name="connsiteX3-187" fmla="*/ 21126 w 332836"/>
                <a:gd name="connsiteY3-188" fmla="*/ 341941 h 408372"/>
                <a:gd name="connsiteX4-189" fmla="*/ 75834 w 332836"/>
                <a:gd name="connsiteY4-190" fmla="*/ 0 h 40837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32836" h="408372">
                  <a:moveTo>
                    <a:pt x="75834" y="0"/>
                  </a:moveTo>
                  <a:lnTo>
                    <a:pt x="331787" y="80107"/>
                  </a:lnTo>
                  <a:cubicBezTo>
                    <a:pt x="336347" y="220790"/>
                    <a:pt x="327228" y="398596"/>
                    <a:pt x="280987" y="408372"/>
                  </a:cubicBezTo>
                  <a:cubicBezTo>
                    <a:pt x="308342" y="346501"/>
                    <a:pt x="134450" y="239690"/>
                    <a:pt x="21126" y="341941"/>
                  </a:cubicBezTo>
                  <a:cubicBezTo>
                    <a:pt x="-47259" y="382964"/>
                    <a:pt x="71926" y="166083"/>
                    <a:pt x="75834" y="0"/>
                  </a:cubicBezTo>
                  <a:close/>
                </a:path>
              </a:pathLst>
            </a:cu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3" name="Rectangle: Rounded Corners 232"/>
            <p:cNvSpPr/>
            <p:nvPr/>
          </p:nvSpPr>
          <p:spPr>
            <a:xfrm rot="21155903" flipH="1">
              <a:off x="6842301" y="2775691"/>
              <a:ext cx="54707" cy="180158"/>
            </a:xfrm>
            <a:prstGeom prst="roundRect">
              <a:avLst>
                <a:gd name="adj" fmla="val 42758"/>
              </a:avLst>
            </a:prstGeom>
            <a:solidFill>
              <a:srgbClr val="262626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24" name="Group 223"/>
          <p:cNvGrpSpPr/>
          <p:nvPr/>
        </p:nvGrpSpPr>
        <p:grpSpPr>
          <a:xfrm rot="21184989">
            <a:off x="6622013" y="1535758"/>
            <a:ext cx="717929" cy="2385836"/>
            <a:chOff x="6700364" y="1541394"/>
            <a:chExt cx="717929" cy="2385836"/>
          </a:xfrm>
        </p:grpSpPr>
        <p:grpSp>
          <p:nvGrpSpPr>
            <p:cNvPr id="222" name="Group 221"/>
            <p:cNvGrpSpPr/>
            <p:nvPr/>
          </p:nvGrpSpPr>
          <p:grpSpPr>
            <a:xfrm>
              <a:off x="6792772" y="2934331"/>
              <a:ext cx="625521" cy="992899"/>
              <a:chOff x="6792772" y="2934331"/>
              <a:chExt cx="625521" cy="992899"/>
            </a:xfrm>
          </p:grpSpPr>
          <p:sp>
            <p:nvSpPr>
              <p:cNvPr id="83" name="Rectangle 31"/>
              <p:cNvSpPr/>
              <p:nvPr/>
            </p:nvSpPr>
            <p:spPr>
              <a:xfrm flipH="1">
                <a:off x="6872787" y="3517479"/>
                <a:ext cx="545506" cy="409751"/>
              </a:xfrm>
              <a:custGeom>
                <a:avLst/>
                <a:gdLst>
                  <a:gd name="connsiteX0" fmla="*/ 0 w 66896"/>
                  <a:gd name="connsiteY0" fmla="*/ 0 h 78922"/>
                  <a:gd name="connsiteX1" fmla="*/ 66896 w 66896"/>
                  <a:gd name="connsiteY1" fmla="*/ 0 h 78922"/>
                  <a:gd name="connsiteX2" fmla="*/ 66896 w 66896"/>
                  <a:gd name="connsiteY2" fmla="*/ 78922 h 78922"/>
                  <a:gd name="connsiteX3" fmla="*/ 0 w 66896"/>
                  <a:gd name="connsiteY3" fmla="*/ 78922 h 78922"/>
                  <a:gd name="connsiteX4" fmla="*/ 0 w 66896"/>
                  <a:gd name="connsiteY4" fmla="*/ 0 h 78922"/>
                  <a:gd name="connsiteX0-1" fmla="*/ 0 w 159363"/>
                  <a:gd name="connsiteY0-2" fmla="*/ 106852 h 185774"/>
                  <a:gd name="connsiteX1-3" fmla="*/ 159363 w 159363"/>
                  <a:gd name="connsiteY1-4" fmla="*/ 0 h 185774"/>
                  <a:gd name="connsiteX2-5" fmla="*/ 66896 w 159363"/>
                  <a:gd name="connsiteY2-6" fmla="*/ 185774 h 185774"/>
                  <a:gd name="connsiteX3-7" fmla="*/ 0 w 159363"/>
                  <a:gd name="connsiteY3-8" fmla="*/ 185774 h 185774"/>
                  <a:gd name="connsiteX4-9" fmla="*/ 0 w 159363"/>
                  <a:gd name="connsiteY4-10" fmla="*/ 106852 h 185774"/>
                  <a:gd name="connsiteX0-11" fmla="*/ 0 w 159363"/>
                  <a:gd name="connsiteY0-12" fmla="*/ 106852 h 420025"/>
                  <a:gd name="connsiteX1-13" fmla="*/ 159363 w 159363"/>
                  <a:gd name="connsiteY1-14" fmla="*/ 0 h 420025"/>
                  <a:gd name="connsiteX2-15" fmla="*/ 21689 w 159363"/>
                  <a:gd name="connsiteY2-16" fmla="*/ 420025 h 420025"/>
                  <a:gd name="connsiteX3-17" fmla="*/ 0 w 159363"/>
                  <a:gd name="connsiteY3-18" fmla="*/ 185774 h 420025"/>
                  <a:gd name="connsiteX4-19" fmla="*/ 0 w 159363"/>
                  <a:gd name="connsiteY4-20" fmla="*/ 106852 h 420025"/>
                  <a:gd name="connsiteX0-21" fmla="*/ 0 w 159363"/>
                  <a:gd name="connsiteY0-22" fmla="*/ 106852 h 420025"/>
                  <a:gd name="connsiteX1-23" fmla="*/ 159363 w 159363"/>
                  <a:gd name="connsiteY1-24" fmla="*/ 0 h 420025"/>
                  <a:gd name="connsiteX2-25" fmla="*/ 21689 w 159363"/>
                  <a:gd name="connsiteY2-26" fmla="*/ 420025 h 420025"/>
                  <a:gd name="connsiteX3-27" fmla="*/ 0 w 159363"/>
                  <a:gd name="connsiteY3-28" fmla="*/ 185774 h 420025"/>
                  <a:gd name="connsiteX4-29" fmla="*/ 0 w 159363"/>
                  <a:gd name="connsiteY4-30" fmla="*/ 106852 h 420025"/>
                  <a:gd name="connsiteX0-31" fmla="*/ 0 w 159363"/>
                  <a:gd name="connsiteY0-32" fmla="*/ 106852 h 420025"/>
                  <a:gd name="connsiteX1-33" fmla="*/ 159363 w 159363"/>
                  <a:gd name="connsiteY1-34" fmla="*/ 0 h 420025"/>
                  <a:gd name="connsiteX2-35" fmla="*/ 21689 w 159363"/>
                  <a:gd name="connsiteY2-36" fmla="*/ 420025 h 420025"/>
                  <a:gd name="connsiteX3-37" fmla="*/ 0 w 159363"/>
                  <a:gd name="connsiteY3-38" fmla="*/ 185774 h 420025"/>
                  <a:gd name="connsiteX4-39" fmla="*/ 0 w 159363"/>
                  <a:gd name="connsiteY4-40" fmla="*/ 106852 h 420025"/>
                  <a:gd name="connsiteX0-41" fmla="*/ 0 w 159363"/>
                  <a:gd name="connsiteY0-42" fmla="*/ 106852 h 420025"/>
                  <a:gd name="connsiteX1-43" fmla="*/ 159363 w 159363"/>
                  <a:gd name="connsiteY1-44" fmla="*/ 0 h 420025"/>
                  <a:gd name="connsiteX2-45" fmla="*/ 21689 w 159363"/>
                  <a:gd name="connsiteY2-46" fmla="*/ 420025 h 420025"/>
                  <a:gd name="connsiteX3-47" fmla="*/ 24658 w 159363"/>
                  <a:gd name="connsiteY3-48" fmla="*/ 300844 h 420025"/>
                  <a:gd name="connsiteX4-49" fmla="*/ 0 w 159363"/>
                  <a:gd name="connsiteY4-50" fmla="*/ 106852 h 420025"/>
                  <a:gd name="connsiteX0-51" fmla="*/ 0 w 200460"/>
                  <a:gd name="connsiteY0-52" fmla="*/ 0 h 424134"/>
                  <a:gd name="connsiteX1-53" fmla="*/ 200460 w 200460"/>
                  <a:gd name="connsiteY1-54" fmla="*/ 4109 h 424134"/>
                  <a:gd name="connsiteX2-55" fmla="*/ 62786 w 200460"/>
                  <a:gd name="connsiteY2-56" fmla="*/ 424134 h 424134"/>
                  <a:gd name="connsiteX3-57" fmla="*/ 65755 w 200460"/>
                  <a:gd name="connsiteY3-58" fmla="*/ 304953 h 424134"/>
                  <a:gd name="connsiteX4-59" fmla="*/ 0 w 200460"/>
                  <a:gd name="connsiteY4-60" fmla="*/ 0 h 424134"/>
                  <a:gd name="connsiteX0-61" fmla="*/ 0 w 200460"/>
                  <a:gd name="connsiteY0-62" fmla="*/ 0 h 424134"/>
                  <a:gd name="connsiteX1-63" fmla="*/ 200460 w 200460"/>
                  <a:gd name="connsiteY1-64" fmla="*/ 4109 h 424134"/>
                  <a:gd name="connsiteX2-65" fmla="*/ 62786 w 200460"/>
                  <a:gd name="connsiteY2-66" fmla="*/ 424134 h 424134"/>
                  <a:gd name="connsiteX3-67" fmla="*/ 49316 w 200460"/>
                  <a:gd name="connsiteY3-68" fmla="*/ 292624 h 424134"/>
                  <a:gd name="connsiteX4-69" fmla="*/ 0 w 200460"/>
                  <a:gd name="connsiteY4-70" fmla="*/ 0 h 424134"/>
                  <a:gd name="connsiteX0-71" fmla="*/ 0 w 200460"/>
                  <a:gd name="connsiteY0-72" fmla="*/ 0 h 426074"/>
                  <a:gd name="connsiteX1-73" fmla="*/ 200460 w 200460"/>
                  <a:gd name="connsiteY1-74" fmla="*/ 4109 h 426074"/>
                  <a:gd name="connsiteX2-75" fmla="*/ 62786 w 200460"/>
                  <a:gd name="connsiteY2-76" fmla="*/ 424134 h 426074"/>
                  <a:gd name="connsiteX3-77" fmla="*/ 49316 w 200460"/>
                  <a:gd name="connsiteY3-78" fmla="*/ 292624 h 426074"/>
                  <a:gd name="connsiteX4-79" fmla="*/ 0 w 200460"/>
                  <a:gd name="connsiteY4-80" fmla="*/ 0 h 426074"/>
                  <a:gd name="connsiteX0-81" fmla="*/ 0 w 200460"/>
                  <a:gd name="connsiteY0-82" fmla="*/ 0 h 426042"/>
                  <a:gd name="connsiteX1-83" fmla="*/ 200460 w 200460"/>
                  <a:gd name="connsiteY1-84" fmla="*/ 4109 h 426042"/>
                  <a:gd name="connsiteX2-85" fmla="*/ 62786 w 200460"/>
                  <a:gd name="connsiteY2-86" fmla="*/ 424134 h 426042"/>
                  <a:gd name="connsiteX3-87" fmla="*/ 55480 w 200460"/>
                  <a:gd name="connsiteY3-88" fmla="*/ 290569 h 426042"/>
                  <a:gd name="connsiteX4-89" fmla="*/ 0 w 200460"/>
                  <a:gd name="connsiteY4-90" fmla="*/ 0 h 426042"/>
                  <a:gd name="connsiteX0-91" fmla="*/ 0 w 200460"/>
                  <a:gd name="connsiteY0-92" fmla="*/ 0 h 424134"/>
                  <a:gd name="connsiteX1-93" fmla="*/ 200460 w 200460"/>
                  <a:gd name="connsiteY1-94" fmla="*/ 4109 h 424134"/>
                  <a:gd name="connsiteX2-95" fmla="*/ 62786 w 200460"/>
                  <a:gd name="connsiteY2-96" fmla="*/ 424134 h 424134"/>
                  <a:gd name="connsiteX3-97" fmla="*/ 55480 w 200460"/>
                  <a:gd name="connsiteY3-98" fmla="*/ 290569 h 424134"/>
                  <a:gd name="connsiteX4-99" fmla="*/ 0 w 200460"/>
                  <a:gd name="connsiteY4-100" fmla="*/ 0 h 424134"/>
                  <a:gd name="connsiteX0-101" fmla="*/ 0 w 194296"/>
                  <a:gd name="connsiteY0-102" fmla="*/ 36987 h 420025"/>
                  <a:gd name="connsiteX1-103" fmla="*/ 194296 w 194296"/>
                  <a:gd name="connsiteY1-104" fmla="*/ 0 h 420025"/>
                  <a:gd name="connsiteX2-105" fmla="*/ 56622 w 194296"/>
                  <a:gd name="connsiteY2-106" fmla="*/ 420025 h 420025"/>
                  <a:gd name="connsiteX3-107" fmla="*/ 49316 w 194296"/>
                  <a:gd name="connsiteY3-108" fmla="*/ 286460 h 420025"/>
                  <a:gd name="connsiteX4-109" fmla="*/ 0 w 194296"/>
                  <a:gd name="connsiteY4-110" fmla="*/ 36987 h 420025"/>
                  <a:gd name="connsiteX0-111" fmla="*/ 353164 w 547460"/>
                  <a:gd name="connsiteY0-112" fmla="*/ 36987 h 420025"/>
                  <a:gd name="connsiteX1-113" fmla="*/ 547460 w 547460"/>
                  <a:gd name="connsiteY1-114" fmla="*/ 0 h 420025"/>
                  <a:gd name="connsiteX2-115" fmla="*/ 409786 w 547460"/>
                  <a:gd name="connsiteY2-116" fmla="*/ 420025 h 420025"/>
                  <a:gd name="connsiteX3-117" fmla="*/ 402480 w 547460"/>
                  <a:gd name="connsiteY3-118" fmla="*/ 286460 h 420025"/>
                  <a:gd name="connsiteX4-119" fmla="*/ 0 w 547460"/>
                  <a:gd name="connsiteY4-120" fmla="*/ 372317 h 420025"/>
                  <a:gd name="connsiteX5" fmla="*/ 353164 w 547460"/>
                  <a:gd name="connsiteY5" fmla="*/ 36987 h 420025"/>
                  <a:gd name="connsiteX0-121" fmla="*/ 353164 w 547460"/>
                  <a:gd name="connsiteY0-122" fmla="*/ 36987 h 420025"/>
                  <a:gd name="connsiteX1-123" fmla="*/ 547460 w 547460"/>
                  <a:gd name="connsiteY1-124" fmla="*/ 0 h 420025"/>
                  <a:gd name="connsiteX2-125" fmla="*/ 409786 w 547460"/>
                  <a:gd name="connsiteY2-126" fmla="*/ 420025 h 420025"/>
                  <a:gd name="connsiteX3-127" fmla="*/ 402480 w 547460"/>
                  <a:gd name="connsiteY3-128" fmla="*/ 286460 h 420025"/>
                  <a:gd name="connsiteX4-129" fmla="*/ 0 w 547460"/>
                  <a:gd name="connsiteY4-130" fmla="*/ 372317 h 420025"/>
                  <a:gd name="connsiteX5-131" fmla="*/ 353164 w 547460"/>
                  <a:gd name="connsiteY5-132" fmla="*/ 36987 h 420025"/>
                  <a:gd name="connsiteX0-133" fmla="*/ 353164 w 547460"/>
                  <a:gd name="connsiteY0-134" fmla="*/ 36987 h 420025"/>
                  <a:gd name="connsiteX1-135" fmla="*/ 547460 w 547460"/>
                  <a:gd name="connsiteY1-136" fmla="*/ 0 h 420025"/>
                  <a:gd name="connsiteX2-137" fmla="*/ 409786 w 547460"/>
                  <a:gd name="connsiteY2-138" fmla="*/ 420025 h 420025"/>
                  <a:gd name="connsiteX3-139" fmla="*/ 402480 w 547460"/>
                  <a:gd name="connsiteY3-140" fmla="*/ 286460 h 420025"/>
                  <a:gd name="connsiteX4-141" fmla="*/ 0 w 547460"/>
                  <a:gd name="connsiteY4-142" fmla="*/ 372317 h 420025"/>
                  <a:gd name="connsiteX5-143" fmla="*/ 353164 w 547460"/>
                  <a:gd name="connsiteY5-144" fmla="*/ 36987 h 420025"/>
                  <a:gd name="connsiteX0-145" fmla="*/ 353164 w 547460"/>
                  <a:gd name="connsiteY0-146" fmla="*/ 36987 h 420025"/>
                  <a:gd name="connsiteX1-147" fmla="*/ 547460 w 547460"/>
                  <a:gd name="connsiteY1-148" fmla="*/ 0 h 420025"/>
                  <a:gd name="connsiteX2-149" fmla="*/ 409786 w 547460"/>
                  <a:gd name="connsiteY2-150" fmla="*/ 420025 h 420025"/>
                  <a:gd name="connsiteX3-151" fmla="*/ 402480 w 547460"/>
                  <a:gd name="connsiteY3-152" fmla="*/ 286460 h 420025"/>
                  <a:gd name="connsiteX4-153" fmla="*/ 0 w 547460"/>
                  <a:gd name="connsiteY4-154" fmla="*/ 372317 h 420025"/>
                  <a:gd name="connsiteX5-155" fmla="*/ 353164 w 547460"/>
                  <a:gd name="connsiteY5-156" fmla="*/ 36987 h 420025"/>
                  <a:gd name="connsiteX0-157" fmla="*/ 353164 w 547460"/>
                  <a:gd name="connsiteY0-158" fmla="*/ 36987 h 420025"/>
                  <a:gd name="connsiteX1-159" fmla="*/ 547460 w 547460"/>
                  <a:gd name="connsiteY1-160" fmla="*/ 0 h 420025"/>
                  <a:gd name="connsiteX2-161" fmla="*/ 409786 w 547460"/>
                  <a:gd name="connsiteY2-162" fmla="*/ 420025 h 420025"/>
                  <a:gd name="connsiteX3-163" fmla="*/ 402480 w 547460"/>
                  <a:gd name="connsiteY3-164" fmla="*/ 286460 h 420025"/>
                  <a:gd name="connsiteX4-165" fmla="*/ 0 w 547460"/>
                  <a:gd name="connsiteY4-166" fmla="*/ 372317 h 420025"/>
                  <a:gd name="connsiteX5-167" fmla="*/ 353164 w 547460"/>
                  <a:gd name="connsiteY5-168" fmla="*/ 36987 h 420025"/>
                  <a:gd name="connsiteX0-169" fmla="*/ 353265 w 547561"/>
                  <a:gd name="connsiteY0-170" fmla="*/ 36987 h 420025"/>
                  <a:gd name="connsiteX1-171" fmla="*/ 547561 w 547561"/>
                  <a:gd name="connsiteY1-172" fmla="*/ 0 h 420025"/>
                  <a:gd name="connsiteX2-173" fmla="*/ 409887 w 547561"/>
                  <a:gd name="connsiteY2-174" fmla="*/ 420025 h 420025"/>
                  <a:gd name="connsiteX3-175" fmla="*/ 402581 w 547561"/>
                  <a:gd name="connsiteY3-176" fmla="*/ 286460 h 420025"/>
                  <a:gd name="connsiteX4-177" fmla="*/ 101 w 547561"/>
                  <a:gd name="connsiteY4-178" fmla="*/ 372317 h 420025"/>
                  <a:gd name="connsiteX5-179" fmla="*/ 353265 w 547561"/>
                  <a:gd name="connsiteY5-180" fmla="*/ 36987 h 420025"/>
                  <a:gd name="connsiteX0-181" fmla="*/ 353265 w 545506"/>
                  <a:gd name="connsiteY0-182" fmla="*/ 2055 h 385093"/>
                  <a:gd name="connsiteX1-183" fmla="*/ 545506 w 545506"/>
                  <a:gd name="connsiteY1-184" fmla="*/ 0 h 385093"/>
                  <a:gd name="connsiteX2-185" fmla="*/ 409887 w 545506"/>
                  <a:gd name="connsiteY2-186" fmla="*/ 385093 h 385093"/>
                  <a:gd name="connsiteX3-187" fmla="*/ 402581 w 545506"/>
                  <a:gd name="connsiteY3-188" fmla="*/ 251528 h 385093"/>
                  <a:gd name="connsiteX4-189" fmla="*/ 101 w 545506"/>
                  <a:gd name="connsiteY4-190" fmla="*/ 337385 h 385093"/>
                  <a:gd name="connsiteX5-191" fmla="*/ 353265 w 545506"/>
                  <a:gd name="connsiteY5-192" fmla="*/ 2055 h 385093"/>
                  <a:gd name="connsiteX0-193" fmla="*/ 363539 w 545506"/>
                  <a:gd name="connsiteY0-194" fmla="*/ 0 h 409751"/>
                  <a:gd name="connsiteX1-195" fmla="*/ 545506 w 545506"/>
                  <a:gd name="connsiteY1-196" fmla="*/ 24658 h 409751"/>
                  <a:gd name="connsiteX2-197" fmla="*/ 409887 w 545506"/>
                  <a:gd name="connsiteY2-198" fmla="*/ 409751 h 409751"/>
                  <a:gd name="connsiteX3-199" fmla="*/ 402581 w 545506"/>
                  <a:gd name="connsiteY3-200" fmla="*/ 276186 h 409751"/>
                  <a:gd name="connsiteX4-201" fmla="*/ 101 w 545506"/>
                  <a:gd name="connsiteY4-202" fmla="*/ 362043 h 409751"/>
                  <a:gd name="connsiteX5-203" fmla="*/ 363539 w 545506"/>
                  <a:gd name="connsiteY5-204" fmla="*/ 0 h 409751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31" y="connsiteY5-132"/>
                  </a:cxn>
                </a:cxnLst>
                <a:rect l="l" t="t" r="r" b="b"/>
                <a:pathLst>
                  <a:path w="545506" h="409751">
                    <a:moveTo>
                      <a:pt x="363539" y="0"/>
                    </a:moveTo>
                    <a:lnTo>
                      <a:pt x="545506" y="24658"/>
                    </a:lnTo>
                    <a:cubicBezTo>
                      <a:pt x="536602" y="205762"/>
                      <a:pt x="492765" y="405362"/>
                      <a:pt x="409887" y="409751"/>
                    </a:cubicBezTo>
                    <a:cubicBezTo>
                      <a:pt x="345123" y="392628"/>
                      <a:pt x="401591" y="315913"/>
                      <a:pt x="402581" y="276186"/>
                    </a:cubicBezTo>
                    <a:cubicBezTo>
                      <a:pt x="345819" y="230831"/>
                      <a:pt x="-6838" y="514249"/>
                      <a:pt x="101" y="362043"/>
                    </a:cubicBezTo>
                    <a:cubicBezTo>
                      <a:pt x="117822" y="250266"/>
                      <a:pt x="334175" y="126161"/>
                      <a:pt x="363539" y="0"/>
                    </a:cubicBez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84" name="Rectangle 30"/>
              <p:cNvSpPr/>
              <p:nvPr/>
            </p:nvSpPr>
            <p:spPr>
              <a:xfrm rot="21183581" flipH="1">
                <a:off x="6792772" y="2934331"/>
                <a:ext cx="270278" cy="617154"/>
              </a:xfrm>
              <a:custGeom>
                <a:avLst/>
                <a:gdLst>
                  <a:gd name="connsiteX0" fmla="*/ 0 w 189523"/>
                  <a:gd name="connsiteY0" fmla="*/ 0 h 584047"/>
                  <a:gd name="connsiteX1" fmla="*/ 189523 w 189523"/>
                  <a:gd name="connsiteY1" fmla="*/ 0 h 584047"/>
                  <a:gd name="connsiteX2" fmla="*/ 189523 w 189523"/>
                  <a:gd name="connsiteY2" fmla="*/ 584047 h 584047"/>
                  <a:gd name="connsiteX3" fmla="*/ 0 w 189523"/>
                  <a:gd name="connsiteY3" fmla="*/ 584047 h 584047"/>
                  <a:gd name="connsiteX4" fmla="*/ 0 w 189523"/>
                  <a:gd name="connsiteY4" fmla="*/ 0 h 584047"/>
                  <a:gd name="connsiteX0-1" fmla="*/ 0 w 205932"/>
                  <a:gd name="connsiteY0-2" fmla="*/ 0 h 605669"/>
                  <a:gd name="connsiteX1-3" fmla="*/ 205932 w 205932"/>
                  <a:gd name="connsiteY1-4" fmla="*/ 21622 h 605669"/>
                  <a:gd name="connsiteX2-5" fmla="*/ 205932 w 205932"/>
                  <a:gd name="connsiteY2-6" fmla="*/ 605669 h 605669"/>
                  <a:gd name="connsiteX3-7" fmla="*/ 16409 w 205932"/>
                  <a:gd name="connsiteY3-8" fmla="*/ 605669 h 605669"/>
                  <a:gd name="connsiteX4-9" fmla="*/ 0 w 205932"/>
                  <a:gd name="connsiteY4-10" fmla="*/ 0 h 605669"/>
                  <a:gd name="connsiteX0-11" fmla="*/ 35910 w 241842"/>
                  <a:gd name="connsiteY0-12" fmla="*/ 0 h 605669"/>
                  <a:gd name="connsiteX1-13" fmla="*/ 241842 w 241842"/>
                  <a:gd name="connsiteY1-14" fmla="*/ 21622 h 605669"/>
                  <a:gd name="connsiteX2-15" fmla="*/ 241842 w 241842"/>
                  <a:gd name="connsiteY2-16" fmla="*/ 605669 h 605669"/>
                  <a:gd name="connsiteX3-17" fmla="*/ 52319 w 241842"/>
                  <a:gd name="connsiteY3-18" fmla="*/ 605669 h 605669"/>
                  <a:gd name="connsiteX4-19" fmla="*/ 35910 w 241842"/>
                  <a:gd name="connsiteY4-20" fmla="*/ 0 h 605669"/>
                  <a:gd name="connsiteX0-21" fmla="*/ 49919 w 255851"/>
                  <a:gd name="connsiteY0-22" fmla="*/ 0 h 617154"/>
                  <a:gd name="connsiteX1-23" fmla="*/ 255851 w 255851"/>
                  <a:gd name="connsiteY1-24" fmla="*/ 21622 h 617154"/>
                  <a:gd name="connsiteX2-25" fmla="*/ 255851 w 255851"/>
                  <a:gd name="connsiteY2-26" fmla="*/ 605669 h 617154"/>
                  <a:gd name="connsiteX3-27" fmla="*/ 20488 w 255851"/>
                  <a:gd name="connsiteY3-28" fmla="*/ 617154 h 617154"/>
                  <a:gd name="connsiteX4-29" fmla="*/ 49919 w 255851"/>
                  <a:gd name="connsiteY4-30" fmla="*/ 0 h 617154"/>
                  <a:gd name="connsiteX0-31" fmla="*/ 42925 w 248857"/>
                  <a:gd name="connsiteY0-32" fmla="*/ 0 h 617154"/>
                  <a:gd name="connsiteX1-33" fmla="*/ 248857 w 248857"/>
                  <a:gd name="connsiteY1-34" fmla="*/ 21622 h 617154"/>
                  <a:gd name="connsiteX2-35" fmla="*/ 248857 w 248857"/>
                  <a:gd name="connsiteY2-36" fmla="*/ 605669 h 617154"/>
                  <a:gd name="connsiteX3-37" fmla="*/ 13494 w 248857"/>
                  <a:gd name="connsiteY3-38" fmla="*/ 617154 h 617154"/>
                  <a:gd name="connsiteX4-39" fmla="*/ 42925 w 248857"/>
                  <a:gd name="connsiteY4-40" fmla="*/ 0 h 617154"/>
                  <a:gd name="connsiteX0-41" fmla="*/ 42925 w 248857"/>
                  <a:gd name="connsiteY0-42" fmla="*/ 0 h 617154"/>
                  <a:gd name="connsiteX1-43" fmla="*/ 246968 w 248857"/>
                  <a:gd name="connsiteY1-44" fmla="*/ 6106 h 617154"/>
                  <a:gd name="connsiteX2-45" fmla="*/ 248857 w 248857"/>
                  <a:gd name="connsiteY2-46" fmla="*/ 605669 h 617154"/>
                  <a:gd name="connsiteX3-47" fmla="*/ 13494 w 248857"/>
                  <a:gd name="connsiteY3-48" fmla="*/ 617154 h 617154"/>
                  <a:gd name="connsiteX4-49" fmla="*/ 42925 w 248857"/>
                  <a:gd name="connsiteY4-50" fmla="*/ 0 h 617154"/>
                  <a:gd name="connsiteX0-51" fmla="*/ 42925 w 257638"/>
                  <a:gd name="connsiteY0-52" fmla="*/ 0 h 617154"/>
                  <a:gd name="connsiteX1-53" fmla="*/ 257610 w 257638"/>
                  <a:gd name="connsiteY1-54" fmla="*/ 12683 h 617154"/>
                  <a:gd name="connsiteX2-55" fmla="*/ 248857 w 257638"/>
                  <a:gd name="connsiteY2-56" fmla="*/ 605669 h 617154"/>
                  <a:gd name="connsiteX3-57" fmla="*/ 13494 w 257638"/>
                  <a:gd name="connsiteY3-58" fmla="*/ 617154 h 617154"/>
                  <a:gd name="connsiteX4-59" fmla="*/ 42925 w 257638"/>
                  <a:gd name="connsiteY4-60" fmla="*/ 0 h 617154"/>
                  <a:gd name="connsiteX0-61" fmla="*/ 42925 w 272857"/>
                  <a:gd name="connsiteY0-62" fmla="*/ 0 h 617154"/>
                  <a:gd name="connsiteX1-63" fmla="*/ 257610 w 272857"/>
                  <a:gd name="connsiteY1-64" fmla="*/ 12683 h 617154"/>
                  <a:gd name="connsiteX2-65" fmla="*/ 248857 w 272857"/>
                  <a:gd name="connsiteY2-66" fmla="*/ 605669 h 617154"/>
                  <a:gd name="connsiteX3-67" fmla="*/ 13494 w 272857"/>
                  <a:gd name="connsiteY3-68" fmla="*/ 617154 h 617154"/>
                  <a:gd name="connsiteX4-69" fmla="*/ 42925 w 272857"/>
                  <a:gd name="connsiteY4-70" fmla="*/ 0 h 617154"/>
                  <a:gd name="connsiteX0-71" fmla="*/ 42925 w 275946"/>
                  <a:gd name="connsiteY0-72" fmla="*/ 0 h 617154"/>
                  <a:gd name="connsiteX1-73" fmla="*/ 257610 w 275946"/>
                  <a:gd name="connsiteY1-74" fmla="*/ 12683 h 617154"/>
                  <a:gd name="connsiteX2-75" fmla="*/ 261675 w 275946"/>
                  <a:gd name="connsiteY2-76" fmla="*/ 613951 h 617154"/>
                  <a:gd name="connsiteX3-77" fmla="*/ 13494 w 275946"/>
                  <a:gd name="connsiteY3-78" fmla="*/ 617154 h 617154"/>
                  <a:gd name="connsiteX4-79" fmla="*/ 42925 w 275946"/>
                  <a:gd name="connsiteY4-80" fmla="*/ 0 h 617154"/>
                  <a:gd name="connsiteX0-81" fmla="*/ 42925 w 273040"/>
                  <a:gd name="connsiteY0-82" fmla="*/ 0 h 617154"/>
                  <a:gd name="connsiteX1-83" fmla="*/ 257610 w 273040"/>
                  <a:gd name="connsiteY1-84" fmla="*/ 12683 h 617154"/>
                  <a:gd name="connsiteX2-85" fmla="*/ 261675 w 273040"/>
                  <a:gd name="connsiteY2-86" fmla="*/ 613951 h 617154"/>
                  <a:gd name="connsiteX3-87" fmla="*/ 13494 w 273040"/>
                  <a:gd name="connsiteY3-88" fmla="*/ 617154 h 617154"/>
                  <a:gd name="connsiteX4-89" fmla="*/ 42925 w 273040"/>
                  <a:gd name="connsiteY4-90" fmla="*/ 0 h 617154"/>
                  <a:gd name="connsiteX0-91" fmla="*/ 42925 w 273040"/>
                  <a:gd name="connsiteY0-92" fmla="*/ 0 h 617154"/>
                  <a:gd name="connsiteX1-93" fmla="*/ 257610 w 273040"/>
                  <a:gd name="connsiteY1-94" fmla="*/ 12683 h 617154"/>
                  <a:gd name="connsiteX2-95" fmla="*/ 261675 w 273040"/>
                  <a:gd name="connsiteY2-96" fmla="*/ 613951 h 617154"/>
                  <a:gd name="connsiteX3-97" fmla="*/ 13494 w 273040"/>
                  <a:gd name="connsiteY3-98" fmla="*/ 617154 h 617154"/>
                  <a:gd name="connsiteX4-99" fmla="*/ 42925 w 273040"/>
                  <a:gd name="connsiteY4-100" fmla="*/ 0 h 617154"/>
                  <a:gd name="connsiteX0-101" fmla="*/ 42925 w 273040"/>
                  <a:gd name="connsiteY0-102" fmla="*/ 0 h 617154"/>
                  <a:gd name="connsiteX1-103" fmla="*/ 257610 w 273040"/>
                  <a:gd name="connsiteY1-104" fmla="*/ 12683 h 617154"/>
                  <a:gd name="connsiteX2-105" fmla="*/ 261675 w 273040"/>
                  <a:gd name="connsiteY2-106" fmla="*/ 613951 h 617154"/>
                  <a:gd name="connsiteX3-107" fmla="*/ 13494 w 273040"/>
                  <a:gd name="connsiteY3-108" fmla="*/ 617154 h 617154"/>
                  <a:gd name="connsiteX4-109" fmla="*/ 42925 w 273040"/>
                  <a:gd name="connsiteY4-110" fmla="*/ 0 h 617154"/>
                  <a:gd name="connsiteX0-111" fmla="*/ 42925 w 273040"/>
                  <a:gd name="connsiteY0-112" fmla="*/ 0 h 617154"/>
                  <a:gd name="connsiteX1-113" fmla="*/ 257610 w 273040"/>
                  <a:gd name="connsiteY1-114" fmla="*/ 12683 h 617154"/>
                  <a:gd name="connsiteX2-115" fmla="*/ 261675 w 273040"/>
                  <a:gd name="connsiteY2-116" fmla="*/ 613951 h 617154"/>
                  <a:gd name="connsiteX3-117" fmla="*/ 13494 w 273040"/>
                  <a:gd name="connsiteY3-118" fmla="*/ 617154 h 617154"/>
                  <a:gd name="connsiteX4-119" fmla="*/ 42925 w 273040"/>
                  <a:gd name="connsiteY4-120" fmla="*/ 0 h 617154"/>
                  <a:gd name="connsiteX0-121" fmla="*/ 42925 w 270278"/>
                  <a:gd name="connsiteY0-122" fmla="*/ 0 h 617154"/>
                  <a:gd name="connsiteX1-123" fmla="*/ 257610 w 270278"/>
                  <a:gd name="connsiteY1-124" fmla="*/ 12683 h 617154"/>
                  <a:gd name="connsiteX2-125" fmla="*/ 245751 w 270278"/>
                  <a:gd name="connsiteY2-126" fmla="*/ 615889 h 617154"/>
                  <a:gd name="connsiteX3-127" fmla="*/ 13494 w 270278"/>
                  <a:gd name="connsiteY3-128" fmla="*/ 617154 h 617154"/>
                  <a:gd name="connsiteX4-129" fmla="*/ 42925 w 270278"/>
                  <a:gd name="connsiteY4-130" fmla="*/ 0 h 61715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70278" h="617154">
                    <a:moveTo>
                      <a:pt x="42925" y="0"/>
                    </a:moveTo>
                    <a:lnTo>
                      <a:pt x="257610" y="12683"/>
                    </a:lnTo>
                    <a:cubicBezTo>
                      <a:pt x="296694" y="237381"/>
                      <a:pt x="231545" y="417688"/>
                      <a:pt x="245751" y="615889"/>
                    </a:cubicBezTo>
                    <a:cubicBezTo>
                      <a:pt x="148318" y="593160"/>
                      <a:pt x="26213" y="606893"/>
                      <a:pt x="13494" y="617154"/>
                    </a:cubicBezTo>
                    <a:cubicBezTo>
                      <a:pt x="31251" y="428183"/>
                      <a:pt x="-44180" y="201349"/>
                      <a:pt x="42925" y="0"/>
                    </a:cubicBez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23" name="Oval 222"/>
            <p:cNvSpPr/>
            <p:nvPr/>
          </p:nvSpPr>
          <p:spPr>
            <a:xfrm>
              <a:off x="6700364" y="1541394"/>
              <a:ext cx="257572" cy="25757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6639173" y="2473572"/>
            <a:ext cx="332836" cy="542687"/>
            <a:chOff x="6685888" y="2473571"/>
            <a:chExt cx="332836" cy="542687"/>
          </a:xfrm>
        </p:grpSpPr>
        <p:sp>
          <p:nvSpPr>
            <p:cNvPr id="85" name="Rectangle: Rounded Corners 84"/>
            <p:cNvSpPr/>
            <p:nvPr/>
          </p:nvSpPr>
          <p:spPr>
            <a:xfrm rot="21179869" flipH="1">
              <a:off x="6743365" y="2720604"/>
              <a:ext cx="247561" cy="295654"/>
            </a:xfrm>
            <a:prstGeom prst="roundRect">
              <a:avLst>
                <a:gd name="adj" fmla="val 40889"/>
              </a:avLst>
            </a:pr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86" name="Rectangle 27"/>
            <p:cNvSpPr/>
            <p:nvPr/>
          </p:nvSpPr>
          <p:spPr>
            <a:xfrm flipH="1">
              <a:off x="6685888" y="2473571"/>
              <a:ext cx="332836" cy="408372"/>
            </a:xfrm>
            <a:custGeom>
              <a:avLst/>
              <a:gdLst>
                <a:gd name="connsiteX0" fmla="*/ 0 w 125046"/>
                <a:gd name="connsiteY0" fmla="*/ 0 h 175865"/>
                <a:gd name="connsiteX1" fmla="*/ 125046 w 125046"/>
                <a:gd name="connsiteY1" fmla="*/ 0 h 175865"/>
                <a:gd name="connsiteX2" fmla="*/ 125046 w 125046"/>
                <a:gd name="connsiteY2" fmla="*/ 175865 h 175865"/>
                <a:gd name="connsiteX3" fmla="*/ 0 w 125046"/>
                <a:gd name="connsiteY3" fmla="*/ 175865 h 175865"/>
                <a:gd name="connsiteX4" fmla="*/ 0 w 125046"/>
                <a:gd name="connsiteY4" fmla="*/ 0 h 175865"/>
                <a:gd name="connsiteX0-1" fmla="*/ 136769 w 261815"/>
                <a:gd name="connsiteY0-2" fmla="*/ 0 h 293096"/>
                <a:gd name="connsiteX1-3" fmla="*/ 261815 w 261815"/>
                <a:gd name="connsiteY1-4" fmla="*/ 0 h 293096"/>
                <a:gd name="connsiteX2-5" fmla="*/ 261815 w 261815"/>
                <a:gd name="connsiteY2-6" fmla="*/ 175865 h 293096"/>
                <a:gd name="connsiteX3-7" fmla="*/ 0 w 261815"/>
                <a:gd name="connsiteY3-8" fmla="*/ 293096 h 293096"/>
                <a:gd name="connsiteX4-9" fmla="*/ 136769 w 261815"/>
                <a:gd name="connsiteY4-10" fmla="*/ 0 h 293096"/>
                <a:gd name="connsiteX0-11" fmla="*/ 136769 w 273538"/>
                <a:gd name="connsiteY0-12" fmla="*/ 0 h 351711"/>
                <a:gd name="connsiteX1-13" fmla="*/ 261815 w 273538"/>
                <a:gd name="connsiteY1-14" fmla="*/ 0 h 351711"/>
                <a:gd name="connsiteX2-15" fmla="*/ 273538 w 273538"/>
                <a:gd name="connsiteY2-16" fmla="*/ 351711 h 351711"/>
                <a:gd name="connsiteX3-17" fmla="*/ 0 w 273538"/>
                <a:gd name="connsiteY3-18" fmla="*/ 293096 h 351711"/>
                <a:gd name="connsiteX4-19" fmla="*/ 136769 w 273538"/>
                <a:gd name="connsiteY4-20" fmla="*/ 0 h 351711"/>
                <a:gd name="connsiteX0-21" fmla="*/ 136769 w 312615"/>
                <a:gd name="connsiteY0-22" fmla="*/ 0 h 351711"/>
                <a:gd name="connsiteX1-23" fmla="*/ 312615 w 312615"/>
                <a:gd name="connsiteY1-24" fmla="*/ 37123 h 351711"/>
                <a:gd name="connsiteX2-25" fmla="*/ 273538 w 312615"/>
                <a:gd name="connsiteY2-26" fmla="*/ 351711 h 351711"/>
                <a:gd name="connsiteX3-27" fmla="*/ 0 w 312615"/>
                <a:gd name="connsiteY3-28" fmla="*/ 293096 h 351711"/>
                <a:gd name="connsiteX4-29" fmla="*/ 136769 w 312615"/>
                <a:gd name="connsiteY4-30" fmla="*/ 0 h 351711"/>
                <a:gd name="connsiteX0-31" fmla="*/ 136769 w 324338"/>
                <a:gd name="connsiteY0-32" fmla="*/ 0 h 351711"/>
                <a:gd name="connsiteX1-33" fmla="*/ 324338 w 324338"/>
                <a:gd name="connsiteY1-34" fmla="*/ 23446 h 351711"/>
                <a:gd name="connsiteX2-35" fmla="*/ 273538 w 324338"/>
                <a:gd name="connsiteY2-36" fmla="*/ 351711 h 351711"/>
                <a:gd name="connsiteX3-37" fmla="*/ 0 w 324338"/>
                <a:gd name="connsiteY3-38" fmla="*/ 293096 h 351711"/>
                <a:gd name="connsiteX4-39" fmla="*/ 136769 w 324338"/>
                <a:gd name="connsiteY4-40" fmla="*/ 0 h 351711"/>
                <a:gd name="connsiteX0-41" fmla="*/ 136769 w 324711"/>
                <a:gd name="connsiteY0-42" fmla="*/ 0 h 351711"/>
                <a:gd name="connsiteX1-43" fmla="*/ 324338 w 324711"/>
                <a:gd name="connsiteY1-44" fmla="*/ 23446 h 351711"/>
                <a:gd name="connsiteX2-45" fmla="*/ 273538 w 324711"/>
                <a:gd name="connsiteY2-46" fmla="*/ 351711 h 351711"/>
                <a:gd name="connsiteX3-47" fmla="*/ 0 w 324711"/>
                <a:gd name="connsiteY3-48" fmla="*/ 293096 h 351711"/>
                <a:gd name="connsiteX4-49" fmla="*/ 136769 w 324711"/>
                <a:gd name="connsiteY4-50" fmla="*/ 0 h 351711"/>
                <a:gd name="connsiteX0-51" fmla="*/ 136769 w 325387"/>
                <a:gd name="connsiteY0-52" fmla="*/ 0 h 351711"/>
                <a:gd name="connsiteX1-53" fmla="*/ 324338 w 325387"/>
                <a:gd name="connsiteY1-54" fmla="*/ 23446 h 351711"/>
                <a:gd name="connsiteX2-55" fmla="*/ 273538 w 325387"/>
                <a:gd name="connsiteY2-56" fmla="*/ 351711 h 351711"/>
                <a:gd name="connsiteX3-57" fmla="*/ 0 w 325387"/>
                <a:gd name="connsiteY3-58" fmla="*/ 293096 h 351711"/>
                <a:gd name="connsiteX4-59" fmla="*/ 136769 w 325387"/>
                <a:gd name="connsiteY4-60" fmla="*/ 0 h 351711"/>
                <a:gd name="connsiteX0-61" fmla="*/ 68385 w 325387"/>
                <a:gd name="connsiteY0-62" fmla="*/ 0 h 408372"/>
                <a:gd name="connsiteX1-63" fmla="*/ 324338 w 325387"/>
                <a:gd name="connsiteY1-64" fmla="*/ 80107 h 408372"/>
                <a:gd name="connsiteX2-65" fmla="*/ 273538 w 325387"/>
                <a:gd name="connsiteY2-66" fmla="*/ 408372 h 408372"/>
                <a:gd name="connsiteX3-67" fmla="*/ 0 w 325387"/>
                <a:gd name="connsiteY3-68" fmla="*/ 349757 h 408372"/>
                <a:gd name="connsiteX4-69" fmla="*/ 68385 w 325387"/>
                <a:gd name="connsiteY4-70" fmla="*/ 0 h 408372"/>
                <a:gd name="connsiteX0-71" fmla="*/ 76200 w 333202"/>
                <a:gd name="connsiteY0-72" fmla="*/ 0 h 408372"/>
                <a:gd name="connsiteX1-73" fmla="*/ 332153 w 333202"/>
                <a:gd name="connsiteY1-74" fmla="*/ 80107 h 408372"/>
                <a:gd name="connsiteX2-75" fmla="*/ 281353 w 333202"/>
                <a:gd name="connsiteY2-76" fmla="*/ 408372 h 408372"/>
                <a:gd name="connsiteX3-77" fmla="*/ 0 w 333202"/>
                <a:gd name="connsiteY3-78" fmla="*/ 345849 h 408372"/>
                <a:gd name="connsiteX4-79" fmla="*/ 76200 w 333202"/>
                <a:gd name="connsiteY4-80" fmla="*/ 0 h 408372"/>
                <a:gd name="connsiteX0-81" fmla="*/ 76200 w 333202"/>
                <a:gd name="connsiteY0-82" fmla="*/ 0 h 408372"/>
                <a:gd name="connsiteX1-83" fmla="*/ 332153 w 333202"/>
                <a:gd name="connsiteY1-84" fmla="*/ 80107 h 408372"/>
                <a:gd name="connsiteX2-85" fmla="*/ 281353 w 333202"/>
                <a:gd name="connsiteY2-86" fmla="*/ 408372 h 408372"/>
                <a:gd name="connsiteX3-87" fmla="*/ 0 w 333202"/>
                <a:gd name="connsiteY3-88" fmla="*/ 345849 h 408372"/>
                <a:gd name="connsiteX4-89" fmla="*/ 76200 w 333202"/>
                <a:gd name="connsiteY4-90" fmla="*/ 0 h 408372"/>
                <a:gd name="connsiteX0-91" fmla="*/ 76200 w 333202"/>
                <a:gd name="connsiteY0-92" fmla="*/ 0 h 408372"/>
                <a:gd name="connsiteX1-93" fmla="*/ 332153 w 333202"/>
                <a:gd name="connsiteY1-94" fmla="*/ 80107 h 408372"/>
                <a:gd name="connsiteX2-95" fmla="*/ 281353 w 333202"/>
                <a:gd name="connsiteY2-96" fmla="*/ 408372 h 408372"/>
                <a:gd name="connsiteX3-97" fmla="*/ 0 w 333202"/>
                <a:gd name="connsiteY3-98" fmla="*/ 345849 h 408372"/>
                <a:gd name="connsiteX4-99" fmla="*/ 76200 w 333202"/>
                <a:gd name="connsiteY4-100" fmla="*/ 0 h 408372"/>
                <a:gd name="connsiteX0-101" fmla="*/ 76200 w 333202"/>
                <a:gd name="connsiteY0-102" fmla="*/ 0 h 408372"/>
                <a:gd name="connsiteX1-103" fmla="*/ 332153 w 333202"/>
                <a:gd name="connsiteY1-104" fmla="*/ 80107 h 408372"/>
                <a:gd name="connsiteX2-105" fmla="*/ 281353 w 333202"/>
                <a:gd name="connsiteY2-106" fmla="*/ 408372 h 408372"/>
                <a:gd name="connsiteX3-107" fmla="*/ 0 w 333202"/>
                <a:gd name="connsiteY3-108" fmla="*/ 345849 h 408372"/>
                <a:gd name="connsiteX4-109" fmla="*/ 76200 w 333202"/>
                <a:gd name="connsiteY4-110" fmla="*/ 0 h 408372"/>
                <a:gd name="connsiteX0-111" fmla="*/ 76200 w 333202"/>
                <a:gd name="connsiteY0-112" fmla="*/ 0 h 408372"/>
                <a:gd name="connsiteX1-113" fmla="*/ 332153 w 333202"/>
                <a:gd name="connsiteY1-114" fmla="*/ 80107 h 408372"/>
                <a:gd name="connsiteX2-115" fmla="*/ 281353 w 333202"/>
                <a:gd name="connsiteY2-116" fmla="*/ 408372 h 408372"/>
                <a:gd name="connsiteX3-117" fmla="*/ 0 w 333202"/>
                <a:gd name="connsiteY3-118" fmla="*/ 345849 h 408372"/>
                <a:gd name="connsiteX4-119" fmla="*/ 76200 w 333202"/>
                <a:gd name="connsiteY4-120" fmla="*/ 0 h 408372"/>
                <a:gd name="connsiteX0-121" fmla="*/ 76200 w 333202"/>
                <a:gd name="connsiteY0-122" fmla="*/ 0 h 408372"/>
                <a:gd name="connsiteX1-123" fmla="*/ 332153 w 333202"/>
                <a:gd name="connsiteY1-124" fmla="*/ 80107 h 408372"/>
                <a:gd name="connsiteX2-125" fmla="*/ 281353 w 333202"/>
                <a:gd name="connsiteY2-126" fmla="*/ 408372 h 408372"/>
                <a:gd name="connsiteX3-127" fmla="*/ 0 w 333202"/>
                <a:gd name="connsiteY3-128" fmla="*/ 345849 h 408372"/>
                <a:gd name="connsiteX4-129" fmla="*/ 76200 w 333202"/>
                <a:gd name="connsiteY4-130" fmla="*/ 0 h 408372"/>
                <a:gd name="connsiteX0-131" fmla="*/ 76200 w 333202"/>
                <a:gd name="connsiteY0-132" fmla="*/ 0 h 408372"/>
                <a:gd name="connsiteX1-133" fmla="*/ 332153 w 333202"/>
                <a:gd name="connsiteY1-134" fmla="*/ 80107 h 408372"/>
                <a:gd name="connsiteX2-135" fmla="*/ 281353 w 333202"/>
                <a:gd name="connsiteY2-136" fmla="*/ 408372 h 408372"/>
                <a:gd name="connsiteX3-137" fmla="*/ 0 w 333202"/>
                <a:gd name="connsiteY3-138" fmla="*/ 345849 h 408372"/>
                <a:gd name="connsiteX4-139" fmla="*/ 76200 w 333202"/>
                <a:gd name="connsiteY4-140" fmla="*/ 0 h 408372"/>
                <a:gd name="connsiteX0-141" fmla="*/ 76200 w 333202"/>
                <a:gd name="connsiteY0-142" fmla="*/ 0 h 408372"/>
                <a:gd name="connsiteX1-143" fmla="*/ 332153 w 333202"/>
                <a:gd name="connsiteY1-144" fmla="*/ 80107 h 408372"/>
                <a:gd name="connsiteX2-145" fmla="*/ 281353 w 333202"/>
                <a:gd name="connsiteY2-146" fmla="*/ 408372 h 408372"/>
                <a:gd name="connsiteX3-147" fmla="*/ 0 w 333202"/>
                <a:gd name="connsiteY3-148" fmla="*/ 345849 h 408372"/>
                <a:gd name="connsiteX4-149" fmla="*/ 76200 w 333202"/>
                <a:gd name="connsiteY4-150" fmla="*/ 0 h 408372"/>
                <a:gd name="connsiteX0-151" fmla="*/ 54708 w 311710"/>
                <a:gd name="connsiteY0-152" fmla="*/ 0 h 408372"/>
                <a:gd name="connsiteX1-153" fmla="*/ 310661 w 311710"/>
                <a:gd name="connsiteY1-154" fmla="*/ 80107 h 408372"/>
                <a:gd name="connsiteX2-155" fmla="*/ 259861 w 311710"/>
                <a:gd name="connsiteY2-156" fmla="*/ 408372 h 408372"/>
                <a:gd name="connsiteX3-157" fmla="*/ 0 w 311710"/>
                <a:gd name="connsiteY3-158" fmla="*/ 341941 h 408372"/>
                <a:gd name="connsiteX4-159" fmla="*/ 54708 w 311710"/>
                <a:gd name="connsiteY4-160" fmla="*/ 0 h 408372"/>
                <a:gd name="connsiteX0-161" fmla="*/ 81066 w 338068"/>
                <a:gd name="connsiteY0-162" fmla="*/ 0 h 408372"/>
                <a:gd name="connsiteX1-163" fmla="*/ 337019 w 338068"/>
                <a:gd name="connsiteY1-164" fmla="*/ 80107 h 408372"/>
                <a:gd name="connsiteX2-165" fmla="*/ 286219 w 338068"/>
                <a:gd name="connsiteY2-166" fmla="*/ 408372 h 408372"/>
                <a:gd name="connsiteX3-167" fmla="*/ 26358 w 338068"/>
                <a:gd name="connsiteY3-168" fmla="*/ 341941 h 408372"/>
                <a:gd name="connsiteX4-169" fmla="*/ 81066 w 338068"/>
                <a:gd name="connsiteY4-170" fmla="*/ 0 h 408372"/>
                <a:gd name="connsiteX0-171" fmla="*/ 78211 w 335213"/>
                <a:gd name="connsiteY0-172" fmla="*/ 0 h 408372"/>
                <a:gd name="connsiteX1-173" fmla="*/ 334164 w 335213"/>
                <a:gd name="connsiteY1-174" fmla="*/ 80107 h 408372"/>
                <a:gd name="connsiteX2-175" fmla="*/ 283364 w 335213"/>
                <a:gd name="connsiteY2-176" fmla="*/ 408372 h 408372"/>
                <a:gd name="connsiteX3-177" fmla="*/ 23503 w 335213"/>
                <a:gd name="connsiteY3-178" fmla="*/ 341941 h 408372"/>
                <a:gd name="connsiteX4-179" fmla="*/ 78211 w 335213"/>
                <a:gd name="connsiteY4-180" fmla="*/ 0 h 408372"/>
                <a:gd name="connsiteX0-181" fmla="*/ 75834 w 332836"/>
                <a:gd name="connsiteY0-182" fmla="*/ 0 h 408372"/>
                <a:gd name="connsiteX1-183" fmla="*/ 331787 w 332836"/>
                <a:gd name="connsiteY1-184" fmla="*/ 80107 h 408372"/>
                <a:gd name="connsiteX2-185" fmla="*/ 280987 w 332836"/>
                <a:gd name="connsiteY2-186" fmla="*/ 408372 h 408372"/>
                <a:gd name="connsiteX3-187" fmla="*/ 21126 w 332836"/>
                <a:gd name="connsiteY3-188" fmla="*/ 341941 h 408372"/>
                <a:gd name="connsiteX4-189" fmla="*/ 75834 w 332836"/>
                <a:gd name="connsiteY4-190" fmla="*/ 0 h 40837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32836" h="408372">
                  <a:moveTo>
                    <a:pt x="75834" y="0"/>
                  </a:moveTo>
                  <a:lnTo>
                    <a:pt x="331787" y="80107"/>
                  </a:lnTo>
                  <a:cubicBezTo>
                    <a:pt x="336347" y="220790"/>
                    <a:pt x="327228" y="398596"/>
                    <a:pt x="280987" y="408372"/>
                  </a:cubicBezTo>
                  <a:cubicBezTo>
                    <a:pt x="308342" y="346501"/>
                    <a:pt x="134450" y="239690"/>
                    <a:pt x="21126" y="341941"/>
                  </a:cubicBezTo>
                  <a:cubicBezTo>
                    <a:pt x="-47259" y="382964"/>
                    <a:pt x="71926" y="166083"/>
                    <a:pt x="75834" y="0"/>
                  </a:cubicBezTo>
                  <a:close/>
                </a:path>
              </a:pathLst>
            </a:cu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87" name="Rectangle: Rounded Corners 86"/>
            <p:cNvSpPr/>
            <p:nvPr/>
          </p:nvSpPr>
          <p:spPr>
            <a:xfrm rot="21155903" flipH="1">
              <a:off x="6842301" y="2775691"/>
              <a:ext cx="54707" cy="180158"/>
            </a:xfrm>
            <a:prstGeom prst="roundRect">
              <a:avLst>
                <a:gd name="adj" fmla="val 42758"/>
              </a:avLst>
            </a:prstGeom>
            <a:solidFill>
              <a:srgbClr val="262626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220" name="Rectangle 219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D1CE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88" name="Rectangle 87"/>
          <p:cNvSpPr/>
          <p:nvPr/>
        </p:nvSpPr>
        <p:spPr>
          <a:xfrm>
            <a:off x="5916333" y="1610622"/>
            <a:ext cx="359148" cy="289660"/>
          </a:xfrm>
          <a:prstGeom prst="rect">
            <a:avLst/>
          </a:prstGeom>
          <a:solidFill>
            <a:srgbClr val="F8CBAD"/>
          </a:solidFill>
          <a:ln>
            <a:solidFill>
              <a:srgbClr val="F5B8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140" name="Group 139"/>
          <p:cNvGrpSpPr/>
          <p:nvPr/>
        </p:nvGrpSpPr>
        <p:grpSpPr>
          <a:xfrm>
            <a:off x="5422663" y="528035"/>
            <a:ext cx="1324975" cy="1300549"/>
            <a:chOff x="5441345" y="528034"/>
            <a:chExt cx="1324975" cy="1300549"/>
          </a:xfrm>
        </p:grpSpPr>
        <p:grpSp>
          <p:nvGrpSpPr>
            <p:cNvPr id="74" name="Group 73"/>
            <p:cNvGrpSpPr/>
            <p:nvPr/>
          </p:nvGrpSpPr>
          <p:grpSpPr>
            <a:xfrm flipH="1">
              <a:off x="5441345" y="1270350"/>
              <a:ext cx="453203" cy="558233"/>
              <a:chOff x="6465517" y="1419789"/>
              <a:chExt cx="453203" cy="558233"/>
            </a:xfrm>
          </p:grpSpPr>
          <p:sp>
            <p:nvSpPr>
              <p:cNvPr id="69" name="Oval 68"/>
              <p:cNvSpPr/>
              <p:nvPr/>
            </p:nvSpPr>
            <p:spPr>
              <a:xfrm rot="875697">
                <a:off x="6465517" y="1419789"/>
                <a:ext cx="278214" cy="356809"/>
              </a:xfrm>
              <a:prstGeom prst="ellipse">
                <a:avLst/>
              </a:prstGeom>
              <a:solidFill>
                <a:srgbClr val="31332D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0" name="Rectangle 23"/>
              <p:cNvSpPr/>
              <p:nvPr/>
            </p:nvSpPr>
            <p:spPr>
              <a:xfrm>
                <a:off x="6626126" y="1676947"/>
                <a:ext cx="292594" cy="301075"/>
              </a:xfrm>
              <a:custGeom>
                <a:avLst/>
                <a:gdLst>
                  <a:gd name="connsiteX0" fmla="*/ 0 w 158290"/>
                  <a:gd name="connsiteY0" fmla="*/ 0 h 160624"/>
                  <a:gd name="connsiteX1" fmla="*/ 158290 w 158290"/>
                  <a:gd name="connsiteY1" fmla="*/ 0 h 160624"/>
                  <a:gd name="connsiteX2" fmla="*/ 158290 w 158290"/>
                  <a:gd name="connsiteY2" fmla="*/ 160624 h 160624"/>
                  <a:gd name="connsiteX3" fmla="*/ 0 w 158290"/>
                  <a:gd name="connsiteY3" fmla="*/ 160624 h 160624"/>
                  <a:gd name="connsiteX4" fmla="*/ 0 w 158290"/>
                  <a:gd name="connsiteY4" fmla="*/ 0 h 160624"/>
                  <a:gd name="connsiteX0-1" fmla="*/ 0 w 158290"/>
                  <a:gd name="connsiteY0-2" fmla="*/ 78153 h 238777"/>
                  <a:gd name="connsiteX1-3" fmla="*/ 93814 w 158290"/>
                  <a:gd name="connsiteY1-4" fmla="*/ 0 h 238777"/>
                  <a:gd name="connsiteX2-5" fmla="*/ 158290 w 158290"/>
                  <a:gd name="connsiteY2-6" fmla="*/ 238777 h 238777"/>
                  <a:gd name="connsiteX3-7" fmla="*/ 0 w 158290"/>
                  <a:gd name="connsiteY3-8" fmla="*/ 238777 h 238777"/>
                  <a:gd name="connsiteX4-9" fmla="*/ 0 w 158290"/>
                  <a:gd name="connsiteY4-10" fmla="*/ 78153 h 238777"/>
                  <a:gd name="connsiteX0-11" fmla="*/ 0 w 180522"/>
                  <a:gd name="connsiteY0-12" fmla="*/ 78153 h 238777"/>
                  <a:gd name="connsiteX1-13" fmla="*/ 93814 w 180522"/>
                  <a:gd name="connsiteY1-14" fmla="*/ 0 h 238777"/>
                  <a:gd name="connsiteX2-15" fmla="*/ 158290 w 180522"/>
                  <a:gd name="connsiteY2-16" fmla="*/ 238777 h 238777"/>
                  <a:gd name="connsiteX3-17" fmla="*/ 0 w 180522"/>
                  <a:gd name="connsiteY3-18" fmla="*/ 238777 h 238777"/>
                  <a:gd name="connsiteX4-19" fmla="*/ 0 w 180522"/>
                  <a:gd name="connsiteY4-20" fmla="*/ 78153 h 238777"/>
                  <a:gd name="connsiteX0-21" fmla="*/ 0 w 233051"/>
                  <a:gd name="connsiteY0-22" fmla="*/ 78153 h 238777"/>
                  <a:gd name="connsiteX1-23" fmla="*/ 93814 w 233051"/>
                  <a:gd name="connsiteY1-24" fmla="*/ 0 h 238777"/>
                  <a:gd name="connsiteX2-25" fmla="*/ 158290 w 233051"/>
                  <a:gd name="connsiteY2-26" fmla="*/ 238777 h 238777"/>
                  <a:gd name="connsiteX3-27" fmla="*/ 0 w 233051"/>
                  <a:gd name="connsiteY3-28" fmla="*/ 238777 h 238777"/>
                  <a:gd name="connsiteX4-29" fmla="*/ 0 w 233051"/>
                  <a:gd name="connsiteY4-30" fmla="*/ 78153 h 238777"/>
                  <a:gd name="connsiteX0-31" fmla="*/ 0 w 257255"/>
                  <a:gd name="connsiteY0-32" fmla="*/ 78153 h 247439"/>
                  <a:gd name="connsiteX1-33" fmla="*/ 93814 w 257255"/>
                  <a:gd name="connsiteY1-34" fmla="*/ 0 h 247439"/>
                  <a:gd name="connsiteX2-35" fmla="*/ 158290 w 257255"/>
                  <a:gd name="connsiteY2-36" fmla="*/ 238777 h 247439"/>
                  <a:gd name="connsiteX3-37" fmla="*/ 0 w 257255"/>
                  <a:gd name="connsiteY3-38" fmla="*/ 238777 h 247439"/>
                  <a:gd name="connsiteX4-39" fmla="*/ 0 w 257255"/>
                  <a:gd name="connsiteY4-40" fmla="*/ 78153 h 247439"/>
                  <a:gd name="connsiteX0-41" fmla="*/ 0 w 258054"/>
                  <a:gd name="connsiteY0-42" fmla="*/ 78153 h 266387"/>
                  <a:gd name="connsiteX1-43" fmla="*/ 93814 w 258054"/>
                  <a:gd name="connsiteY1-44" fmla="*/ 0 h 266387"/>
                  <a:gd name="connsiteX2-45" fmla="*/ 160244 w 258054"/>
                  <a:gd name="connsiteY2-46" fmla="*/ 258316 h 266387"/>
                  <a:gd name="connsiteX3-47" fmla="*/ 0 w 258054"/>
                  <a:gd name="connsiteY3-48" fmla="*/ 238777 h 266387"/>
                  <a:gd name="connsiteX4-49" fmla="*/ 0 w 258054"/>
                  <a:gd name="connsiteY4-50" fmla="*/ 78153 h 266387"/>
                  <a:gd name="connsiteX0-51" fmla="*/ 0 w 262995"/>
                  <a:gd name="connsiteY0-52" fmla="*/ 78153 h 255009"/>
                  <a:gd name="connsiteX1-53" fmla="*/ 93814 w 262995"/>
                  <a:gd name="connsiteY1-54" fmla="*/ 0 h 255009"/>
                  <a:gd name="connsiteX2-55" fmla="*/ 171967 w 262995"/>
                  <a:gd name="connsiteY2-56" fmla="*/ 246593 h 255009"/>
                  <a:gd name="connsiteX3-57" fmla="*/ 0 w 262995"/>
                  <a:gd name="connsiteY3-58" fmla="*/ 238777 h 255009"/>
                  <a:gd name="connsiteX4-59" fmla="*/ 0 w 262995"/>
                  <a:gd name="connsiteY4-60" fmla="*/ 78153 h 255009"/>
                  <a:gd name="connsiteX0-61" fmla="*/ 0 w 262995"/>
                  <a:gd name="connsiteY0-62" fmla="*/ 78153 h 255009"/>
                  <a:gd name="connsiteX1-63" fmla="*/ 93814 w 262995"/>
                  <a:gd name="connsiteY1-64" fmla="*/ 0 h 255009"/>
                  <a:gd name="connsiteX2-65" fmla="*/ 171967 w 262995"/>
                  <a:gd name="connsiteY2-66" fmla="*/ 246593 h 255009"/>
                  <a:gd name="connsiteX3-67" fmla="*/ 0 w 262995"/>
                  <a:gd name="connsiteY3-68" fmla="*/ 238777 h 255009"/>
                  <a:gd name="connsiteX4-69" fmla="*/ 0 w 262995"/>
                  <a:gd name="connsiteY4-70" fmla="*/ 78153 h 255009"/>
                  <a:gd name="connsiteX0-71" fmla="*/ 0 w 262995"/>
                  <a:gd name="connsiteY0-72" fmla="*/ 78153 h 296518"/>
                  <a:gd name="connsiteX1-73" fmla="*/ 93814 w 262995"/>
                  <a:gd name="connsiteY1-74" fmla="*/ 0 h 296518"/>
                  <a:gd name="connsiteX2-75" fmla="*/ 171967 w 262995"/>
                  <a:gd name="connsiteY2-76" fmla="*/ 246593 h 296518"/>
                  <a:gd name="connsiteX3-77" fmla="*/ 83382 w 262995"/>
                  <a:gd name="connsiteY3-78" fmla="*/ 296438 h 296518"/>
                  <a:gd name="connsiteX4-79" fmla="*/ 0 w 262995"/>
                  <a:gd name="connsiteY4-80" fmla="*/ 238777 h 296518"/>
                  <a:gd name="connsiteX5" fmla="*/ 0 w 262995"/>
                  <a:gd name="connsiteY5" fmla="*/ 78153 h 296518"/>
                  <a:gd name="connsiteX0-81" fmla="*/ 0 w 262995"/>
                  <a:gd name="connsiteY0-82" fmla="*/ 87922 h 296518"/>
                  <a:gd name="connsiteX1-83" fmla="*/ 93814 w 262995"/>
                  <a:gd name="connsiteY1-84" fmla="*/ 0 h 296518"/>
                  <a:gd name="connsiteX2-85" fmla="*/ 171967 w 262995"/>
                  <a:gd name="connsiteY2-86" fmla="*/ 246593 h 296518"/>
                  <a:gd name="connsiteX3-87" fmla="*/ 83382 w 262995"/>
                  <a:gd name="connsiteY3-88" fmla="*/ 296438 h 296518"/>
                  <a:gd name="connsiteX4-89" fmla="*/ 0 w 262995"/>
                  <a:gd name="connsiteY4-90" fmla="*/ 238777 h 296518"/>
                  <a:gd name="connsiteX5-91" fmla="*/ 0 w 262995"/>
                  <a:gd name="connsiteY5-92" fmla="*/ 87922 h 296518"/>
                  <a:gd name="connsiteX0-93" fmla="*/ 0 w 262995"/>
                  <a:gd name="connsiteY0-94" fmla="*/ 87922 h 296518"/>
                  <a:gd name="connsiteX1-95" fmla="*/ 93814 w 262995"/>
                  <a:gd name="connsiteY1-96" fmla="*/ 0 h 296518"/>
                  <a:gd name="connsiteX2-97" fmla="*/ 171967 w 262995"/>
                  <a:gd name="connsiteY2-98" fmla="*/ 246593 h 296518"/>
                  <a:gd name="connsiteX3-99" fmla="*/ 83382 w 262995"/>
                  <a:gd name="connsiteY3-100" fmla="*/ 296438 h 296518"/>
                  <a:gd name="connsiteX4-101" fmla="*/ 0 w 262995"/>
                  <a:gd name="connsiteY4-102" fmla="*/ 238777 h 296518"/>
                  <a:gd name="connsiteX5-103" fmla="*/ 0 w 262995"/>
                  <a:gd name="connsiteY5-104" fmla="*/ 87922 h 296518"/>
                  <a:gd name="connsiteX0-105" fmla="*/ 37123 w 300118"/>
                  <a:gd name="connsiteY0-106" fmla="*/ 87922 h 296518"/>
                  <a:gd name="connsiteX1-107" fmla="*/ 130937 w 300118"/>
                  <a:gd name="connsiteY1-108" fmla="*/ 0 h 296518"/>
                  <a:gd name="connsiteX2-109" fmla="*/ 209090 w 300118"/>
                  <a:gd name="connsiteY2-110" fmla="*/ 246593 h 296518"/>
                  <a:gd name="connsiteX3-111" fmla="*/ 120505 w 300118"/>
                  <a:gd name="connsiteY3-112" fmla="*/ 296438 h 296518"/>
                  <a:gd name="connsiteX4-113" fmla="*/ 0 w 300118"/>
                  <a:gd name="connsiteY4-114" fmla="*/ 266131 h 296518"/>
                  <a:gd name="connsiteX5-115" fmla="*/ 37123 w 300118"/>
                  <a:gd name="connsiteY5-116" fmla="*/ 87922 h 296518"/>
                  <a:gd name="connsiteX0-117" fmla="*/ 37123 w 300118"/>
                  <a:gd name="connsiteY0-118" fmla="*/ 87922 h 296518"/>
                  <a:gd name="connsiteX1-119" fmla="*/ 130937 w 300118"/>
                  <a:gd name="connsiteY1-120" fmla="*/ 0 h 296518"/>
                  <a:gd name="connsiteX2-121" fmla="*/ 209090 w 300118"/>
                  <a:gd name="connsiteY2-122" fmla="*/ 246593 h 296518"/>
                  <a:gd name="connsiteX3-123" fmla="*/ 120505 w 300118"/>
                  <a:gd name="connsiteY3-124" fmla="*/ 296438 h 296518"/>
                  <a:gd name="connsiteX4-125" fmla="*/ 0 w 300118"/>
                  <a:gd name="connsiteY4-126" fmla="*/ 266131 h 296518"/>
                  <a:gd name="connsiteX5-127" fmla="*/ 37123 w 300118"/>
                  <a:gd name="connsiteY5-128" fmla="*/ 87922 h 296518"/>
                  <a:gd name="connsiteX0-129" fmla="*/ 37123 w 300118"/>
                  <a:gd name="connsiteY0-130" fmla="*/ 87922 h 297430"/>
                  <a:gd name="connsiteX1-131" fmla="*/ 130937 w 300118"/>
                  <a:gd name="connsiteY1-132" fmla="*/ 0 h 297430"/>
                  <a:gd name="connsiteX2-133" fmla="*/ 209090 w 300118"/>
                  <a:gd name="connsiteY2-134" fmla="*/ 246593 h 297430"/>
                  <a:gd name="connsiteX3-135" fmla="*/ 120505 w 300118"/>
                  <a:gd name="connsiteY3-136" fmla="*/ 296438 h 297430"/>
                  <a:gd name="connsiteX4-137" fmla="*/ 73612 w 300118"/>
                  <a:gd name="connsiteY4-138" fmla="*/ 263221 h 297430"/>
                  <a:gd name="connsiteX5-139" fmla="*/ 0 w 300118"/>
                  <a:gd name="connsiteY5-140" fmla="*/ 266131 h 297430"/>
                  <a:gd name="connsiteX6" fmla="*/ 37123 w 300118"/>
                  <a:gd name="connsiteY6" fmla="*/ 87922 h 297430"/>
                  <a:gd name="connsiteX0-141" fmla="*/ 37123 w 300118"/>
                  <a:gd name="connsiteY0-142" fmla="*/ 87922 h 297430"/>
                  <a:gd name="connsiteX1-143" fmla="*/ 130937 w 300118"/>
                  <a:gd name="connsiteY1-144" fmla="*/ 0 h 297430"/>
                  <a:gd name="connsiteX2-145" fmla="*/ 209090 w 300118"/>
                  <a:gd name="connsiteY2-146" fmla="*/ 246593 h 297430"/>
                  <a:gd name="connsiteX3-147" fmla="*/ 120505 w 300118"/>
                  <a:gd name="connsiteY3-148" fmla="*/ 296438 h 297430"/>
                  <a:gd name="connsiteX4-149" fmla="*/ 73612 w 300118"/>
                  <a:gd name="connsiteY4-150" fmla="*/ 263221 h 297430"/>
                  <a:gd name="connsiteX5-151" fmla="*/ 0 w 300118"/>
                  <a:gd name="connsiteY5-152" fmla="*/ 266131 h 297430"/>
                  <a:gd name="connsiteX6-153" fmla="*/ 37123 w 300118"/>
                  <a:gd name="connsiteY6-154" fmla="*/ 87922 h 297430"/>
                  <a:gd name="connsiteX0-155" fmla="*/ 37123 w 300118"/>
                  <a:gd name="connsiteY0-156" fmla="*/ 87922 h 293627"/>
                  <a:gd name="connsiteX1-157" fmla="*/ 130937 w 300118"/>
                  <a:gd name="connsiteY1-158" fmla="*/ 0 h 293627"/>
                  <a:gd name="connsiteX2-159" fmla="*/ 209090 w 300118"/>
                  <a:gd name="connsiteY2-160" fmla="*/ 246593 h 293627"/>
                  <a:gd name="connsiteX3-161" fmla="*/ 59935 w 300118"/>
                  <a:gd name="connsiteY3-162" fmla="*/ 292530 h 293627"/>
                  <a:gd name="connsiteX4-163" fmla="*/ 73612 w 300118"/>
                  <a:gd name="connsiteY4-164" fmla="*/ 263221 h 293627"/>
                  <a:gd name="connsiteX5-165" fmla="*/ 0 w 300118"/>
                  <a:gd name="connsiteY5-166" fmla="*/ 266131 h 293627"/>
                  <a:gd name="connsiteX6-167" fmla="*/ 37123 w 300118"/>
                  <a:gd name="connsiteY6-168" fmla="*/ 87922 h 293627"/>
                  <a:gd name="connsiteX0-169" fmla="*/ 37123 w 300118"/>
                  <a:gd name="connsiteY0-170" fmla="*/ 87922 h 295525"/>
                  <a:gd name="connsiteX1-171" fmla="*/ 130937 w 300118"/>
                  <a:gd name="connsiteY1-172" fmla="*/ 0 h 295525"/>
                  <a:gd name="connsiteX2-173" fmla="*/ 209090 w 300118"/>
                  <a:gd name="connsiteY2-174" fmla="*/ 246593 h 295525"/>
                  <a:gd name="connsiteX3-175" fmla="*/ 71658 w 300118"/>
                  <a:gd name="connsiteY3-176" fmla="*/ 294483 h 295525"/>
                  <a:gd name="connsiteX4-177" fmla="*/ 73612 w 300118"/>
                  <a:gd name="connsiteY4-178" fmla="*/ 263221 h 295525"/>
                  <a:gd name="connsiteX5-179" fmla="*/ 0 w 300118"/>
                  <a:gd name="connsiteY5-180" fmla="*/ 266131 h 295525"/>
                  <a:gd name="connsiteX6-181" fmla="*/ 37123 w 300118"/>
                  <a:gd name="connsiteY6-182" fmla="*/ 87922 h 295525"/>
                  <a:gd name="connsiteX0-183" fmla="*/ 37123 w 300118"/>
                  <a:gd name="connsiteY0-184" fmla="*/ 87922 h 301075"/>
                  <a:gd name="connsiteX1-185" fmla="*/ 130937 w 300118"/>
                  <a:gd name="connsiteY1-186" fmla="*/ 0 h 301075"/>
                  <a:gd name="connsiteX2-187" fmla="*/ 209090 w 300118"/>
                  <a:gd name="connsiteY2-188" fmla="*/ 246593 h 301075"/>
                  <a:gd name="connsiteX3-189" fmla="*/ 71658 w 300118"/>
                  <a:gd name="connsiteY3-190" fmla="*/ 294483 h 301075"/>
                  <a:gd name="connsiteX4-191" fmla="*/ 73612 w 300118"/>
                  <a:gd name="connsiteY4-192" fmla="*/ 263221 h 301075"/>
                  <a:gd name="connsiteX5-193" fmla="*/ 0 w 300118"/>
                  <a:gd name="connsiteY5-194" fmla="*/ 266131 h 301075"/>
                  <a:gd name="connsiteX6-195" fmla="*/ 37123 w 300118"/>
                  <a:gd name="connsiteY6-196" fmla="*/ 87922 h 301075"/>
                  <a:gd name="connsiteX0-197" fmla="*/ 37123 w 286803"/>
                  <a:gd name="connsiteY0-198" fmla="*/ 87922 h 301075"/>
                  <a:gd name="connsiteX1-199" fmla="*/ 130937 w 286803"/>
                  <a:gd name="connsiteY1-200" fmla="*/ 0 h 301075"/>
                  <a:gd name="connsiteX2-201" fmla="*/ 209090 w 286803"/>
                  <a:gd name="connsiteY2-202" fmla="*/ 246593 h 301075"/>
                  <a:gd name="connsiteX3-203" fmla="*/ 71658 w 286803"/>
                  <a:gd name="connsiteY3-204" fmla="*/ 294483 h 301075"/>
                  <a:gd name="connsiteX4-205" fmla="*/ 73612 w 286803"/>
                  <a:gd name="connsiteY4-206" fmla="*/ 263221 h 301075"/>
                  <a:gd name="connsiteX5-207" fmla="*/ 0 w 286803"/>
                  <a:gd name="connsiteY5-208" fmla="*/ 266131 h 301075"/>
                  <a:gd name="connsiteX6-209" fmla="*/ 37123 w 286803"/>
                  <a:gd name="connsiteY6-210" fmla="*/ 87922 h 301075"/>
                  <a:gd name="connsiteX0-211" fmla="*/ 37123 w 292594"/>
                  <a:gd name="connsiteY0-212" fmla="*/ 87922 h 301075"/>
                  <a:gd name="connsiteX1-213" fmla="*/ 130937 w 292594"/>
                  <a:gd name="connsiteY1-214" fmla="*/ 0 h 301075"/>
                  <a:gd name="connsiteX2-215" fmla="*/ 209090 w 292594"/>
                  <a:gd name="connsiteY2-216" fmla="*/ 246593 h 301075"/>
                  <a:gd name="connsiteX3-217" fmla="*/ 71658 w 292594"/>
                  <a:gd name="connsiteY3-218" fmla="*/ 294483 h 301075"/>
                  <a:gd name="connsiteX4-219" fmla="*/ 73612 w 292594"/>
                  <a:gd name="connsiteY4-220" fmla="*/ 263221 h 301075"/>
                  <a:gd name="connsiteX5-221" fmla="*/ 0 w 292594"/>
                  <a:gd name="connsiteY5-222" fmla="*/ 266131 h 301075"/>
                  <a:gd name="connsiteX6-223" fmla="*/ 37123 w 292594"/>
                  <a:gd name="connsiteY6-224" fmla="*/ 87922 h 30107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91" y="connsiteY5-92"/>
                  </a:cxn>
                  <a:cxn ang="0">
                    <a:pos x="connsiteX6-153" y="connsiteY6-154"/>
                  </a:cxn>
                </a:cxnLst>
                <a:rect l="l" t="t" r="r" b="b"/>
                <a:pathLst>
                  <a:path w="292594" h="301075">
                    <a:moveTo>
                      <a:pt x="37123" y="87922"/>
                    </a:moveTo>
                    <a:lnTo>
                      <a:pt x="130937" y="0"/>
                    </a:lnTo>
                    <a:cubicBezTo>
                      <a:pt x="427922" y="65915"/>
                      <a:pt x="228628" y="329171"/>
                      <a:pt x="209090" y="246593"/>
                    </a:cubicBezTo>
                    <a:cubicBezTo>
                      <a:pt x="214190" y="283299"/>
                      <a:pt x="125719" y="315325"/>
                      <a:pt x="71658" y="294483"/>
                    </a:cubicBezTo>
                    <a:cubicBezTo>
                      <a:pt x="47776" y="301813"/>
                      <a:pt x="93696" y="268272"/>
                      <a:pt x="73612" y="263221"/>
                    </a:cubicBezTo>
                    <a:cubicBezTo>
                      <a:pt x="53528" y="287477"/>
                      <a:pt x="4779" y="299907"/>
                      <a:pt x="0" y="266131"/>
                    </a:cubicBezTo>
                    <a:cubicBezTo>
                      <a:pt x="50800" y="233431"/>
                      <a:pt x="60570" y="169468"/>
                      <a:pt x="37123" y="87922"/>
                    </a:cubicBezTo>
                    <a:close/>
                  </a:path>
                </a:pathLst>
              </a:custGeom>
              <a:solidFill>
                <a:srgbClr val="31332D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6616373" y="1731108"/>
                <a:ext cx="63827" cy="63827"/>
              </a:xfrm>
              <a:prstGeom prst="ellipse">
                <a:avLst/>
              </a:prstGeom>
              <a:solidFill>
                <a:srgbClr val="AF98CC"/>
              </a:solidFill>
              <a:ln>
                <a:solidFill>
                  <a:srgbClr val="9C7F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6657690" y="1687237"/>
                <a:ext cx="63827" cy="63827"/>
              </a:xfrm>
              <a:prstGeom prst="ellipse">
                <a:avLst/>
              </a:prstGeom>
              <a:solidFill>
                <a:srgbClr val="AF98CC"/>
              </a:solidFill>
              <a:ln>
                <a:solidFill>
                  <a:srgbClr val="9C7F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6696342" y="1643366"/>
                <a:ext cx="63827" cy="63827"/>
              </a:xfrm>
              <a:prstGeom prst="ellipse">
                <a:avLst/>
              </a:prstGeom>
              <a:solidFill>
                <a:srgbClr val="AF98CC"/>
              </a:solidFill>
              <a:ln>
                <a:solidFill>
                  <a:srgbClr val="9C7F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67" name="Oval 66"/>
            <p:cNvSpPr/>
            <p:nvPr/>
          </p:nvSpPr>
          <p:spPr>
            <a:xfrm rot="875697">
              <a:off x="6313117" y="1267389"/>
              <a:ext cx="278214" cy="356809"/>
            </a:xfrm>
            <a:prstGeom prst="ellipse">
              <a:avLst/>
            </a:prstGeom>
            <a:solidFill>
              <a:srgbClr val="31332D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73726" y="1524547"/>
              <a:ext cx="292594" cy="301075"/>
            </a:xfrm>
            <a:custGeom>
              <a:avLst/>
              <a:gdLst>
                <a:gd name="connsiteX0" fmla="*/ 0 w 158290"/>
                <a:gd name="connsiteY0" fmla="*/ 0 h 160624"/>
                <a:gd name="connsiteX1" fmla="*/ 158290 w 158290"/>
                <a:gd name="connsiteY1" fmla="*/ 0 h 160624"/>
                <a:gd name="connsiteX2" fmla="*/ 158290 w 158290"/>
                <a:gd name="connsiteY2" fmla="*/ 160624 h 160624"/>
                <a:gd name="connsiteX3" fmla="*/ 0 w 158290"/>
                <a:gd name="connsiteY3" fmla="*/ 160624 h 160624"/>
                <a:gd name="connsiteX4" fmla="*/ 0 w 158290"/>
                <a:gd name="connsiteY4" fmla="*/ 0 h 160624"/>
                <a:gd name="connsiteX0-1" fmla="*/ 0 w 158290"/>
                <a:gd name="connsiteY0-2" fmla="*/ 78153 h 238777"/>
                <a:gd name="connsiteX1-3" fmla="*/ 93814 w 158290"/>
                <a:gd name="connsiteY1-4" fmla="*/ 0 h 238777"/>
                <a:gd name="connsiteX2-5" fmla="*/ 158290 w 158290"/>
                <a:gd name="connsiteY2-6" fmla="*/ 238777 h 238777"/>
                <a:gd name="connsiteX3-7" fmla="*/ 0 w 158290"/>
                <a:gd name="connsiteY3-8" fmla="*/ 238777 h 238777"/>
                <a:gd name="connsiteX4-9" fmla="*/ 0 w 158290"/>
                <a:gd name="connsiteY4-10" fmla="*/ 78153 h 238777"/>
                <a:gd name="connsiteX0-11" fmla="*/ 0 w 180522"/>
                <a:gd name="connsiteY0-12" fmla="*/ 78153 h 238777"/>
                <a:gd name="connsiteX1-13" fmla="*/ 93814 w 180522"/>
                <a:gd name="connsiteY1-14" fmla="*/ 0 h 238777"/>
                <a:gd name="connsiteX2-15" fmla="*/ 158290 w 180522"/>
                <a:gd name="connsiteY2-16" fmla="*/ 238777 h 238777"/>
                <a:gd name="connsiteX3-17" fmla="*/ 0 w 180522"/>
                <a:gd name="connsiteY3-18" fmla="*/ 238777 h 238777"/>
                <a:gd name="connsiteX4-19" fmla="*/ 0 w 180522"/>
                <a:gd name="connsiteY4-20" fmla="*/ 78153 h 238777"/>
                <a:gd name="connsiteX0-21" fmla="*/ 0 w 233051"/>
                <a:gd name="connsiteY0-22" fmla="*/ 78153 h 238777"/>
                <a:gd name="connsiteX1-23" fmla="*/ 93814 w 233051"/>
                <a:gd name="connsiteY1-24" fmla="*/ 0 h 238777"/>
                <a:gd name="connsiteX2-25" fmla="*/ 158290 w 233051"/>
                <a:gd name="connsiteY2-26" fmla="*/ 238777 h 238777"/>
                <a:gd name="connsiteX3-27" fmla="*/ 0 w 233051"/>
                <a:gd name="connsiteY3-28" fmla="*/ 238777 h 238777"/>
                <a:gd name="connsiteX4-29" fmla="*/ 0 w 233051"/>
                <a:gd name="connsiteY4-30" fmla="*/ 78153 h 238777"/>
                <a:gd name="connsiteX0-31" fmla="*/ 0 w 257255"/>
                <a:gd name="connsiteY0-32" fmla="*/ 78153 h 247439"/>
                <a:gd name="connsiteX1-33" fmla="*/ 93814 w 257255"/>
                <a:gd name="connsiteY1-34" fmla="*/ 0 h 247439"/>
                <a:gd name="connsiteX2-35" fmla="*/ 158290 w 257255"/>
                <a:gd name="connsiteY2-36" fmla="*/ 238777 h 247439"/>
                <a:gd name="connsiteX3-37" fmla="*/ 0 w 257255"/>
                <a:gd name="connsiteY3-38" fmla="*/ 238777 h 247439"/>
                <a:gd name="connsiteX4-39" fmla="*/ 0 w 257255"/>
                <a:gd name="connsiteY4-40" fmla="*/ 78153 h 247439"/>
                <a:gd name="connsiteX0-41" fmla="*/ 0 w 258054"/>
                <a:gd name="connsiteY0-42" fmla="*/ 78153 h 266387"/>
                <a:gd name="connsiteX1-43" fmla="*/ 93814 w 258054"/>
                <a:gd name="connsiteY1-44" fmla="*/ 0 h 266387"/>
                <a:gd name="connsiteX2-45" fmla="*/ 160244 w 258054"/>
                <a:gd name="connsiteY2-46" fmla="*/ 258316 h 266387"/>
                <a:gd name="connsiteX3-47" fmla="*/ 0 w 258054"/>
                <a:gd name="connsiteY3-48" fmla="*/ 238777 h 266387"/>
                <a:gd name="connsiteX4-49" fmla="*/ 0 w 258054"/>
                <a:gd name="connsiteY4-50" fmla="*/ 78153 h 266387"/>
                <a:gd name="connsiteX0-51" fmla="*/ 0 w 262995"/>
                <a:gd name="connsiteY0-52" fmla="*/ 78153 h 255009"/>
                <a:gd name="connsiteX1-53" fmla="*/ 93814 w 262995"/>
                <a:gd name="connsiteY1-54" fmla="*/ 0 h 255009"/>
                <a:gd name="connsiteX2-55" fmla="*/ 171967 w 262995"/>
                <a:gd name="connsiteY2-56" fmla="*/ 246593 h 255009"/>
                <a:gd name="connsiteX3-57" fmla="*/ 0 w 262995"/>
                <a:gd name="connsiteY3-58" fmla="*/ 238777 h 255009"/>
                <a:gd name="connsiteX4-59" fmla="*/ 0 w 262995"/>
                <a:gd name="connsiteY4-60" fmla="*/ 78153 h 255009"/>
                <a:gd name="connsiteX0-61" fmla="*/ 0 w 262995"/>
                <a:gd name="connsiteY0-62" fmla="*/ 78153 h 255009"/>
                <a:gd name="connsiteX1-63" fmla="*/ 93814 w 262995"/>
                <a:gd name="connsiteY1-64" fmla="*/ 0 h 255009"/>
                <a:gd name="connsiteX2-65" fmla="*/ 171967 w 262995"/>
                <a:gd name="connsiteY2-66" fmla="*/ 246593 h 255009"/>
                <a:gd name="connsiteX3-67" fmla="*/ 0 w 262995"/>
                <a:gd name="connsiteY3-68" fmla="*/ 238777 h 255009"/>
                <a:gd name="connsiteX4-69" fmla="*/ 0 w 262995"/>
                <a:gd name="connsiteY4-70" fmla="*/ 78153 h 255009"/>
                <a:gd name="connsiteX0-71" fmla="*/ 0 w 262995"/>
                <a:gd name="connsiteY0-72" fmla="*/ 78153 h 296518"/>
                <a:gd name="connsiteX1-73" fmla="*/ 93814 w 262995"/>
                <a:gd name="connsiteY1-74" fmla="*/ 0 h 296518"/>
                <a:gd name="connsiteX2-75" fmla="*/ 171967 w 262995"/>
                <a:gd name="connsiteY2-76" fmla="*/ 246593 h 296518"/>
                <a:gd name="connsiteX3-77" fmla="*/ 83382 w 262995"/>
                <a:gd name="connsiteY3-78" fmla="*/ 296438 h 296518"/>
                <a:gd name="connsiteX4-79" fmla="*/ 0 w 262995"/>
                <a:gd name="connsiteY4-80" fmla="*/ 238777 h 296518"/>
                <a:gd name="connsiteX5" fmla="*/ 0 w 262995"/>
                <a:gd name="connsiteY5" fmla="*/ 78153 h 296518"/>
                <a:gd name="connsiteX0-81" fmla="*/ 0 w 262995"/>
                <a:gd name="connsiteY0-82" fmla="*/ 87922 h 296518"/>
                <a:gd name="connsiteX1-83" fmla="*/ 93814 w 262995"/>
                <a:gd name="connsiteY1-84" fmla="*/ 0 h 296518"/>
                <a:gd name="connsiteX2-85" fmla="*/ 171967 w 262995"/>
                <a:gd name="connsiteY2-86" fmla="*/ 246593 h 296518"/>
                <a:gd name="connsiteX3-87" fmla="*/ 83382 w 262995"/>
                <a:gd name="connsiteY3-88" fmla="*/ 296438 h 296518"/>
                <a:gd name="connsiteX4-89" fmla="*/ 0 w 262995"/>
                <a:gd name="connsiteY4-90" fmla="*/ 238777 h 296518"/>
                <a:gd name="connsiteX5-91" fmla="*/ 0 w 262995"/>
                <a:gd name="connsiteY5-92" fmla="*/ 87922 h 296518"/>
                <a:gd name="connsiteX0-93" fmla="*/ 0 w 262995"/>
                <a:gd name="connsiteY0-94" fmla="*/ 87922 h 296518"/>
                <a:gd name="connsiteX1-95" fmla="*/ 93814 w 262995"/>
                <a:gd name="connsiteY1-96" fmla="*/ 0 h 296518"/>
                <a:gd name="connsiteX2-97" fmla="*/ 171967 w 262995"/>
                <a:gd name="connsiteY2-98" fmla="*/ 246593 h 296518"/>
                <a:gd name="connsiteX3-99" fmla="*/ 83382 w 262995"/>
                <a:gd name="connsiteY3-100" fmla="*/ 296438 h 296518"/>
                <a:gd name="connsiteX4-101" fmla="*/ 0 w 262995"/>
                <a:gd name="connsiteY4-102" fmla="*/ 238777 h 296518"/>
                <a:gd name="connsiteX5-103" fmla="*/ 0 w 262995"/>
                <a:gd name="connsiteY5-104" fmla="*/ 87922 h 296518"/>
                <a:gd name="connsiteX0-105" fmla="*/ 37123 w 300118"/>
                <a:gd name="connsiteY0-106" fmla="*/ 87922 h 296518"/>
                <a:gd name="connsiteX1-107" fmla="*/ 130937 w 300118"/>
                <a:gd name="connsiteY1-108" fmla="*/ 0 h 296518"/>
                <a:gd name="connsiteX2-109" fmla="*/ 209090 w 300118"/>
                <a:gd name="connsiteY2-110" fmla="*/ 246593 h 296518"/>
                <a:gd name="connsiteX3-111" fmla="*/ 120505 w 300118"/>
                <a:gd name="connsiteY3-112" fmla="*/ 296438 h 296518"/>
                <a:gd name="connsiteX4-113" fmla="*/ 0 w 300118"/>
                <a:gd name="connsiteY4-114" fmla="*/ 266131 h 296518"/>
                <a:gd name="connsiteX5-115" fmla="*/ 37123 w 300118"/>
                <a:gd name="connsiteY5-116" fmla="*/ 87922 h 296518"/>
                <a:gd name="connsiteX0-117" fmla="*/ 37123 w 300118"/>
                <a:gd name="connsiteY0-118" fmla="*/ 87922 h 296518"/>
                <a:gd name="connsiteX1-119" fmla="*/ 130937 w 300118"/>
                <a:gd name="connsiteY1-120" fmla="*/ 0 h 296518"/>
                <a:gd name="connsiteX2-121" fmla="*/ 209090 w 300118"/>
                <a:gd name="connsiteY2-122" fmla="*/ 246593 h 296518"/>
                <a:gd name="connsiteX3-123" fmla="*/ 120505 w 300118"/>
                <a:gd name="connsiteY3-124" fmla="*/ 296438 h 296518"/>
                <a:gd name="connsiteX4-125" fmla="*/ 0 w 300118"/>
                <a:gd name="connsiteY4-126" fmla="*/ 266131 h 296518"/>
                <a:gd name="connsiteX5-127" fmla="*/ 37123 w 300118"/>
                <a:gd name="connsiteY5-128" fmla="*/ 87922 h 296518"/>
                <a:gd name="connsiteX0-129" fmla="*/ 37123 w 300118"/>
                <a:gd name="connsiteY0-130" fmla="*/ 87922 h 297430"/>
                <a:gd name="connsiteX1-131" fmla="*/ 130937 w 300118"/>
                <a:gd name="connsiteY1-132" fmla="*/ 0 h 297430"/>
                <a:gd name="connsiteX2-133" fmla="*/ 209090 w 300118"/>
                <a:gd name="connsiteY2-134" fmla="*/ 246593 h 297430"/>
                <a:gd name="connsiteX3-135" fmla="*/ 120505 w 300118"/>
                <a:gd name="connsiteY3-136" fmla="*/ 296438 h 297430"/>
                <a:gd name="connsiteX4-137" fmla="*/ 73612 w 300118"/>
                <a:gd name="connsiteY4-138" fmla="*/ 263221 h 297430"/>
                <a:gd name="connsiteX5-139" fmla="*/ 0 w 300118"/>
                <a:gd name="connsiteY5-140" fmla="*/ 266131 h 297430"/>
                <a:gd name="connsiteX6" fmla="*/ 37123 w 300118"/>
                <a:gd name="connsiteY6" fmla="*/ 87922 h 297430"/>
                <a:gd name="connsiteX0-141" fmla="*/ 37123 w 300118"/>
                <a:gd name="connsiteY0-142" fmla="*/ 87922 h 297430"/>
                <a:gd name="connsiteX1-143" fmla="*/ 130937 w 300118"/>
                <a:gd name="connsiteY1-144" fmla="*/ 0 h 297430"/>
                <a:gd name="connsiteX2-145" fmla="*/ 209090 w 300118"/>
                <a:gd name="connsiteY2-146" fmla="*/ 246593 h 297430"/>
                <a:gd name="connsiteX3-147" fmla="*/ 120505 w 300118"/>
                <a:gd name="connsiteY3-148" fmla="*/ 296438 h 297430"/>
                <a:gd name="connsiteX4-149" fmla="*/ 73612 w 300118"/>
                <a:gd name="connsiteY4-150" fmla="*/ 263221 h 297430"/>
                <a:gd name="connsiteX5-151" fmla="*/ 0 w 300118"/>
                <a:gd name="connsiteY5-152" fmla="*/ 266131 h 297430"/>
                <a:gd name="connsiteX6-153" fmla="*/ 37123 w 300118"/>
                <a:gd name="connsiteY6-154" fmla="*/ 87922 h 297430"/>
                <a:gd name="connsiteX0-155" fmla="*/ 37123 w 300118"/>
                <a:gd name="connsiteY0-156" fmla="*/ 87922 h 293627"/>
                <a:gd name="connsiteX1-157" fmla="*/ 130937 w 300118"/>
                <a:gd name="connsiteY1-158" fmla="*/ 0 h 293627"/>
                <a:gd name="connsiteX2-159" fmla="*/ 209090 w 300118"/>
                <a:gd name="connsiteY2-160" fmla="*/ 246593 h 293627"/>
                <a:gd name="connsiteX3-161" fmla="*/ 59935 w 300118"/>
                <a:gd name="connsiteY3-162" fmla="*/ 292530 h 293627"/>
                <a:gd name="connsiteX4-163" fmla="*/ 73612 w 300118"/>
                <a:gd name="connsiteY4-164" fmla="*/ 263221 h 293627"/>
                <a:gd name="connsiteX5-165" fmla="*/ 0 w 300118"/>
                <a:gd name="connsiteY5-166" fmla="*/ 266131 h 293627"/>
                <a:gd name="connsiteX6-167" fmla="*/ 37123 w 300118"/>
                <a:gd name="connsiteY6-168" fmla="*/ 87922 h 293627"/>
                <a:gd name="connsiteX0-169" fmla="*/ 37123 w 300118"/>
                <a:gd name="connsiteY0-170" fmla="*/ 87922 h 295525"/>
                <a:gd name="connsiteX1-171" fmla="*/ 130937 w 300118"/>
                <a:gd name="connsiteY1-172" fmla="*/ 0 h 295525"/>
                <a:gd name="connsiteX2-173" fmla="*/ 209090 w 300118"/>
                <a:gd name="connsiteY2-174" fmla="*/ 246593 h 295525"/>
                <a:gd name="connsiteX3-175" fmla="*/ 71658 w 300118"/>
                <a:gd name="connsiteY3-176" fmla="*/ 294483 h 295525"/>
                <a:gd name="connsiteX4-177" fmla="*/ 73612 w 300118"/>
                <a:gd name="connsiteY4-178" fmla="*/ 263221 h 295525"/>
                <a:gd name="connsiteX5-179" fmla="*/ 0 w 300118"/>
                <a:gd name="connsiteY5-180" fmla="*/ 266131 h 295525"/>
                <a:gd name="connsiteX6-181" fmla="*/ 37123 w 300118"/>
                <a:gd name="connsiteY6-182" fmla="*/ 87922 h 295525"/>
                <a:gd name="connsiteX0-183" fmla="*/ 37123 w 300118"/>
                <a:gd name="connsiteY0-184" fmla="*/ 87922 h 301075"/>
                <a:gd name="connsiteX1-185" fmla="*/ 130937 w 300118"/>
                <a:gd name="connsiteY1-186" fmla="*/ 0 h 301075"/>
                <a:gd name="connsiteX2-187" fmla="*/ 209090 w 300118"/>
                <a:gd name="connsiteY2-188" fmla="*/ 246593 h 301075"/>
                <a:gd name="connsiteX3-189" fmla="*/ 71658 w 300118"/>
                <a:gd name="connsiteY3-190" fmla="*/ 294483 h 301075"/>
                <a:gd name="connsiteX4-191" fmla="*/ 73612 w 300118"/>
                <a:gd name="connsiteY4-192" fmla="*/ 263221 h 301075"/>
                <a:gd name="connsiteX5-193" fmla="*/ 0 w 300118"/>
                <a:gd name="connsiteY5-194" fmla="*/ 266131 h 301075"/>
                <a:gd name="connsiteX6-195" fmla="*/ 37123 w 300118"/>
                <a:gd name="connsiteY6-196" fmla="*/ 87922 h 301075"/>
                <a:gd name="connsiteX0-197" fmla="*/ 37123 w 286803"/>
                <a:gd name="connsiteY0-198" fmla="*/ 87922 h 301075"/>
                <a:gd name="connsiteX1-199" fmla="*/ 130937 w 286803"/>
                <a:gd name="connsiteY1-200" fmla="*/ 0 h 301075"/>
                <a:gd name="connsiteX2-201" fmla="*/ 209090 w 286803"/>
                <a:gd name="connsiteY2-202" fmla="*/ 246593 h 301075"/>
                <a:gd name="connsiteX3-203" fmla="*/ 71658 w 286803"/>
                <a:gd name="connsiteY3-204" fmla="*/ 294483 h 301075"/>
                <a:gd name="connsiteX4-205" fmla="*/ 73612 w 286803"/>
                <a:gd name="connsiteY4-206" fmla="*/ 263221 h 301075"/>
                <a:gd name="connsiteX5-207" fmla="*/ 0 w 286803"/>
                <a:gd name="connsiteY5-208" fmla="*/ 266131 h 301075"/>
                <a:gd name="connsiteX6-209" fmla="*/ 37123 w 286803"/>
                <a:gd name="connsiteY6-210" fmla="*/ 87922 h 301075"/>
                <a:gd name="connsiteX0-211" fmla="*/ 37123 w 292594"/>
                <a:gd name="connsiteY0-212" fmla="*/ 87922 h 301075"/>
                <a:gd name="connsiteX1-213" fmla="*/ 130937 w 292594"/>
                <a:gd name="connsiteY1-214" fmla="*/ 0 h 301075"/>
                <a:gd name="connsiteX2-215" fmla="*/ 209090 w 292594"/>
                <a:gd name="connsiteY2-216" fmla="*/ 246593 h 301075"/>
                <a:gd name="connsiteX3-217" fmla="*/ 71658 w 292594"/>
                <a:gd name="connsiteY3-218" fmla="*/ 294483 h 301075"/>
                <a:gd name="connsiteX4-219" fmla="*/ 73612 w 292594"/>
                <a:gd name="connsiteY4-220" fmla="*/ 263221 h 301075"/>
                <a:gd name="connsiteX5-221" fmla="*/ 0 w 292594"/>
                <a:gd name="connsiteY5-222" fmla="*/ 266131 h 301075"/>
                <a:gd name="connsiteX6-223" fmla="*/ 37123 w 292594"/>
                <a:gd name="connsiteY6-224" fmla="*/ 87922 h 3010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91" y="connsiteY5-92"/>
                </a:cxn>
                <a:cxn ang="0">
                  <a:pos x="connsiteX6-153" y="connsiteY6-154"/>
                </a:cxn>
              </a:cxnLst>
              <a:rect l="l" t="t" r="r" b="b"/>
              <a:pathLst>
                <a:path w="292594" h="301075">
                  <a:moveTo>
                    <a:pt x="37123" y="87922"/>
                  </a:moveTo>
                  <a:lnTo>
                    <a:pt x="130937" y="0"/>
                  </a:lnTo>
                  <a:cubicBezTo>
                    <a:pt x="427922" y="65915"/>
                    <a:pt x="228628" y="329171"/>
                    <a:pt x="209090" y="246593"/>
                  </a:cubicBezTo>
                  <a:cubicBezTo>
                    <a:pt x="214190" y="283299"/>
                    <a:pt x="125719" y="315325"/>
                    <a:pt x="71658" y="294483"/>
                  </a:cubicBezTo>
                  <a:cubicBezTo>
                    <a:pt x="47776" y="301813"/>
                    <a:pt x="93696" y="268272"/>
                    <a:pt x="73612" y="263221"/>
                  </a:cubicBezTo>
                  <a:cubicBezTo>
                    <a:pt x="53528" y="287477"/>
                    <a:pt x="4779" y="299907"/>
                    <a:pt x="0" y="266131"/>
                  </a:cubicBezTo>
                  <a:cubicBezTo>
                    <a:pt x="50800" y="233431"/>
                    <a:pt x="60570" y="169468"/>
                    <a:pt x="37123" y="87922"/>
                  </a:cubicBezTo>
                  <a:close/>
                </a:path>
              </a:pathLst>
            </a:custGeom>
            <a:solidFill>
              <a:srgbClr val="31332D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7" name="Rectangle: Rounded Corners 16"/>
            <p:cNvSpPr/>
            <p:nvPr/>
          </p:nvSpPr>
          <p:spPr>
            <a:xfrm rot="992971" flipV="1">
              <a:off x="6492142" y="1213514"/>
              <a:ext cx="103600" cy="207064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6" name="Rectangle: Rounded Corners 15"/>
            <p:cNvSpPr/>
            <p:nvPr/>
          </p:nvSpPr>
          <p:spPr>
            <a:xfrm rot="20607029">
              <a:off x="5634220" y="1213513"/>
              <a:ext cx="103600" cy="207064"/>
            </a:xfrm>
            <a:prstGeom prst="roundRect">
              <a:avLst>
                <a:gd name="adj" fmla="val 50000"/>
              </a:avLst>
            </a:pr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9" name="Freeform: Shape 8"/>
            <p:cNvSpPr/>
            <p:nvPr/>
          </p:nvSpPr>
          <p:spPr>
            <a:xfrm>
              <a:off x="5686020" y="533674"/>
              <a:ext cx="871472" cy="1203847"/>
            </a:xfrm>
            <a:custGeom>
              <a:avLst/>
              <a:gdLst>
                <a:gd name="connsiteX0" fmla="*/ 434662 w 869324"/>
                <a:gd name="connsiteY0" fmla="*/ 0 h 1203847"/>
                <a:gd name="connsiteX1" fmla="*/ 869324 w 869324"/>
                <a:gd name="connsiteY1" fmla="*/ 434662 h 1203847"/>
                <a:gd name="connsiteX2" fmla="*/ 869323 w 869324"/>
                <a:gd name="connsiteY2" fmla="*/ 740536 h 1203847"/>
                <a:gd name="connsiteX3" fmla="*/ 603851 w 869324"/>
                <a:gd name="connsiteY3" fmla="*/ 1141040 h 1203847"/>
                <a:gd name="connsiteX4" fmla="*/ 552787 w 869324"/>
                <a:gd name="connsiteY4" fmla="*/ 1156891 h 1203847"/>
                <a:gd name="connsiteX5" fmla="*/ 547142 w 869324"/>
                <a:gd name="connsiteY5" fmla="*/ 1164044 h 1203847"/>
                <a:gd name="connsiteX6" fmla="*/ 434661 w 869324"/>
                <a:gd name="connsiteY6" fmla="*/ 1203847 h 1203847"/>
                <a:gd name="connsiteX7" fmla="*/ 322180 w 869324"/>
                <a:gd name="connsiteY7" fmla="*/ 1164044 h 1203847"/>
                <a:gd name="connsiteX8" fmla="*/ 316534 w 869324"/>
                <a:gd name="connsiteY8" fmla="*/ 1156890 h 1203847"/>
                <a:gd name="connsiteX9" fmla="*/ 265472 w 869324"/>
                <a:gd name="connsiteY9" fmla="*/ 1141039 h 1203847"/>
                <a:gd name="connsiteX10" fmla="*/ 0 w 869324"/>
                <a:gd name="connsiteY10" fmla="*/ 740535 h 1203847"/>
                <a:gd name="connsiteX11" fmla="*/ 0 w 869324"/>
                <a:gd name="connsiteY11" fmla="*/ 434662 h 1203847"/>
                <a:gd name="connsiteX12" fmla="*/ 434662 w 869324"/>
                <a:gd name="connsiteY12" fmla="*/ 0 h 1203847"/>
                <a:gd name="connsiteX0-1" fmla="*/ 434662 w 869324"/>
                <a:gd name="connsiteY0-2" fmla="*/ 0 h 1203847"/>
                <a:gd name="connsiteX1-3" fmla="*/ 869324 w 869324"/>
                <a:gd name="connsiteY1-4" fmla="*/ 434662 h 1203847"/>
                <a:gd name="connsiteX2-5" fmla="*/ 869323 w 869324"/>
                <a:gd name="connsiteY2-6" fmla="*/ 740536 h 1203847"/>
                <a:gd name="connsiteX3-7" fmla="*/ 603851 w 869324"/>
                <a:gd name="connsiteY3-8" fmla="*/ 1141040 h 1203847"/>
                <a:gd name="connsiteX4-9" fmla="*/ 552787 w 869324"/>
                <a:gd name="connsiteY4-10" fmla="*/ 1156891 h 1203847"/>
                <a:gd name="connsiteX5-11" fmla="*/ 547142 w 869324"/>
                <a:gd name="connsiteY5-12" fmla="*/ 1164044 h 1203847"/>
                <a:gd name="connsiteX6-13" fmla="*/ 434661 w 869324"/>
                <a:gd name="connsiteY6-14" fmla="*/ 1203847 h 1203847"/>
                <a:gd name="connsiteX7-15" fmla="*/ 322180 w 869324"/>
                <a:gd name="connsiteY7-16" fmla="*/ 1164044 h 1203847"/>
                <a:gd name="connsiteX8-17" fmla="*/ 316534 w 869324"/>
                <a:gd name="connsiteY8-18" fmla="*/ 1156890 h 1203847"/>
                <a:gd name="connsiteX9-19" fmla="*/ 265472 w 869324"/>
                <a:gd name="connsiteY9-20" fmla="*/ 1141039 h 1203847"/>
                <a:gd name="connsiteX10-21" fmla="*/ 11430 w 869324"/>
                <a:gd name="connsiteY10-22" fmla="*/ 742821 h 1203847"/>
                <a:gd name="connsiteX11-23" fmla="*/ 0 w 869324"/>
                <a:gd name="connsiteY11-24" fmla="*/ 434662 h 1203847"/>
                <a:gd name="connsiteX12-25" fmla="*/ 434662 w 869324"/>
                <a:gd name="connsiteY12-26" fmla="*/ 0 h 1203847"/>
                <a:gd name="connsiteX0-27" fmla="*/ 434662 w 869324"/>
                <a:gd name="connsiteY0-28" fmla="*/ 0 h 1203847"/>
                <a:gd name="connsiteX1-29" fmla="*/ 869324 w 869324"/>
                <a:gd name="connsiteY1-30" fmla="*/ 434662 h 1203847"/>
                <a:gd name="connsiteX2-31" fmla="*/ 869323 w 869324"/>
                <a:gd name="connsiteY2-32" fmla="*/ 740536 h 1203847"/>
                <a:gd name="connsiteX3-33" fmla="*/ 603851 w 869324"/>
                <a:gd name="connsiteY3-34" fmla="*/ 1141040 h 1203847"/>
                <a:gd name="connsiteX4-35" fmla="*/ 552787 w 869324"/>
                <a:gd name="connsiteY4-36" fmla="*/ 1156891 h 1203847"/>
                <a:gd name="connsiteX5-37" fmla="*/ 547142 w 869324"/>
                <a:gd name="connsiteY5-38" fmla="*/ 1164044 h 1203847"/>
                <a:gd name="connsiteX6-39" fmla="*/ 434661 w 869324"/>
                <a:gd name="connsiteY6-40" fmla="*/ 1203847 h 1203847"/>
                <a:gd name="connsiteX7-41" fmla="*/ 322180 w 869324"/>
                <a:gd name="connsiteY7-42" fmla="*/ 1164044 h 1203847"/>
                <a:gd name="connsiteX8-43" fmla="*/ 316534 w 869324"/>
                <a:gd name="connsiteY8-44" fmla="*/ 1156890 h 1203847"/>
                <a:gd name="connsiteX9-45" fmla="*/ 265472 w 869324"/>
                <a:gd name="connsiteY9-46" fmla="*/ 1141039 h 1203847"/>
                <a:gd name="connsiteX10-47" fmla="*/ 11430 w 869324"/>
                <a:gd name="connsiteY10-48" fmla="*/ 742821 h 1203847"/>
                <a:gd name="connsiteX11-49" fmla="*/ 0 w 869324"/>
                <a:gd name="connsiteY11-50" fmla="*/ 434662 h 1203847"/>
                <a:gd name="connsiteX12-51" fmla="*/ 434662 w 869324"/>
                <a:gd name="connsiteY12-52" fmla="*/ 0 h 1203847"/>
                <a:gd name="connsiteX0-53" fmla="*/ 434662 w 871472"/>
                <a:gd name="connsiteY0-54" fmla="*/ 0 h 1203847"/>
                <a:gd name="connsiteX1-55" fmla="*/ 869324 w 871472"/>
                <a:gd name="connsiteY1-56" fmla="*/ 434662 h 1203847"/>
                <a:gd name="connsiteX2-57" fmla="*/ 869323 w 871472"/>
                <a:gd name="connsiteY2-58" fmla="*/ 740536 h 1203847"/>
                <a:gd name="connsiteX3-59" fmla="*/ 603851 w 871472"/>
                <a:gd name="connsiteY3-60" fmla="*/ 1141040 h 1203847"/>
                <a:gd name="connsiteX4-61" fmla="*/ 552787 w 871472"/>
                <a:gd name="connsiteY4-62" fmla="*/ 1156891 h 1203847"/>
                <a:gd name="connsiteX5-63" fmla="*/ 547142 w 871472"/>
                <a:gd name="connsiteY5-64" fmla="*/ 1164044 h 1203847"/>
                <a:gd name="connsiteX6-65" fmla="*/ 434661 w 871472"/>
                <a:gd name="connsiteY6-66" fmla="*/ 1203847 h 1203847"/>
                <a:gd name="connsiteX7-67" fmla="*/ 322180 w 871472"/>
                <a:gd name="connsiteY7-68" fmla="*/ 1164044 h 1203847"/>
                <a:gd name="connsiteX8-69" fmla="*/ 316534 w 871472"/>
                <a:gd name="connsiteY8-70" fmla="*/ 1156890 h 1203847"/>
                <a:gd name="connsiteX9-71" fmla="*/ 265472 w 871472"/>
                <a:gd name="connsiteY9-72" fmla="*/ 1141039 h 1203847"/>
                <a:gd name="connsiteX10-73" fmla="*/ 11430 w 871472"/>
                <a:gd name="connsiteY10-74" fmla="*/ 742821 h 1203847"/>
                <a:gd name="connsiteX11-75" fmla="*/ 0 w 871472"/>
                <a:gd name="connsiteY11-76" fmla="*/ 434662 h 1203847"/>
                <a:gd name="connsiteX12-77" fmla="*/ 434662 w 871472"/>
                <a:gd name="connsiteY12-78" fmla="*/ 0 h 120384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871472" h="1203847">
                  <a:moveTo>
                    <a:pt x="434662" y="0"/>
                  </a:moveTo>
                  <a:cubicBezTo>
                    <a:pt x="674719" y="0"/>
                    <a:pt x="869324" y="194605"/>
                    <a:pt x="869324" y="434662"/>
                  </a:cubicBezTo>
                  <a:cubicBezTo>
                    <a:pt x="869324" y="536620"/>
                    <a:pt x="858430" y="639162"/>
                    <a:pt x="869323" y="740536"/>
                  </a:cubicBezTo>
                  <a:cubicBezTo>
                    <a:pt x="889897" y="932009"/>
                    <a:pt x="759858" y="1075055"/>
                    <a:pt x="603851" y="1141040"/>
                  </a:cubicBezTo>
                  <a:lnTo>
                    <a:pt x="552787" y="1156891"/>
                  </a:lnTo>
                  <a:lnTo>
                    <a:pt x="547142" y="1164044"/>
                  </a:lnTo>
                  <a:cubicBezTo>
                    <a:pt x="518356" y="1188636"/>
                    <a:pt x="478588" y="1203847"/>
                    <a:pt x="434661" y="1203847"/>
                  </a:cubicBezTo>
                  <a:cubicBezTo>
                    <a:pt x="390735" y="1203847"/>
                    <a:pt x="350967" y="1188636"/>
                    <a:pt x="322180" y="1164044"/>
                  </a:cubicBezTo>
                  <a:lnTo>
                    <a:pt x="316534" y="1156890"/>
                  </a:lnTo>
                  <a:lnTo>
                    <a:pt x="265472" y="1141039"/>
                  </a:lnTo>
                  <a:cubicBezTo>
                    <a:pt x="109466" y="1075054"/>
                    <a:pt x="-11430" y="952582"/>
                    <a:pt x="11430" y="742821"/>
                  </a:cubicBezTo>
                  <a:cubicBezTo>
                    <a:pt x="11430" y="640863"/>
                    <a:pt x="0" y="536620"/>
                    <a:pt x="0" y="434662"/>
                  </a:cubicBezTo>
                  <a:cubicBezTo>
                    <a:pt x="0" y="194605"/>
                    <a:pt x="194605" y="0"/>
                    <a:pt x="434662" y="0"/>
                  </a:cubicBezTo>
                  <a:close/>
                </a:path>
              </a:pathLst>
            </a:cu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5661337" y="528034"/>
              <a:ext cx="931191" cy="675013"/>
            </a:xfrm>
            <a:custGeom>
              <a:avLst/>
              <a:gdLst>
                <a:gd name="connsiteX0" fmla="*/ 465596 w 931191"/>
                <a:gd name="connsiteY0" fmla="*/ 0 h 675013"/>
                <a:gd name="connsiteX1" fmla="*/ 931191 w 931191"/>
                <a:gd name="connsiteY1" fmla="*/ 434662 h 675013"/>
                <a:gd name="connsiteX2" fmla="*/ 931190 w 931191"/>
                <a:gd name="connsiteY2" fmla="*/ 675013 h 675013"/>
                <a:gd name="connsiteX3" fmla="*/ 868285 w 931191"/>
                <a:gd name="connsiteY3" fmla="*/ 675013 h 675013"/>
                <a:gd name="connsiteX4" fmla="*/ 869809 w 931191"/>
                <a:gd name="connsiteY4" fmla="*/ 659896 h 675013"/>
                <a:gd name="connsiteX5" fmla="*/ 869810 w 931191"/>
                <a:gd name="connsiteY5" fmla="*/ 659896 h 675013"/>
                <a:gd name="connsiteX6" fmla="*/ 503457 w 931191"/>
                <a:gd name="connsiteY6" fmla="*/ 293543 h 675013"/>
                <a:gd name="connsiteX7" fmla="*/ 410635 w 931191"/>
                <a:gd name="connsiteY7" fmla="*/ 293543 h 675013"/>
                <a:gd name="connsiteX8" fmla="*/ 51725 w 931191"/>
                <a:gd name="connsiteY8" fmla="*/ 586063 h 675013"/>
                <a:gd name="connsiteX9" fmla="*/ 44282 w 931191"/>
                <a:gd name="connsiteY9" fmla="*/ 659896 h 675013"/>
                <a:gd name="connsiteX10" fmla="*/ 44282 w 931191"/>
                <a:gd name="connsiteY10" fmla="*/ 659895 h 675013"/>
                <a:gd name="connsiteX11" fmla="*/ 44282 w 931191"/>
                <a:gd name="connsiteY11" fmla="*/ 659896 h 675013"/>
                <a:gd name="connsiteX12" fmla="*/ 44282 w 931191"/>
                <a:gd name="connsiteY12" fmla="*/ 659896 h 675013"/>
                <a:gd name="connsiteX13" fmla="*/ 45806 w 931191"/>
                <a:gd name="connsiteY13" fmla="*/ 675013 h 675013"/>
                <a:gd name="connsiteX14" fmla="*/ 0 w 931191"/>
                <a:gd name="connsiteY14" fmla="*/ 675013 h 675013"/>
                <a:gd name="connsiteX15" fmla="*/ 0 w 931191"/>
                <a:gd name="connsiteY15" fmla="*/ 434662 h 675013"/>
                <a:gd name="connsiteX16" fmla="*/ 465596 w 931191"/>
                <a:gd name="connsiteY16" fmla="*/ 0 h 67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31191" h="675013">
                  <a:moveTo>
                    <a:pt x="465596" y="0"/>
                  </a:moveTo>
                  <a:cubicBezTo>
                    <a:pt x="722737" y="0"/>
                    <a:pt x="931191" y="194605"/>
                    <a:pt x="931191" y="434662"/>
                  </a:cubicBezTo>
                  <a:lnTo>
                    <a:pt x="931190" y="675013"/>
                  </a:lnTo>
                  <a:lnTo>
                    <a:pt x="868285" y="675013"/>
                  </a:lnTo>
                  <a:lnTo>
                    <a:pt x="869809" y="659896"/>
                  </a:lnTo>
                  <a:lnTo>
                    <a:pt x="869810" y="659896"/>
                  </a:lnTo>
                  <a:cubicBezTo>
                    <a:pt x="869810" y="457565"/>
                    <a:pt x="705788" y="293543"/>
                    <a:pt x="503457" y="293543"/>
                  </a:cubicBezTo>
                  <a:lnTo>
                    <a:pt x="410635" y="293543"/>
                  </a:lnTo>
                  <a:cubicBezTo>
                    <a:pt x="233596" y="293543"/>
                    <a:pt x="85886" y="419122"/>
                    <a:pt x="51725" y="586063"/>
                  </a:cubicBezTo>
                  <a:lnTo>
                    <a:pt x="44282" y="659896"/>
                  </a:lnTo>
                  <a:lnTo>
                    <a:pt x="44282" y="659895"/>
                  </a:lnTo>
                  <a:lnTo>
                    <a:pt x="44282" y="659896"/>
                  </a:lnTo>
                  <a:lnTo>
                    <a:pt x="44282" y="659896"/>
                  </a:lnTo>
                  <a:lnTo>
                    <a:pt x="45806" y="675013"/>
                  </a:lnTo>
                  <a:lnTo>
                    <a:pt x="0" y="675013"/>
                  </a:lnTo>
                  <a:lnTo>
                    <a:pt x="0" y="434662"/>
                  </a:lnTo>
                  <a:cubicBezTo>
                    <a:pt x="0" y="194605"/>
                    <a:pt x="208455" y="0"/>
                    <a:pt x="465596" y="0"/>
                  </a:cubicBezTo>
                  <a:close/>
                </a:path>
              </a:pathLst>
            </a:custGeom>
            <a:solidFill>
              <a:srgbClr val="31332D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5" name="Oval 24"/>
            <p:cNvSpPr/>
            <p:nvPr/>
          </p:nvSpPr>
          <p:spPr>
            <a:xfrm>
              <a:off x="6463973" y="1578708"/>
              <a:ext cx="63827" cy="63827"/>
            </a:xfrm>
            <a:prstGeom prst="ellipse">
              <a:avLst/>
            </a:prstGeom>
            <a:solidFill>
              <a:srgbClr val="AF98CC"/>
            </a:solidFill>
            <a:ln>
              <a:solidFill>
                <a:srgbClr val="9C7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6" name="Oval 25"/>
            <p:cNvSpPr/>
            <p:nvPr/>
          </p:nvSpPr>
          <p:spPr>
            <a:xfrm>
              <a:off x="6505290" y="1534837"/>
              <a:ext cx="63827" cy="63827"/>
            </a:xfrm>
            <a:prstGeom prst="ellipse">
              <a:avLst/>
            </a:prstGeom>
            <a:solidFill>
              <a:srgbClr val="AF98CC"/>
            </a:solidFill>
            <a:ln>
              <a:solidFill>
                <a:srgbClr val="9C7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7" name="Oval 26"/>
            <p:cNvSpPr/>
            <p:nvPr/>
          </p:nvSpPr>
          <p:spPr>
            <a:xfrm>
              <a:off x="6543942" y="1490966"/>
              <a:ext cx="63827" cy="63827"/>
            </a:xfrm>
            <a:prstGeom prst="ellipse">
              <a:avLst/>
            </a:prstGeom>
            <a:solidFill>
              <a:srgbClr val="AF98CC"/>
            </a:solidFill>
            <a:ln>
              <a:solidFill>
                <a:srgbClr val="9C7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5811136" y="1093382"/>
              <a:ext cx="221503" cy="116691"/>
            </a:xfrm>
            <a:custGeom>
              <a:avLst/>
              <a:gdLst>
                <a:gd name="connsiteX0" fmla="*/ 111822 w 236028"/>
                <a:gd name="connsiteY0" fmla="*/ 365 h 103940"/>
                <a:gd name="connsiteX1" fmla="*/ 230585 w 236028"/>
                <a:gd name="connsiteY1" fmla="*/ 62590 h 103940"/>
                <a:gd name="connsiteX2" fmla="*/ 236028 w 236028"/>
                <a:gd name="connsiteY2" fmla="*/ 72623 h 103940"/>
                <a:gd name="connsiteX3" fmla="*/ 211152 w 236028"/>
                <a:gd name="connsiteY3" fmla="*/ 89395 h 103940"/>
                <a:gd name="connsiteX4" fmla="*/ 139110 w 236028"/>
                <a:gd name="connsiteY4" fmla="*/ 103940 h 103940"/>
                <a:gd name="connsiteX5" fmla="*/ 8238 w 236028"/>
                <a:gd name="connsiteY5" fmla="*/ 49731 h 103940"/>
                <a:gd name="connsiteX6" fmla="*/ 0 w 236028"/>
                <a:gd name="connsiteY6" fmla="*/ 37511 h 103940"/>
                <a:gd name="connsiteX7" fmla="*/ 43502 w 236028"/>
                <a:gd name="connsiteY7" fmla="*/ 10399 h 103940"/>
                <a:gd name="connsiteX8" fmla="*/ 111822 w 236028"/>
                <a:gd name="connsiteY8" fmla="*/ 365 h 10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028" h="103940">
                  <a:moveTo>
                    <a:pt x="111822" y="365"/>
                  </a:moveTo>
                  <a:cubicBezTo>
                    <a:pt x="159606" y="3542"/>
                    <a:pt x="201493" y="27088"/>
                    <a:pt x="230585" y="62590"/>
                  </a:cubicBezTo>
                  <a:lnTo>
                    <a:pt x="236028" y="72623"/>
                  </a:lnTo>
                  <a:lnTo>
                    <a:pt x="211152" y="89395"/>
                  </a:lnTo>
                  <a:cubicBezTo>
                    <a:pt x="189009" y="98761"/>
                    <a:pt x="164665" y="103940"/>
                    <a:pt x="139110" y="103940"/>
                  </a:cubicBezTo>
                  <a:cubicBezTo>
                    <a:pt x="88002" y="103940"/>
                    <a:pt x="41732" y="83224"/>
                    <a:pt x="8238" y="49731"/>
                  </a:cubicBezTo>
                  <a:lnTo>
                    <a:pt x="0" y="37511"/>
                  </a:lnTo>
                  <a:lnTo>
                    <a:pt x="43502" y="10399"/>
                  </a:lnTo>
                  <a:cubicBezTo>
                    <a:pt x="64826" y="2431"/>
                    <a:pt x="87930" y="-1224"/>
                    <a:pt x="111822" y="36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61" name="Freeform: Shape 60"/>
            <p:cNvSpPr/>
            <p:nvPr/>
          </p:nvSpPr>
          <p:spPr>
            <a:xfrm flipH="1">
              <a:off x="6216062" y="1106133"/>
              <a:ext cx="221503" cy="116691"/>
            </a:xfrm>
            <a:custGeom>
              <a:avLst/>
              <a:gdLst>
                <a:gd name="connsiteX0" fmla="*/ 111822 w 236028"/>
                <a:gd name="connsiteY0" fmla="*/ 365 h 103940"/>
                <a:gd name="connsiteX1" fmla="*/ 230585 w 236028"/>
                <a:gd name="connsiteY1" fmla="*/ 62590 h 103940"/>
                <a:gd name="connsiteX2" fmla="*/ 236028 w 236028"/>
                <a:gd name="connsiteY2" fmla="*/ 72623 h 103940"/>
                <a:gd name="connsiteX3" fmla="*/ 211152 w 236028"/>
                <a:gd name="connsiteY3" fmla="*/ 89395 h 103940"/>
                <a:gd name="connsiteX4" fmla="*/ 139110 w 236028"/>
                <a:gd name="connsiteY4" fmla="*/ 103940 h 103940"/>
                <a:gd name="connsiteX5" fmla="*/ 8238 w 236028"/>
                <a:gd name="connsiteY5" fmla="*/ 49731 h 103940"/>
                <a:gd name="connsiteX6" fmla="*/ 0 w 236028"/>
                <a:gd name="connsiteY6" fmla="*/ 37511 h 103940"/>
                <a:gd name="connsiteX7" fmla="*/ 43502 w 236028"/>
                <a:gd name="connsiteY7" fmla="*/ 10399 h 103940"/>
                <a:gd name="connsiteX8" fmla="*/ 111822 w 236028"/>
                <a:gd name="connsiteY8" fmla="*/ 365 h 10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028" h="103940">
                  <a:moveTo>
                    <a:pt x="111822" y="365"/>
                  </a:moveTo>
                  <a:cubicBezTo>
                    <a:pt x="159606" y="3542"/>
                    <a:pt x="201493" y="27088"/>
                    <a:pt x="230585" y="62590"/>
                  </a:cubicBezTo>
                  <a:lnTo>
                    <a:pt x="236028" y="72623"/>
                  </a:lnTo>
                  <a:lnTo>
                    <a:pt x="211152" y="89395"/>
                  </a:lnTo>
                  <a:cubicBezTo>
                    <a:pt x="189009" y="98761"/>
                    <a:pt x="164665" y="103940"/>
                    <a:pt x="139110" y="103940"/>
                  </a:cubicBezTo>
                  <a:cubicBezTo>
                    <a:pt x="88002" y="103940"/>
                    <a:pt x="41732" y="83224"/>
                    <a:pt x="8238" y="49731"/>
                  </a:cubicBezTo>
                  <a:lnTo>
                    <a:pt x="0" y="37511"/>
                  </a:lnTo>
                  <a:lnTo>
                    <a:pt x="43502" y="10399"/>
                  </a:lnTo>
                  <a:cubicBezTo>
                    <a:pt x="64826" y="2431"/>
                    <a:pt x="87930" y="-1224"/>
                    <a:pt x="111822" y="365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63" name="Isosceles Triangle 62"/>
            <p:cNvSpPr/>
            <p:nvPr/>
          </p:nvSpPr>
          <p:spPr>
            <a:xfrm>
              <a:off x="6015467" y="1416002"/>
              <a:ext cx="221503" cy="47499"/>
            </a:xfrm>
            <a:custGeom>
              <a:avLst/>
              <a:gdLst>
                <a:gd name="connsiteX0" fmla="*/ 0 w 221503"/>
                <a:gd name="connsiteY0" fmla="*/ 45719 h 45719"/>
                <a:gd name="connsiteX1" fmla="*/ 110752 w 221503"/>
                <a:gd name="connsiteY1" fmla="*/ 0 h 45719"/>
                <a:gd name="connsiteX2" fmla="*/ 221503 w 221503"/>
                <a:gd name="connsiteY2" fmla="*/ 45719 h 45719"/>
                <a:gd name="connsiteX3" fmla="*/ 0 w 221503"/>
                <a:gd name="connsiteY3" fmla="*/ 45719 h 45719"/>
                <a:gd name="connsiteX0-1" fmla="*/ 0 w 221503"/>
                <a:gd name="connsiteY0-2" fmla="*/ 54863 h 54863"/>
                <a:gd name="connsiteX1-3" fmla="*/ 110752 w 221503"/>
                <a:gd name="connsiteY1-4" fmla="*/ 9144 h 54863"/>
                <a:gd name="connsiteX2-5" fmla="*/ 221503 w 221503"/>
                <a:gd name="connsiteY2-6" fmla="*/ 54863 h 54863"/>
                <a:gd name="connsiteX3-7" fmla="*/ 0 w 221503"/>
                <a:gd name="connsiteY3-8" fmla="*/ 54863 h 54863"/>
                <a:gd name="connsiteX0-9" fmla="*/ 0 w 221503"/>
                <a:gd name="connsiteY0-10" fmla="*/ 58609 h 58609"/>
                <a:gd name="connsiteX1-11" fmla="*/ 110752 w 221503"/>
                <a:gd name="connsiteY1-12" fmla="*/ 12890 h 58609"/>
                <a:gd name="connsiteX2-13" fmla="*/ 221503 w 221503"/>
                <a:gd name="connsiteY2-14" fmla="*/ 58609 h 58609"/>
                <a:gd name="connsiteX3-15" fmla="*/ 0 w 221503"/>
                <a:gd name="connsiteY3-16" fmla="*/ 58609 h 58609"/>
                <a:gd name="connsiteX0-17" fmla="*/ 0 w 221503"/>
                <a:gd name="connsiteY0-18" fmla="*/ 58609 h 58609"/>
                <a:gd name="connsiteX1-19" fmla="*/ 110752 w 221503"/>
                <a:gd name="connsiteY1-20" fmla="*/ 12890 h 58609"/>
                <a:gd name="connsiteX2-21" fmla="*/ 221503 w 221503"/>
                <a:gd name="connsiteY2-22" fmla="*/ 58609 h 58609"/>
                <a:gd name="connsiteX3-23" fmla="*/ 0 w 221503"/>
                <a:gd name="connsiteY3-24" fmla="*/ 58609 h 58609"/>
                <a:gd name="connsiteX0-25" fmla="*/ 0 w 221503"/>
                <a:gd name="connsiteY0-26" fmla="*/ 57992 h 57992"/>
                <a:gd name="connsiteX1-27" fmla="*/ 110752 w 221503"/>
                <a:gd name="connsiteY1-28" fmla="*/ 12273 h 57992"/>
                <a:gd name="connsiteX2-29" fmla="*/ 221503 w 221503"/>
                <a:gd name="connsiteY2-30" fmla="*/ 57992 h 57992"/>
                <a:gd name="connsiteX3-31" fmla="*/ 0 w 221503"/>
                <a:gd name="connsiteY3-32" fmla="*/ 57992 h 57992"/>
                <a:gd name="connsiteX0-33" fmla="*/ 0 w 221503"/>
                <a:gd name="connsiteY0-34" fmla="*/ 54684 h 54684"/>
                <a:gd name="connsiteX1-35" fmla="*/ 110752 w 221503"/>
                <a:gd name="connsiteY1-36" fmla="*/ 8965 h 54684"/>
                <a:gd name="connsiteX2-37" fmla="*/ 221503 w 221503"/>
                <a:gd name="connsiteY2-38" fmla="*/ 54684 h 54684"/>
                <a:gd name="connsiteX3-39" fmla="*/ 0 w 221503"/>
                <a:gd name="connsiteY3-40" fmla="*/ 54684 h 5468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221503" h="54684">
                  <a:moveTo>
                    <a:pt x="0" y="54684"/>
                  </a:moveTo>
                  <a:cubicBezTo>
                    <a:pt x="46442" y="41349"/>
                    <a:pt x="79550" y="-23420"/>
                    <a:pt x="110752" y="8965"/>
                  </a:cubicBezTo>
                  <a:cubicBezTo>
                    <a:pt x="136239" y="-24173"/>
                    <a:pt x="173156" y="45159"/>
                    <a:pt x="221503" y="54684"/>
                  </a:cubicBezTo>
                  <a:lnTo>
                    <a:pt x="0" y="54684"/>
                  </a:lnTo>
                  <a:close/>
                </a:path>
              </a:pathLst>
            </a:custGeom>
            <a:solidFill>
              <a:srgbClr val="FF5757"/>
            </a:solidFill>
            <a:ln w="3175">
              <a:solidFill>
                <a:srgbClr val="FF2D2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64" name="Isosceles Triangle 63"/>
            <p:cNvSpPr/>
            <p:nvPr/>
          </p:nvSpPr>
          <p:spPr>
            <a:xfrm rot="10800000">
              <a:off x="6014927" y="1465407"/>
              <a:ext cx="220720" cy="55244"/>
            </a:xfrm>
            <a:custGeom>
              <a:avLst/>
              <a:gdLst>
                <a:gd name="connsiteX0" fmla="*/ 0 w 216000"/>
                <a:gd name="connsiteY0" fmla="*/ 45719 h 45719"/>
                <a:gd name="connsiteX1" fmla="*/ 108000 w 216000"/>
                <a:gd name="connsiteY1" fmla="*/ 0 h 45719"/>
                <a:gd name="connsiteX2" fmla="*/ 216000 w 216000"/>
                <a:gd name="connsiteY2" fmla="*/ 45719 h 45719"/>
                <a:gd name="connsiteX3" fmla="*/ 0 w 216000"/>
                <a:gd name="connsiteY3" fmla="*/ 45719 h 45719"/>
                <a:gd name="connsiteX0-1" fmla="*/ 2353 w 220706"/>
                <a:gd name="connsiteY0-2" fmla="*/ 45719 h 45719"/>
                <a:gd name="connsiteX1-3" fmla="*/ 110353 w 220706"/>
                <a:gd name="connsiteY1-4" fmla="*/ 0 h 45719"/>
                <a:gd name="connsiteX2-5" fmla="*/ 218353 w 220706"/>
                <a:gd name="connsiteY2-6" fmla="*/ 45719 h 45719"/>
                <a:gd name="connsiteX3-7" fmla="*/ 2353 w 220706"/>
                <a:gd name="connsiteY3-8" fmla="*/ 45719 h 45719"/>
                <a:gd name="connsiteX0-9" fmla="*/ 2489 w 220720"/>
                <a:gd name="connsiteY0-10" fmla="*/ 55244 h 55244"/>
                <a:gd name="connsiteX1-11" fmla="*/ 104774 w 220720"/>
                <a:gd name="connsiteY1-12" fmla="*/ 0 h 55244"/>
                <a:gd name="connsiteX2-13" fmla="*/ 218489 w 220720"/>
                <a:gd name="connsiteY2-14" fmla="*/ 55244 h 55244"/>
                <a:gd name="connsiteX3-15" fmla="*/ 2489 w 220720"/>
                <a:gd name="connsiteY3-16" fmla="*/ 55244 h 552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220720" h="55244">
                  <a:moveTo>
                    <a:pt x="2489" y="55244"/>
                  </a:moveTo>
                  <a:cubicBezTo>
                    <a:pt x="-15511" y="47624"/>
                    <a:pt x="68774" y="0"/>
                    <a:pt x="104774" y="0"/>
                  </a:cubicBezTo>
                  <a:cubicBezTo>
                    <a:pt x="140774" y="0"/>
                    <a:pt x="236489" y="47624"/>
                    <a:pt x="218489" y="55244"/>
                  </a:cubicBezTo>
                  <a:lnTo>
                    <a:pt x="2489" y="55244"/>
                  </a:lnTo>
                  <a:close/>
                </a:path>
              </a:pathLst>
            </a:custGeom>
            <a:solidFill>
              <a:srgbClr val="FF5757"/>
            </a:solidFill>
            <a:ln w="3175">
              <a:solidFill>
                <a:srgbClr val="FF2D2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97" name="Moon 96"/>
            <p:cNvSpPr/>
            <p:nvPr/>
          </p:nvSpPr>
          <p:spPr>
            <a:xfrm rot="7104113">
              <a:off x="5936641" y="983408"/>
              <a:ext cx="85652" cy="219859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9" name="Freeform: Shape 118"/>
            <p:cNvSpPr/>
            <p:nvPr/>
          </p:nvSpPr>
          <p:spPr>
            <a:xfrm rot="178503">
              <a:off x="5842749" y="1000004"/>
              <a:ext cx="213527" cy="32876"/>
            </a:xfrm>
            <a:custGeom>
              <a:avLst/>
              <a:gdLst>
                <a:gd name="connsiteX0" fmla="*/ 0 w 213527"/>
                <a:gd name="connsiteY0" fmla="*/ 20097 h 20097"/>
                <a:gd name="connsiteX1" fmla="*/ 213527 w 213527"/>
                <a:gd name="connsiteY1" fmla="*/ 0 h 20097"/>
                <a:gd name="connsiteX0-1" fmla="*/ 0 w 213527"/>
                <a:gd name="connsiteY0-2" fmla="*/ 24440 h 24440"/>
                <a:gd name="connsiteX1-3" fmla="*/ 213527 w 213527"/>
                <a:gd name="connsiteY1-4" fmla="*/ 4343 h 24440"/>
                <a:gd name="connsiteX0-5" fmla="*/ 0 w 213527"/>
                <a:gd name="connsiteY0-6" fmla="*/ 32876 h 32876"/>
                <a:gd name="connsiteX1-7" fmla="*/ 213527 w 213527"/>
                <a:gd name="connsiteY1-8" fmla="*/ 12779 h 3287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13527" h="32876">
                  <a:moveTo>
                    <a:pt x="0" y="32876"/>
                  </a:moveTo>
                  <a:cubicBezTo>
                    <a:pt x="63639" y="-11504"/>
                    <a:pt x="159935" y="-3131"/>
                    <a:pt x="213527" y="12779"/>
                  </a:cubicBezTo>
                </a:path>
              </a:pathLst>
            </a:custGeom>
            <a:noFill/>
            <a:ln cap="rnd">
              <a:solidFill>
                <a:srgbClr val="F5B88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0" name="Freeform: Shape 119"/>
            <p:cNvSpPr/>
            <p:nvPr/>
          </p:nvSpPr>
          <p:spPr>
            <a:xfrm rot="21421497" flipH="1">
              <a:off x="6189642" y="1000003"/>
              <a:ext cx="213527" cy="32876"/>
            </a:xfrm>
            <a:custGeom>
              <a:avLst/>
              <a:gdLst>
                <a:gd name="connsiteX0" fmla="*/ 0 w 213527"/>
                <a:gd name="connsiteY0" fmla="*/ 20097 h 20097"/>
                <a:gd name="connsiteX1" fmla="*/ 213527 w 213527"/>
                <a:gd name="connsiteY1" fmla="*/ 0 h 20097"/>
                <a:gd name="connsiteX0-1" fmla="*/ 0 w 213527"/>
                <a:gd name="connsiteY0-2" fmla="*/ 24440 h 24440"/>
                <a:gd name="connsiteX1-3" fmla="*/ 213527 w 213527"/>
                <a:gd name="connsiteY1-4" fmla="*/ 4343 h 24440"/>
                <a:gd name="connsiteX0-5" fmla="*/ 0 w 213527"/>
                <a:gd name="connsiteY0-6" fmla="*/ 32876 h 32876"/>
                <a:gd name="connsiteX1-7" fmla="*/ 213527 w 213527"/>
                <a:gd name="connsiteY1-8" fmla="*/ 12779 h 3287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13527" h="32876">
                  <a:moveTo>
                    <a:pt x="0" y="32876"/>
                  </a:moveTo>
                  <a:cubicBezTo>
                    <a:pt x="63639" y="-11504"/>
                    <a:pt x="159935" y="-3131"/>
                    <a:pt x="213527" y="12779"/>
                  </a:cubicBezTo>
                </a:path>
              </a:pathLst>
            </a:custGeom>
            <a:noFill/>
            <a:ln cap="rnd">
              <a:solidFill>
                <a:srgbClr val="F5B88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1" name="Moon 120"/>
            <p:cNvSpPr/>
            <p:nvPr/>
          </p:nvSpPr>
          <p:spPr>
            <a:xfrm rot="14495887" flipH="1">
              <a:off x="6227220" y="995566"/>
              <a:ext cx="85652" cy="219859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2" name="Moon 121"/>
            <p:cNvSpPr/>
            <p:nvPr/>
          </p:nvSpPr>
          <p:spPr>
            <a:xfrm rot="11844477" flipH="1">
              <a:off x="6042229" y="1268624"/>
              <a:ext cx="45719" cy="110641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4" name="Moon 123"/>
            <p:cNvSpPr/>
            <p:nvPr/>
          </p:nvSpPr>
          <p:spPr>
            <a:xfrm rot="16200000" flipH="1">
              <a:off x="6093602" y="1355283"/>
              <a:ext cx="18000" cy="36000"/>
            </a:xfrm>
            <a:prstGeom prst="moon">
              <a:avLst>
                <a:gd name="adj" fmla="val 53624"/>
              </a:avLst>
            </a:prstGeom>
            <a:solidFill>
              <a:srgbClr val="F5B8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5" name="Moon 124"/>
            <p:cNvSpPr/>
            <p:nvPr/>
          </p:nvSpPr>
          <p:spPr>
            <a:xfrm rot="16200000" flipH="1">
              <a:off x="6142863" y="1355011"/>
              <a:ext cx="18000" cy="36000"/>
            </a:xfrm>
            <a:prstGeom prst="moon">
              <a:avLst>
                <a:gd name="adj" fmla="val 53624"/>
              </a:avLst>
            </a:prstGeom>
            <a:solidFill>
              <a:srgbClr val="F5B8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6" name="Moon 125"/>
            <p:cNvSpPr/>
            <p:nvPr/>
          </p:nvSpPr>
          <p:spPr>
            <a:xfrm rot="5400000">
              <a:off x="6100451" y="1532344"/>
              <a:ext cx="28800" cy="156352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7" name="Moon 126"/>
            <p:cNvSpPr/>
            <p:nvPr/>
          </p:nvSpPr>
          <p:spPr>
            <a:xfrm rot="12407796">
              <a:off x="5982113" y="1420348"/>
              <a:ext cx="28800" cy="108000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8" name="Moon 127"/>
            <p:cNvSpPr/>
            <p:nvPr/>
          </p:nvSpPr>
          <p:spPr>
            <a:xfrm rot="9192204" flipH="1">
              <a:off x="6237385" y="1427066"/>
              <a:ext cx="28800" cy="108000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9" name="Oval 128"/>
            <p:cNvSpPr/>
            <p:nvPr/>
          </p:nvSpPr>
          <p:spPr>
            <a:xfrm rot="19859541">
              <a:off x="5728324" y="1289298"/>
              <a:ext cx="229200" cy="229200"/>
            </a:xfrm>
            <a:prstGeom prst="ellipse">
              <a:avLst/>
            </a:prstGeom>
            <a:gradFill flip="none" rotWithShape="1">
              <a:gsLst>
                <a:gs pos="70000">
                  <a:srgbClr val="F8CBAD"/>
                </a:gs>
                <a:gs pos="0">
                  <a:srgbClr val="FF5757">
                    <a:alpha val="40000"/>
                    <a:lumMod val="71000"/>
                    <a:lumOff val="29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0" name="Oval 129"/>
            <p:cNvSpPr/>
            <p:nvPr/>
          </p:nvSpPr>
          <p:spPr>
            <a:xfrm rot="19859541">
              <a:off x="6267056" y="1294281"/>
              <a:ext cx="229200" cy="229200"/>
            </a:xfrm>
            <a:prstGeom prst="ellipse">
              <a:avLst/>
            </a:prstGeom>
            <a:gradFill flip="none" rotWithShape="1">
              <a:gsLst>
                <a:gs pos="70000">
                  <a:srgbClr val="F8CBAD"/>
                </a:gs>
                <a:gs pos="0">
                  <a:srgbClr val="FF5757">
                    <a:alpha val="40000"/>
                    <a:lumMod val="71000"/>
                    <a:lumOff val="29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3" name="Freeform: Shape 132"/>
            <p:cNvSpPr/>
            <p:nvPr/>
          </p:nvSpPr>
          <p:spPr>
            <a:xfrm>
              <a:off x="5773953" y="756312"/>
              <a:ext cx="27405" cy="216000"/>
            </a:xfrm>
            <a:custGeom>
              <a:avLst/>
              <a:gdLst>
                <a:gd name="connsiteX0" fmla="*/ 0 w 1971"/>
                <a:gd name="connsiteY0" fmla="*/ 0 h 173420"/>
                <a:gd name="connsiteX1" fmla="*/ 1971 w 1971"/>
                <a:gd name="connsiteY1" fmla="*/ 173420 h 173420"/>
                <a:gd name="connsiteX0-1" fmla="*/ 80086 w 80178"/>
                <a:gd name="connsiteY0-2" fmla="*/ 0 h 11136"/>
                <a:gd name="connsiteX1-3" fmla="*/ 96 w 80178"/>
                <a:gd name="connsiteY1-4" fmla="*/ 11136 h 11136"/>
                <a:gd name="connsiteX0-5" fmla="*/ 92993 w 92994"/>
                <a:gd name="connsiteY0-6" fmla="*/ 0 h 11136"/>
                <a:gd name="connsiteX1-7" fmla="*/ 13003 w 92994"/>
                <a:gd name="connsiteY1-8" fmla="*/ 11136 h 11136"/>
                <a:gd name="connsiteX0-9" fmla="*/ 109903 w 109904"/>
                <a:gd name="connsiteY0-10" fmla="*/ 0 h 11136"/>
                <a:gd name="connsiteX1-11" fmla="*/ 29913 w 109904"/>
                <a:gd name="connsiteY1-12" fmla="*/ 11136 h 11136"/>
                <a:gd name="connsiteX0-13" fmla="*/ 139042 w 139042"/>
                <a:gd name="connsiteY0-14" fmla="*/ 0 h 11591"/>
                <a:gd name="connsiteX1-15" fmla="*/ 19061 w 139042"/>
                <a:gd name="connsiteY1-16" fmla="*/ 11591 h 11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139042" h="11591">
                  <a:moveTo>
                    <a:pt x="139042" y="0"/>
                  </a:moveTo>
                  <a:cubicBezTo>
                    <a:pt x="2396" y="3788"/>
                    <a:pt x="-24262" y="8940"/>
                    <a:pt x="19061" y="11591"/>
                  </a:cubicBez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4" name="Freeform: Shape 133"/>
            <p:cNvSpPr/>
            <p:nvPr/>
          </p:nvSpPr>
          <p:spPr>
            <a:xfrm flipH="1">
              <a:off x="6438521" y="754094"/>
              <a:ext cx="27405" cy="216000"/>
            </a:xfrm>
            <a:custGeom>
              <a:avLst/>
              <a:gdLst>
                <a:gd name="connsiteX0" fmla="*/ 0 w 1971"/>
                <a:gd name="connsiteY0" fmla="*/ 0 h 173420"/>
                <a:gd name="connsiteX1" fmla="*/ 1971 w 1971"/>
                <a:gd name="connsiteY1" fmla="*/ 173420 h 173420"/>
                <a:gd name="connsiteX0-1" fmla="*/ 80086 w 80178"/>
                <a:gd name="connsiteY0-2" fmla="*/ 0 h 11136"/>
                <a:gd name="connsiteX1-3" fmla="*/ 96 w 80178"/>
                <a:gd name="connsiteY1-4" fmla="*/ 11136 h 11136"/>
                <a:gd name="connsiteX0-5" fmla="*/ 92993 w 92994"/>
                <a:gd name="connsiteY0-6" fmla="*/ 0 h 11136"/>
                <a:gd name="connsiteX1-7" fmla="*/ 13003 w 92994"/>
                <a:gd name="connsiteY1-8" fmla="*/ 11136 h 11136"/>
                <a:gd name="connsiteX0-9" fmla="*/ 109903 w 109904"/>
                <a:gd name="connsiteY0-10" fmla="*/ 0 h 11136"/>
                <a:gd name="connsiteX1-11" fmla="*/ 29913 w 109904"/>
                <a:gd name="connsiteY1-12" fmla="*/ 11136 h 11136"/>
                <a:gd name="connsiteX0-13" fmla="*/ 139042 w 139042"/>
                <a:gd name="connsiteY0-14" fmla="*/ 0 h 11591"/>
                <a:gd name="connsiteX1-15" fmla="*/ 19061 w 139042"/>
                <a:gd name="connsiteY1-16" fmla="*/ 11591 h 11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139042" h="11591">
                  <a:moveTo>
                    <a:pt x="139042" y="0"/>
                  </a:moveTo>
                  <a:cubicBezTo>
                    <a:pt x="2396" y="3788"/>
                    <a:pt x="-24262" y="8940"/>
                    <a:pt x="19061" y="11591"/>
                  </a:cubicBez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6" name="Freeform: Shape 135"/>
            <p:cNvSpPr/>
            <p:nvPr/>
          </p:nvSpPr>
          <p:spPr>
            <a:xfrm>
              <a:off x="5945601" y="692719"/>
              <a:ext cx="25652" cy="141893"/>
            </a:xfrm>
            <a:custGeom>
              <a:avLst/>
              <a:gdLst>
                <a:gd name="connsiteX0" fmla="*/ 0 w 1971"/>
                <a:gd name="connsiteY0" fmla="*/ 0 h 173420"/>
                <a:gd name="connsiteX1" fmla="*/ 1971 w 1971"/>
                <a:gd name="connsiteY1" fmla="*/ 173420 h 173420"/>
                <a:gd name="connsiteX0-1" fmla="*/ 80086 w 80178"/>
                <a:gd name="connsiteY0-2" fmla="*/ 0 h 11136"/>
                <a:gd name="connsiteX1-3" fmla="*/ 96 w 80178"/>
                <a:gd name="connsiteY1-4" fmla="*/ 11136 h 11136"/>
                <a:gd name="connsiteX0-5" fmla="*/ 92993 w 92994"/>
                <a:gd name="connsiteY0-6" fmla="*/ 0 h 11136"/>
                <a:gd name="connsiteX1-7" fmla="*/ 13003 w 92994"/>
                <a:gd name="connsiteY1-8" fmla="*/ 11136 h 11136"/>
                <a:gd name="connsiteX0-9" fmla="*/ 109903 w 109904"/>
                <a:gd name="connsiteY0-10" fmla="*/ 0 h 11136"/>
                <a:gd name="connsiteX1-11" fmla="*/ 29913 w 109904"/>
                <a:gd name="connsiteY1-12" fmla="*/ 11136 h 11136"/>
                <a:gd name="connsiteX0-13" fmla="*/ 139042 w 139042"/>
                <a:gd name="connsiteY0-14" fmla="*/ 0 h 11591"/>
                <a:gd name="connsiteX1-15" fmla="*/ 19061 w 139042"/>
                <a:gd name="connsiteY1-16" fmla="*/ 11591 h 11591"/>
                <a:gd name="connsiteX0-17" fmla="*/ 147200 w 147200"/>
                <a:gd name="connsiteY0-18" fmla="*/ 0 h 8182"/>
                <a:gd name="connsiteX1-19" fmla="*/ 17219 w 147200"/>
                <a:gd name="connsiteY1-20" fmla="*/ 8182 h 8182"/>
                <a:gd name="connsiteX0-21" fmla="*/ 8900 w 8900"/>
                <a:gd name="connsiteY0-22" fmla="*/ 0 h 10000"/>
                <a:gd name="connsiteX1-23" fmla="*/ 70 w 8900"/>
                <a:gd name="connsiteY1-24" fmla="*/ 10000 h 10000"/>
                <a:gd name="connsiteX0-25" fmla="*/ 9950 w 9950"/>
                <a:gd name="connsiteY0-26" fmla="*/ 0 h 10000"/>
                <a:gd name="connsiteX1-27" fmla="*/ 29 w 9950"/>
                <a:gd name="connsiteY1-28" fmla="*/ 10000 h 10000"/>
                <a:gd name="connsiteX0-29" fmla="*/ 9984 w 9984"/>
                <a:gd name="connsiteY0-30" fmla="*/ 0 h 10000"/>
                <a:gd name="connsiteX1-31" fmla="*/ 13 w 9984"/>
                <a:gd name="connsiteY1-3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9984" h="10000">
                  <a:moveTo>
                    <a:pt x="9984" y="0"/>
                  </a:moveTo>
                  <a:cubicBezTo>
                    <a:pt x="3337" y="2547"/>
                    <a:pt x="-242" y="3566"/>
                    <a:pt x="13" y="10000"/>
                  </a:cubicBez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 flipH="1">
              <a:off x="6229889" y="689504"/>
              <a:ext cx="25652" cy="141893"/>
            </a:xfrm>
            <a:custGeom>
              <a:avLst/>
              <a:gdLst>
                <a:gd name="connsiteX0" fmla="*/ 0 w 1971"/>
                <a:gd name="connsiteY0" fmla="*/ 0 h 173420"/>
                <a:gd name="connsiteX1" fmla="*/ 1971 w 1971"/>
                <a:gd name="connsiteY1" fmla="*/ 173420 h 173420"/>
                <a:gd name="connsiteX0-1" fmla="*/ 80086 w 80178"/>
                <a:gd name="connsiteY0-2" fmla="*/ 0 h 11136"/>
                <a:gd name="connsiteX1-3" fmla="*/ 96 w 80178"/>
                <a:gd name="connsiteY1-4" fmla="*/ 11136 h 11136"/>
                <a:gd name="connsiteX0-5" fmla="*/ 92993 w 92994"/>
                <a:gd name="connsiteY0-6" fmla="*/ 0 h 11136"/>
                <a:gd name="connsiteX1-7" fmla="*/ 13003 w 92994"/>
                <a:gd name="connsiteY1-8" fmla="*/ 11136 h 11136"/>
                <a:gd name="connsiteX0-9" fmla="*/ 109903 w 109904"/>
                <a:gd name="connsiteY0-10" fmla="*/ 0 h 11136"/>
                <a:gd name="connsiteX1-11" fmla="*/ 29913 w 109904"/>
                <a:gd name="connsiteY1-12" fmla="*/ 11136 h 11136"/>
                <a:gd name="connsiteX0-13" fmla="*/ 139042 w 139042"/>
                <a:gd name="connsiteY0-14" fmla="*/ 0 h 11591"/>
                <a:gd name="connsiteX1-15" fmla="*/ 19061 w 139042"/>
                <a:gd name="connsiteY1-16" fmla="*/ 11591 h 11591"/>
                <a:gd name="connsiteX0-17" fmla="*/ 147200 w 147200"/>
                <a:gd name="connsiteY0-18" fmla="*/ 0 h 8182"/>
                <a:gd name="connsiteX1-19" fmla="*/ 17219 w 147200"/>
                <a:gd name="connsiteY1-20" fmla="*/ 8182 h 8182"/>
                <a:gd name="connsiteX0-21" fmla="*/ 8900 w 8900"/>
                <a:gd name="connsiteY0-22" fmla="*/ 0 h 10000"/>
                <a:gd name="connsiteX1-23" fmla="*/ 70 w 8900"/>
                <a:gd name="connsiteY1-24" fmla="*/ 10000 h 10000"/>
                <a:gd name="connsiteX0-25" fmla="*/ 9950 w 9950"/>
                <a:gd name="connsiteY0-26" fmla="*/ 0 h 10000"/>
                <a:gd name="connsiteX1-27" fmla="*/ 29 w 9950"/>
                <a:gd name="connsiteY1-28" fmla="*/ 10000 h 10000"/>
                <a:gd name="connsiteX0-29" fmla="*/ 9984 w 9984"/>
                <a:gd name="connsiteY0-30" fmla="*/ 0 h 10000"/>
                <a:gd name="connsiteX1-31" fmla="*/ 13 w 9984"/>
                <a:gd name="connsiteY1-3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9984" h="10000">
                  <a:moveTo>
                    <a:pt x="9984" y="0"/>
                  </a:moveTo>
                  <a:cubicBezTo>
                    <a:pt x="3337" y="2547"/>
                    <a:pt x="-242" y="3566"/>
                    <a:pt x="13" y="10000"/>
                  </a:cubicBez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8" name="Freeform: Shape 137"/>
            <p:cNvSpPr/>
            <p:nvPr/>
          </p:nvSpPr>
          <p:spPr>
            <a:xfrm>
              <a:off x="6093372" y="677917"/>
              <a:ext cx="3942" cy="149773"/>
            </a:xfrm>
            <a:custGeom>
              <a:avLst/>
              <a:gdLst>
                <a:gd name="connsiteX0" fmla="*/ 0 w 3942"/>
                <a:gd name="connsiteY0" fmla="*/ 149773 h 149773"/>
                <a:gd name="connsiteX1" fmla="*/ 3942 w 3942"/>
                <a:gd name="connsiteY1" fmla="*/ 0 h 149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942" h="149773">
                  <a:moveTo>
                    <a:pt x="0" y="149773"/>
                  </a:moveTo>
                  <a:lnTo>
                    <a:pt x="3942" y="0"/>
                  </a:ln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5169501" y="1763326"/>
            <a:ext cx="1834700" cy="4404967"/>
            <a:chOff x="5188183" y="1763325"/>
            <a:chExt cx="1834700" cy="4404967"/>
          </a:xfrm>
        </p:grpSpPr>
        <p:sp>
          <p:nvSpPr>
            <p:cNvPr id="139" name="Oval 138"/>
            <p:cNvSpPr/>
            <p:nvPr/>
          </p:nvSpPr>
          <p:spPr>
            <a:xfrm>
              <a:off x="5319331" y="4073193"/>
              <a:ext cx="1586455" cy="160782"/>
            </a:xfrm>
            <a:prstGeom prst="ellipse">
              <a:avLst/>
            </a:prstGeom>
            <a:solidFill>
              <a:srgbClr val="C55A11"/>
            </a:solidFill>
            <a:ln>
              <a:solidFill>
                <a:srgbClr val="C55A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6199397" y="4063324"/>
              <a:ext cx="476335" cy="2104968"/>
              <a:chOff x="5645705" y="4215724"/>
              <a:chExt cx="476335" cy="2104968"/>
            </a:xfrm>
          </p:grpSpPr>
          <p:sp>
            <p:nvSpPr>
              <p:cNvPr id="89" name="Rectangle 32"/>
              <p:cNvSpPr/>
              <p:nvPr/>
            </p:nvSpPr>
            <p:spPr>
              <a:xfrm>
                <a:off x="5645705" y="4215724"/>
                <a:ext cx="449236" cy="568463"/>
              </a:xfrm>
              <a:custGeom>
                <a:avLst/>
                <a:gdLst>
                  <a:gd name="connsiteX0" fmla="*/ 0 w 103828"/>
                  <a:gd name="connsiteY0" fmla="*/ 0 h 469813"/>
                  <a:gd name="connsiteX1" fmla="*/ 103828 w 103828"/>
                  <a:gd name="connsiteY1" fmla="*/ 0 h 469813"/>
                  <a:gd name="connsiteX2" fmla="*/ 103828 w 103828"/>
                  <a:gd name="connsiteY2" fmla="*/ 469813 h 469813"/>
                  <a:gd name="connsiteX3" fmla="*/ 0 w 103828"/>
                  <a:gd name="connsiteY3" fmla="*/ 469813 h 469813"/>
                  <a:gd name="connsiteX4" fmla="*/ 0 w 103828"/>
                  <a:gd name="connsiteY4" fmla="*/ 0 h 469813"/>
                  <a:gd name="connsiteX0-1" fmla="*/ 0 w 280402"/>
                  <a:gd name="connsiteY0-2" fmla="*/ 214411 h 684224"/>
                  <a:gd name="connsiteX1-3" fmla="*/ 280402 w 280402"/>
                  <a:gd name="connsiteY1-4" fmla="*/ 0 h 684224"/>
                  <a:gd name="connsiteX2-5" fmla="*/ 103828 w 280402"/>
                  <a:gd name="connsiteY2-6" fmla="*/ 684224 h 684224"/>
                  <a:gd name="connsiteX3-7" fmla="*/ 0 w 280402"/>
                  <a:gd name="connsiteY3-8" fmla="*/ 684224 h 684224"/>
                  <a:gd name="connsiteX4-9" fmla="*/ 0 w 280402"/>
                  <a:gd name="connsiteY4-10" fmla="*/ 214411 h 684224"/>
                  <a:gd name="connsiteX0-11" fmla="*/ 0 w 448433"/>
                  <a:gd name="connsiteY0-12" fmla="*/ 32704 h 684224"/>
                  <a:gd name="connsiteX1-13" fmla="*/ 448433 w 448433"/>
                  <a:gd name="connsiteY1-14" fmla="*/ 0 h 684224"/>
                  <a:gd name="connsiteX2-15" fmla="*/ 271859 w 448433"/>
                  <a:gd name="connsiteY2-16" fmla="*/ 684224 h 684224"/>
                  <a:gd name="connsiteX3-17" fmla="*/ 168031 w 448433"/>
                  <a:gd name="connsiteY3-18" fmla="*/ 684224 h 684224"/>
                  <a:gd name="connsiteX4-19" fmla="*/ 0 w 448433"/>
                  <a:gd name="connsiteY4-20" fmla="*/ 32704 h 684224"/>
                  <a:gd name="connsiteX0-21" fmla="*/ 0 w 448433"/>
                  <a:gd name="connsiteY0-22" fmla="*/ 32704 h 684224"/>
                  <a:gd name="connsiteX1-23" fmla="*/ 448433 w 448433"/>
                  <a:gd name="connsiteY1-24" fmla="*/ 0 h 684224"/>
                  <a:gd name="connsiteX2-25" fmla="*/ 424259 w 448433"/>
                  <a:gd name="connsiteY2-26" fmla="*/ 684224 h 684224"/>
                  <a:gd name="connsiteX3-27" fmla="*/ 168031 w 448433"/>
                  <a:gd name="connsiteY3-28" fmla="*/ 684224 h 684224"/>
                  <a:gd name="connsiteX4-29" fmla="*/ 0 w 448433"/>
                  <a:gd name="connsiteY4-30" fmla="*/ 32704 h 684224"/>
                  <a:gd name="connsiteX0-31" fmla="*/ 0 w 448433"/>
                  <a:gd name="connsiteY0-32" fmla="*/ 32704 h 684224"/>
                  <a:gd name="connsiteX1-33" fmla="*/ 448433 w 448433"/>
                  <a:gd name="connsiteY1-34" fmla="*/ 0 h 684224"/>
                  <a:gd name="connsiteX2-35" fmla="*/ 416443 w 448433"/>
                  <a:gd name="connsiteY2-36" fmla="*/ 682270 h 684224"/>
                  <a:gd name="connsiteX3-37" fmla="*/ 168031 w 448433"/>
                  <a:gd name="connsiteY3-38" fmla="*/ 684224 h 684224"/>
                  <a:gd name="connsiteX4-39" fmla="*/ 0 w 448433"/>
                  <a:gd name="connsiteY4-40" fmla="*/ 32704 h 684224"/>
                  <a:gd name="connsiteX0-41" fmla="*/ 0 w 448433"/>
                  <a:gd name="connsiteY0-42" fmla="*/ 32704 h 684224"/>
                  <a:gd name="connsiteX1-43" fmla="*/ 448433 w 448433"/>
                  <a:gd name="connsiteY1-44" fmla="*/ 0 h 684224"/>
                  <a:gd name="connsiteX2-45" fmla="*/ 391043 w 448433"/>
                  <a:gd name="connsiteY2-46" fmla="*/ 664686 h 684224"/>
                  <a:gd name="connsiteX3-47" fmla="*/ 168031 w 448433"/>
                  <a:gd name="connsiteY3-48" fmla="*/ 684224 h 684224"/>
                  <a:gd name="connsiteX4-49" fmla="*/ 0 w 448433"/>
                  <a:gd name="connsiteY4-50" fmla="*/ 32704 h 684224"/>
                  <a:gd name="connsiteX0-51" fmla="*/ 0 w 391043"/>
                  <a:gd name="connsiteY0-52" fmla="*/ 48335 h 699855"/>
                  <a:gd name="connsiteX1-53" fmla="*/ 370279 w 391043"/>
                  <a:gd name="connsiteY1-54" fmla="*/ 0 h 699855"/>
                  <a:gd name="connsiteX2-55" fmla="*/ 391043 w 391043"/>
                  <a:gd name="connsiteY2-56" fmla="*/ 680317 h 699855"/>
                  <a:gd name="connsiteX3-57" fmla="*/ 168031 w 391043"/>
                  <a:gd name="connsiteY3-58" fmla="*/ 699855 h 699855"/>
                  <a:gd name="connsiteX4-59" fmla="*/ 0 w 391043"/>
                  <a:gd name="connsiteY4-60" fmla="*/ 48335 h 699855"/>
                  <a:gd name="connsiteX0-61" fmla="*/ 0 w 391043"/>
                  <a:gd name="connsiteY0-62" fmla="*/ 48335 h 690085"/>
                  <a:gd name="connsiteX1-63" fmla="*/ 370279 w 391043"/>
                  <a:gd name="connsiteY1-64" fmla="*/ 0 h 690085"/>
                  <a:gd name="connsiteX2-65" fmla="*/ 391043 w 391043"/>
                  <a:gd name="connsiteY2-66" fmla="*/ 680317 h 690085"/>
                  <a:gd name="connsiteX3-67" fmla="*/ 46892 w 391043"/>
                  <a:gd name="connsiteY3-68" fmla="*/ 690085 h 690085"/>
                  <a:gd name="connsiteX4-69" fmla="*/ 0 w 391043"/>
                  <a:gd name="connsiteY4-70" fmla="*/ 48335 h 690085"/>
                  <a:gd name="connsiteX0-71" fmla="*/ 0 w 442571"/>
                  <a:gd name="connsiteY0-72" fmla="*/ 5351 h 647101"/>
                  <a:gd name="connsiteX1-73" fmla="*/ 442571 w 442571"/>
                  <a:gd name="connsiteY1-74" fmla="*/ 0 h 647101"/>
                  <a:gd name="connsiteX2-75" fmla="*/ 391043 w 442571"/>
                  <a:gd name="connsiteY2-76" fmla="*/ 637333 h 647101"/>
                  <a:gd name="connsiteX3-77" fmla="*/ 46892 w 442571"/>
                  <a:gd name="connsiteY3-78" fmla="*/ 647101 h 647101"/>
                  <a:gd name="connsiteX4-79" fmla="*/ 0 w 442571"/>
                  <a:gd name="connsiteY4-80" fmla="*/ 5351 h 647101"/>
                  <a:gd name="connsiteX0-81" fmla="*/ 0 w 442571"/>
                  <a:gd name="connsiteY0-82" fmla="*/ 5351 h 647101"/>
                  <a:gd name="connsiteX1-83" fmla="*/ 442571 w 442571"/>
                  <a:gd name="connsiteY1-84" fmla="*/ 0 h 647101"/>
                  <a:gd name="connsiteX2-85" fmla="*/ 439889 w 442571"/>
                  <a:gd name="connsiteY2-86" fmla="*/ 635379 h 647101"/>
                  <a:gd name="connsiteX3-87" fmla="*/ 46892 w 442571"/>
                  <a:gd name="connsiteY3-88" fmla="*/ 647101 h 647101"/>
                  <a:gd name="connsiteX4-89" fmla="*/ 0 w 442571"/>
                  <a:gd name="connsiteY4-90" fmla="*/ 5351 h 647101"/>
                  <a:gd name="connsiteX0-91" fmla="*/ 0 w 450391"/>
                  <a:gd name="connsiteY0-92" fmla="*/ 5351 h 647101"/>
                  <a:gd name="connsiteX1-93" fmla="*/ 442571 w 450391"/>
                  <a:gd name="connsiteY1-94" fmla="*/ 0 h 647101"/>
                  <a:gd name="connsiteX2-95" fmla="*/ 439889 w 450391"/>
                  <a:gd name="connsiteY2-96" fmla="*/ 635379 h 647101"/>
                  <a:gd name="connsiteX3-97" fmla="*/ 46892 w 450391"/>
                  <a:gd name="connsiteY3-98" fmla="*/ 647101 h 647101"/>
                  <a:gd name="connsiteX4-99" fmla="*/ 0 w 450391"/>
                  <a:gd name="connsiteY4-100" fmla="*/ 5351 h 647101"/>
                  <a:gd name="connsiteX0-101" fmla="*/ 0 w 450391"/>
                  <a:gd name="connsiteY0-102" fmla="*/ 5351 h 635379"/>
                  <a:gd name="connsiteX1-103" fmla="*/ 442571 w 450391"/>
                  <a:gd name="connsiteY1-104" fmla="*/ 0 h 635379"/>
                  <a:gd name="connsiteX2-105" fmla="*/ 439889 w 450391"/>
                  <a:gd name="connsiteY2-106" fmla="*/ 635379 h 635379"/>
                  <a:gd name="connsiteX3-107" fmla="*/ 39077 w 450391"/>
                  <a:gd name="connsiteY3-108" fmla="*/ 553316 h 635379"/>
                  <a:gd name="connsiteX4-109" fmla="*/ 0 w 450391"/>
                  <a:gd name="connsiteY4-110" fmla="*/ 5351 h 635379"/>
                  <a:gd name="connsiteX0-111" fmla="*/ 0 w 449236"/>
                  <a:gd name="connsiteY0-112" fmla="*/ 5351 h 553316"/>
                  <a:gd name="connsiteX1-113" fmla="*/ 442571 w 449236"/>
                  <a:gd name="connsiteY1-114" fmla="*/ 0 h 553316"/>
                  <a:gd name="connsiteX2-115" fmla="*/ 434028 w 449236"/>
                  <a:gd name="connsiteY2-116" fmla="*/ 551364 h 553316"/>
                  <a:gd name="connsiteX3-117" fmla="*/ 39077 w 449236"/>
                  <a:gd name="connsiteY3-118" fmla="*/ 553316 h 553316"/>
                  <a:gd name="connsiteX4-119" fmla="*/ 0 w 449236"/>
                  <a:gd name="connsiteY4-120" fmla="*/ 5351 h 553316"/>
                  <a:gd name="connsiteX0-121" fmla="*/ 0 w 449236"/>
                  <a:gd name="connsiteY0-122" fmla="*/ 5351 h 562448"/>
                  <a:gd name="connsiteX1-123" fmla="*/ 442571 w 449236"/>
                  <a:gd name="connsiteY1-124" fmla="*/ 0 h 562448"/>
                  <a:gd name="connsiteX2-125" fmla="*/ 434028 w 449236"/>
                  <a:gd name="connsiteY2-126" fmla="*/ 551364 h 562448"/>
                  <a:gd name="connsiteX3-127" fmla="*/ 39077 w 449236"/>
                  <a:gd name="connsiteY3-128" fmla="*/ 553316 h 562448"/>
                  <a:gd name="connsiteX4-129" fmla="*/ 0 w 449236"/>
                  <a:gd name="connsiteY4-130" fmla="*/ 5351 h 562448"/>
                  <a:gd name="connsiteX0-131" fmla="*/ 0 w 449236"/>
                  <a:gd name="connsiteY0-132" fmla="*/ 5351 h 568463"/>
                  <a:gd name="connsiteX1-133" fmla="*/ 442571 w 449236"/>
                  <a:gd name="connsiteY1-134" fmla="*/ 0 h 568463"/>
                  <a:gd name="connsiteX2-135" fmla="*/ 434028 w 449236"/>
                  <a:gd name="connsiteY2-136" fmla="*/ 551364 h 568463"/>
                  <a:gd name="connsiteX3-137" fmla="*/ 39077 w 449236"/>
                  <a:gd name="connsiteY3-138" fmla="*/ 553316 h 568463"/>
                  <a:gd name="connsiteX4-139" fmla="*/ 0 w 449236"/>
                  <a:gd name="connsiteY4-140" fmla="*/ 5351 h 56846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49236" h="568463">
                    <a:moveTo>
                      <a:pt x="0" y="5351"/>
                    </a:moveTo>
                    <a:lnTo>
                      <a:pt x="442571" y="0"/>
                    </a:lnTo>
                    <a:cubicBezTo>
                      <a:pt x="461216" y="233286"/>
                      <a:pt x="434922" y="339571"/>
                      <a:pt x="434028" y="551364"/>
                    </a:cubicBezTo>
                    <a:cubicBezTo>
                      <a:pt x="288701" y="575461"/>
                      <a:pt x="155097" y="572204"/>
                      <a:pt x="39077" y="553316"/>
                    </a:cubicBezTo>
                    <a:lnTo>
                      <a:pt x="0" y="5351"/>
                    </a:ln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90" name="Rectangle 44"/>
              <p:cNvSpPr/>
              <p:nvPr/>
            </p:nvSpPr>
            <p:spPr>
              <a:xfrm>
                <a:off x="5672347" y="4861169"/>
                <a:ext cx="443473" cy="1238739"/>
              </a:xfrm>
              <a:custGeom>
                <a:avLst/>
                <a:gdLst>
                  <a:gd name="connsiteX0" fmla="*/ 0 w 460052"/>
                  <a:gd name="connsiteY0" fmla="*/ 0 h 1191847"/>
                  <a:gd name="connsiteX1" fmla="*/ 460052 w 460052"/>
                  <a:gd name="connsiteY1" fmla="*/ 0 h 1191847"/>
                  <a:gd name="connsiteX2" fmla="*/ 460052 w 460052"/>
                  <a:gd name="connsiteY2" fmla="*/ 1191847 h 1191847"/>
                  <a:gd name="connsiteX3" fmla="*/ 0 w 460052"/>
                  <a:gd name="connsiteY3" fmla="*/ 1191847 h 1191847"/>
                  <a:gd name="connsiteX4" fmla="*/ 0 w 460052"/>
                  <a:gd name="connsiteY4" fmla="*/ 0 h 1191847"/>
                  <a:gd name="connsiteX0-1" fmla="*/ 0 w 460052"/>
                  <a:gd name="connsiteY0-2" fmla="*/ 0 h 1199663"/>
                  <a:gd name="connsiteX1-3" fmla="*/ 460052 w 460052"/>
                  <a:gd name="connsiteY1-4" fmla="*/ 0 h 1199663"/>
                  <a:gd name="connsiteX2-5" fmla="*/ 460052 w 460052"/>
                  <a:gd name="connsiteY2-6" fmla="*/ 1191847 h 1199663"/>
                  <a:gd name="connsiteX3-7" fmla="*/ 76200 w 460052"/>
                  <a:gd name="connsiteY3-8" fmla="*/ 1199663 h 1199663"/>
                  <a:gd name="connsiteX4-9" fmla="*/ 0 w 460052"/>
                  <a:gd name="connsiteY4-10" fmla="*/ 0 h 1199663"/>
                  <a:gd name="connsiteX0-11" fmla="*/ 3384 w 463436"/>
                  <a:gd name="connsiteY0-12" fmla="*/ 0 h 1199663"/>
                  <a:gd name="connsiteX1-13" fmla="*/ 463436 w 463436"/>
                  <a:gd name="connsiteY1-14" fmla="*/ 0 h 1199663"/>
                  <a:gd name="connsiteX2-15" fmla="*/ 463436 w 463436"/>
                  <a:gd name="connsiteY2-16" fmla="*/ 1191847 h 1199663"/>
                  <a:gd name="connsiteX3-17" fmla="*/ 79584 w 463436"/>
                  <a:gd name="connsiteY3-18" fmla="*/ 1199663 h 1199663"/>
                  <a:gd name="connsiteX4-19" fmla="*/ 3384 w 463436"/>
                  <a:gd name="connsiteY4-20" fmla="*/ 0 h 1199663"/>
                  <a:gd name="connsiteX0-21" fmla="*/ 3722 w 455959"/>
                  <a:gd name="connsiteY0-22" fmla="*/ 11723 h 1199663"/>
                  <a:gd name="connsiteX1-23" fmla="*/ 455959 w 455959"/>
                  <a:gd name="connsiteY1-24" fmla="*/ 0 h 1199663"/>
                  <a:gd name="connsiteX2-25" fmla="*/ 455959 w 455959"/>
                  <a:gd name="connsiteY2-26" fmla="*/ 1191847 h 1199663"/>
                  <a:gd name="connsiteX3-27" fmla="*/ 72107 w 455959"/>
                  <a:gd name="connsiteY3-28" fmla="*/ 1199663 h 1199663"/>
                  <a:gd name="connsiteX4-29" fmla="*/ 3722 w 455959"/>
                  <a:gd name="connsiteY4-30" fmla="*/ 11723 h 1199663"/>
                  <a:gd name="connsiteX0-31" fmla="*/ 4249 w 446716"/>
                  <a:gd name="connsiteY0-32" fmla="*/ 7815 h 1199663"/>
                  <a:gd name="connsiteX1-33" fmla="*/ 446716 w 446716"/>
                  <a:gd name="connsiteY1-34" fmla="*/ 0 h 1199663"/>
                  <a:gd name="connsiteX2-35" fmla="*/ 446716 w 446716"/>
                  <a:gd name="connsiteY2-36" fmla="*/ 1191847 h 1199663"/>
                  <a:gd name="connsiteX3-37" fmla="*/ 62864 w 446716"/>
                  <a:gd name="connsiteY3-38" fmla="*/ 1199663 h 1199663"/>
                  <a:gd name="connsiteX4-39" fmla="*/ 4249 w 446716"/>
                  <a:gd name="connsiteY4-40" fmla="*/ 7815 h 1199663"/>
                  <a:gd name="connsiteX0-41" fmla="*/ 4249 w 446716"/>
                  <a:gd name="connsiteY0-42" fmla="*/ 7815 h 1199663"/>
                  <a:gd name="connsiteX1-43" fmla="*/ 446716 w 446716"/>
                  <a:gd name="connsiteY1-44" fmla="*/ 0 h 1199663"/>
                  <a:gd name="connsiteX2-45" fmla="*/ 446716 w 446716"/>
                  <a:gd name="connsiteY2-46" fmla="*/ 1191847 h 1199663"/>
                  <a:gd name="connsiteX3-47" fmla="*/ 62864 w 446716"/>
                  <a:gd name="connsiteY3-48" fmla="*/ 1199663 h 1199663"/>
                  <a:gd name="connsiteX4-49" fmla="*/ 4249 w 446716"/>
                  <a:gd name="connsiteY4-50" fmla="*/ 7815 h 1199663"/>
                  <a:gd name="connsiteX0-51" fmla="*/ 18409 w 460876"/>
                  <a:gd name="connsiteY0-52" fmla="*/ 7815 h 1199663"/>
                  <a:gd name="connsiteX1-53" fmla="*/ 460876 w 460876"/>
                  <a:gd name="connsiteY1-54" fmla="*/ 0 h 1199663"/>
                  <a:gd name="connsiteX2-55" fmla="*/ 460876 w 460876"/>
                  <a:gd name="connsiteY2-56" fmla="*/ 1191847 h 1199663"/>
                  <a:gd name="connsiteX3-57" fmla="*/ 77024 w 460876"/>
                  <a:gd name="connsiteY3-58" fmla="*/ 1199663 h 1199663"/>
                  <a:gd name="connsiteX4-59" fmla="*/ 18409 w 460876"/>
                  <a:gd name="connsiteY4-60" fmla="*/ 7815 h 1199663"/>
                  <a:gd name="connsiteX0-61" fmla="*/ 15665 w 458132"/>
                  <a:gd name="connsiteY0-62" fmla="*/ 7815 h 1199663"/>
                  <a:gd name="connsiteX1-63" fmla="*/ 458132 w 458132"/>
                  <a:gd name="connsiteY1-64" fmla="*/ 0 h 1199663"/>
                  <a:gd name="connsiteX2-65" fmla="*/ 458132 w 458132"/>
                  <a:gd name="connsiteY2-66" fmla="*/ 1191847 h 1199663"/>
                  <a:gd name="connsiteX3-67" fmla="*/ 74280 w 458132"/>
                  <a:gd name="connsiteY3-68" fmla="*/ 1199663 h 1199663"/>
                  <a:gd name="connsiteX4-69" fmla="*/ 15665 w 458132"/>
                  <a:gd name="connsiteY4-70" fmla="*/ 7815 h 1199663"/>
                  <a:gd name="connsiteX0-71" fmla="*/ 15665 w 458132"/>
                  <a:gd name="connsiteY0-72" fmla="*/ 5861 h 1197709"/>
                  <a:gd name="connsiteX1-73" fmla="*/ 413193 w 458132"/>
                  <a:gd name="connsiteY1-74" fmla="*/ 0 h 1197709"/>
                  <a:gd name="connsiteX2-75" fmla="*/ 458132 w 458132"/>
                  <a:gd name="connsiteY2-76" fmla="*/ 1189893 h 1197709"/>
                  <a:gd name="connsiteX3-77" fmla="*/ 74280 w 458132"/>
                  <a:gd name="connsiteY3-78" fmla="*/ 1197709 h 1197709"/>
                  <a:gd name="connsiteX4-79" fmla="*/ 15665 w 458132"/>
                  <a:gd name="connsiteY4-80" fmla="*/ 5861 h 1197709"/>
                  <a:gd name="connsiteX0-81" fmla="*/ 15665 w 458132"/>
                  <a:gd name="connsiteY0-82" fmla="*/ 5861 h 1197709"/>
                  <a:gd name="connsiteX1-83" fmla="*/ 413193 w 458132"/>
                  <a:gd name="connsiteY1-84" fmla="*/ 0 h 1197709"/>
                  <a:gd name="connsiteX2-85" fmla="*/ 458132 w 458132"/>
                  <a:gd name="connsiteY2-86" fmla="*/ 1189893 h 1197709"/>
                  <a:gd name="connsiteX3-87" fmla="*/ 74280 w 458132"/>
                  <a:gd name="connsiteY3-88" fmla="*/ 1197709 h 1197709"/>
                  <a:gd name="connsiteX4-89" fmla="*/ 15665 w 458132"/>
                  <a:gd name="connsiteY4-90" fmla="*/ 5861 h 1197709"/>
                  <a:gd name="connsiteX0-91" fmla="*/ 15665 w 433758"/>
                  <a:gd name="connsiteY0-92" fmla="*/ 5861 h 1238739"/>
                  <a:gd name="connsiteX1-93" fmla="*/ 413193 w 433758"/>
                  <a:gd name="connsiteY1-94" fmla="*/ 0 h 1238739"/>
                  <a:gd name="connsiteX2-95" fmla="*/ 419055 w 433758"/>
                  <a:gd name="connsiteY2-96" fmla="*/ 1238739 h 1238739"/>
                  <a:gd name="connsiteX3-97" fmla="*/ 74280 w 433758"/>
                  <a:gd name="connsiteY3-98" fmla="*/ 1197709 h 1238739"/>
                  <a:gd name="connsiteX4-99" fmla="*/ 15665 w 433758"/>
                  <a:gd name="connsiteY4-100" fmla="*/ 5861 h 1238739"/>
                  <a:gd name="connsiteX0-101" fmla="*/ 15665 w 428609"/>
                  <a:gd name="connsiteY0-102" fmla="*/ 5861 h 1238739"/>
                  <a:gd name="connsiteX1-103" fmla="*/ 413193 w 428609"/>
                  <a:gd name="connsiteY1-104" fmla="*/ 0 h 1238739"/>
                  <a:gd name="connsiteX2-105" fmla="*/ 419055 w 428609"/>
                  <a:gd name="connsiteY2-106" fmla="*/ 1238739 h 1238739"/>
                  <a:gd name="connsiteX3-107" fmla="*/ 74280 w 428609"/>
                  <a:gd name="connsiteY3-108" fmla="*/ 1197709 h 1238739"/>
                  <a:gd name="connsiteX4-109" fmla="*/ 15665 w 428609"/>
                  <a:gd name="connsiteY4-110" fmla="*/ 5861 h 1238739"/>
                  <a:gd name="connsiteX0-111" fmla="*/ 15665 w 444228"/>
                  <a:gd name="connsiteY0-112" fmla="*/ 5861 h 1238739"/>
                  <a:gd name="connsiteX1-113" fmla="*/ 413193 w 444228"/>
                  <a:gd name="connsiteY1-114" fmla="*/ 0 h 1238739"/>
                  <a:gd name="connsiteX2-115" fmla="*/ 419055 w 444228"/>
                  <a:gd name="connsiteY2-116" fmla="*/ 1238739 h 1238739"/>
                  <a:gd name="connsiteX3-117" fmla="*/ 74280 w 444228"/>
                  <a:gd name="connsiteY3-118" fmla="*/ 1197709 h 1238739"/>
                  <a:gd name="connsiteX4-119" fmla="*/ 15665 w 444228"/>
                  <a:gd name="connsiteY4-120" fmla="*/ 5861 h 1238739"/>
                  <a:gd name="connsiteX0-121" fmla="*/ 15469 w 444032"/>
                  <a:gd name="connsiteY0-122" fmla="*/ 5861 h 1238739"/>
                  <a:gd name="connsiteX1-123" fmla="*/ 412997 w 444032"/>
                  <a:gd name="connsiteY1-124" fmla="*/ 0 h 1238739"/>
                  <a:gd name="connsiteX2-125" fmla="*/ 418859 w 444032"/>
                  <a:gd name="connsiteY2-126" fmla="*/ 1238739 h 1238739"/>
                  <a:gd name="connsiteX3-127" fmla="*/ 76038 w 444032"/>
                  <a:gd name="connsiteY3-128" fmla="*/ 1217248 h 1238739"/>
                  <a:gd name="connsiteX4-129" fmla="*/ 15469 w 444032"/>
                  <a:gd name="connsiteY4-130" fmla="*/ 5861 h 1238739"/>
                  <a:gd name="connsiteX0-131" fmla="*/ 14910 w 443473"/>
                  <a:gd name="connsiteY0-132" fmla="*/ 5861 h 1238739"/>
                  <a:gd name="connsiteX1-133" fmla="*/ 412438 w 443473"/>
                  <a:gd name="connsiteY1-134" fmla="*/ 0 h 1238739"/>
                  <a:gd name="connsiteX2-135" fmla="*/ 418300 w 443473"/>
                  <a:gd name="connsiteY2-136" fmla="*/ 1238739 h 1238739"/>
                  <a:gd name="connsiteX3-137" fmla="*/ 81340 w 443473"/>
                  <a:gd name="connsiteY3-138" fmla="*/ 1223110 h 1238739"/>
                  <a:gd name="connsiteX4-139" fmla="*/ 14910 w 443473"/>
                  <a:gd name="connsiteY4-140" fmla="*/ 5861 h 123873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43473" h="1238739">
                    <a:moveTo>
                      <a:pt x="14910" y="5861"/>
                    </a:moveTo>
                    <a:lnTo>
                      <a:pt x="412438" y="0"/>
                    </a:lnTo>
                    <a:cubicBezTo>
                      <a:pt x="499710" y="453294"/>
                      <a:pt x="370104" y="830385"/>
                      <a:pt x="418300" y="1238739"/>
                    </a:cubicBezTo>
                    <a:lnTo>
                      <a:pt x="81340" y="1223110"/>
                    </a:lnTo>
                    <a:cubicBezTo>
                      <a:pt x="81340" y="842761"/>
                      <a:pt x="-41751" y="358856"/>
                      <a:pt x="14910" y="5861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91" name="Freeform: Shape 90"/>
              <p:cNvSpPr/>
              <p:nvPr/>
            </p:nvSpPr>
            <p:spPr>
              <a:xfrm>
                <a:off x="5666899" y="4761022"/>
                <a:ext cx="436087" cy="161453"/>
              </a:xfrm>
              <a:custGeom>
                <a:avLst/>
                <a:gdLst>
                  <a:gd name="connsiteX0" fmla="*/ 436087 w 436087"/>
                  <a:gd name="connsiteY0" fmla="*/ 0 h 161453"/>
                  <a:gd name="connsiteX1" fmla="*/ 436087 w 436087"/>
                  <a:gd name="connsiteY1" fmla="*/ 153031 h 161453"/>
                  <a:gd name="connsiteX2" fmla="*/ 423411 w 436087"/>
                  <a:gd name="connsiteY2" fmla="*/ 155590 h 161453"/>
                  <a:gd name="connsiteX3" fmla="*/ 389854 w 436087"/>
                  <a:gd name="connsiteY3" fmla="*/ 141691 h 161453"/>
                  <a:gd name="connsiteX4" fmla="*/ 381548 w 436087"/>
                  <a:gd name="connsiteY4" fmla="*/ 121638 h 161453"/>
                  <a:gd name="connsiteX5" fmla="*/ 361261 w 436087"/>
                  <a:gd name="connsiteY5" fmla="*/ 121638 h 161453"/>
                  <a:gd name="connsiteX6" fmla="*/ 352955 w 436087"/>
                  <a:gd name="connsiteY6" fmla="*/ 141692 h 161453"/>
                  <a:gd name="connsiteX7" fmla="*/ 319397 w 436087"/>
                  <a:gd name="connsiteY7" fmla="*/ 155591 h 161453"/>
                  <a:gd name="connsiteX8" fmla="*/ 285840 w 436087"/>
                  <a:gd name="connsiteY8" fmla="*/ 141692 h 161453"/>
                  <a:gd name="connsiteX9" fmla="*/ 277534 w 436087"/>
                  <a:gd name="connsiteY9" fmla="*/ 121638 h 161453"/>
                  <a:gd name="connsiteX10" fmla="*/ 261942 w 436087"/>
                  <a:gd name="connsiteY10" fmla="*/ 121638 h 161453"/>
                  <a:gd name="connsiteX11" fmla="*/ 252018 w 436087"/>
                  <a:gd name="connsiteY11" fmla="*/ 145599 h 161453"/>
                  <a:gd name="connsiteX12" fmla="*/ 218460 w 436087"/>
                  <a:gd name="connsiteY12" fmla="*/ 159498 h 161453"/>
                  <a:gd name="connsiteX13" fmla="*/ 184903 w 436087"/>
                  <a:gd name="connsiteY13" fmla="*/ 145599 h 161453"/>
                  <a:gd name="connsiteX14" fmla="*/ 174978 w 436087"/>
                  <a:gd name="connsiteY14" fmla="*/ 121638 h 161453"/>
                  <a:gd name="connsiteX15" fmla="*/ 159860 w 436087"/>
                  <a:gd name="connsiteY15" fmla="*/ 121638 h 161453"/>
                  <a:gd name="connsiteX16" fmla="*/ 149126 w 436087"/>
                  <a:gd name="connsiteY16" fmla="*/ 147554 h 161453"/>
                  <a:gd name="connsiteX17" fmla="*/ 115568 w 436087"/>
                  <a:gd name="connsiteY17" fmla="*/ 161453 h 161453"/>
                  <a:gd name="connsiteX18" fmla="*/ 82011 w 436087"/>
                  <a:gd name="connsiteY18" fmla="*/ 147554 h 161453"/>
                  <a:gd name="connsiteX19" fmla="*/ 71277 w 436087"/>
                  <a:gd name="connsiteY19" fmla="*/ 121638 h 161453"/>
                  <a:gd name="connsiteX20" fmla="*/ 56968 w 436087"/>
                  <a:gd name="connsiteY20" fmla="*/ 121638 h 161453"/>
                  <a:gd name="connsiteX21" fmla="*/ 46234 w 436087"/>
                  <a:gd name="connsiteY21" fmla="*/ 147554 h 161453"/>
                  <a:gd name="connsiteX22" fmla="*/ 12676 w 436087"/>
                  <a:gd name="connsiteY22" fmla="*/ 161453 h 161453"/>
                  <a:gd name="connsiteX23" fmla="*/ 0 w 436087"/>
                  <a:gd name="connsiteY23" fmla="*/ 158894 h 161453"/>
                  <a:gd name="connsiteX24" fmla="*/ 0 w 436087"/>
                  <a:gd name="connsiteY24" fmla="*/ 6737 h 161453"/>
                  <a:gd name="connsiteX25" fmla="*/ 111693 w 436087"/>
                  <a:gd name="connsiteY25" fmla="*/ 24170 h 161453"/>
                  <a:gd name="connsiteX26" fmla="*/ 285618 w 436087"/>
                  <a:gd name="connsiteY26" fmla="*/ 23381 h 161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36087" h="161453">
                    <a:moveTo>
                      <a:pt x="436087" y="0"/>
                    </a:moveTo>
                    <a:lnTo>
                      <a:pt x="436087" y="153031"/>
                    </a:lnTo>
                    <a:lnTo>
                      <a:pt x="423411" y="155590"/>
                    </a:lnTo>
                    <a:cubicBezTo>
                      <a:pt x="410306" y="155590"/>
                      <a:pt x="398442" y="150279"/>
                      <a:pt x="389854" y="141691"/>
                    </a:cubicBezTo>
                    <a:lnTo>
                      <a:pt x="381548" y="121638"/>
                    </a:lnTo>
                    <a:lnTo>
                      <a:pt x="361261" y="121638"/>
                    </a:lnTo>
                    <a:lnTo>
                      <a:pt x="352955" y="141692"/>
                    </a:lnTo>
                    <a:cubicBezTo>
                      <a:pt x="344366" y="150280"/>
                      <a:pt x="332502" y="155591"/>
                      <a:pt x="319397" y="155591"/>
                    </a:cubicBezTo>
                    <a:cubicBezTo>
                      <a:pt x="306292" y="155591"/>
                      <a:pt x="294428" y="150280"/>
                      <a:pt x="285840" y="141692"/>
                    </a:cubicBezTo>
                    <a:lnTo>
                      <a:pt x="277534" y="121638"/>
                    </a:lnTo>
                    <a:lnTo>
                      <a:pt x="261942" y="121638"/>
                    </a:lnTo>
                    <a:lnTo>
                      <a:pt x="252018" y="145599"/>
                    </a:lnTo>
                    <a:cubicBezTo>
                      <a:pt x="243429" y="154186"/>
                      <a:pt x="231565" y="159498"/>
                      <a:pt x="218460" y="159498"/>
                    </a:cubicBezTo>
                    <a:cubicBezTo>
                      <a:pt x="205355" y="159498"/>
                      <a:pt x="193491" y="154186"/>
                      <a:pt x="184903" y="145599"/>
                    </a:cubicBezTo>
                    <a:lnTo>
                      <a:pt x="174978" y="121638"/>
                    </a:lnTo>
                    <a:lnTo>
                      <a:pt x="159860" y="121638"/>
                    </a:lnTo>
                    <a:lnTo>
                      <a:pt x="149126" y="147554"/>
                    </a:lnTo>
                    <a:cubicBezTo>
                      <a:pt x="140538" y="156141"/>
                      <a:pt x="128673" y="161453"/>
                      <a:pt x="115568" y="161453"/>
                    </a:cubicBezTo>
                    <a:cubicBezTo>
                      <a:pt x="102463" y="161453"/>
                      <a:pt x="90599" y="156141"/>
                      <a:pt x="82011" y="147554"/>
                    </a:cubicBezTo>
                    <a:lnTo>
                      <a:pt x="71277" y="121638"/>
                    </a:lnTo>
                    <a:lnTo>
                      <a:pt x="56968" y="121638"/>
                    </a:lnTo>
                    <a:lnTo>
                      <a:pt x="46234" y="147554"/>
                    </a:lnTo>
                    <a:cubicBezTo>
                      <a:pt x="37646" y="156141"/>
                      <a:pt x="25781" y="161453"/>
                      <a:pt x="12676" y="161453"/>
                    </a:cubicBezTo>
                    <a:lnTo>
                      <a:pt x="0" y="158894"/>
                    </a:lnTo>
                    <a:lnTo>
                      <a:pt x="0" y="6737"/>
                    </a:lnTo>
                    <a:lnTo>
                      <a:pt x="111693" y="24170"/>
                    </a:lnTo>
                    <a:cubicBezTo>
                      <a:pt x="171282" y="29162"/>
                      <a:pt x="230253" y="28178"/>
                      <a:pt x="285618" y="2338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sp>
            <p:nvSpPr>
              <p:cNvPr id="92" name="Rectangle: Rounded Corners 91"/>
              <p:cNvSpPr/>
              <p:nvPr/>
            </p:nvSpPr>
            <p:spPr>
              <a:xfrm>
                <a:off x="5684789" y="6035432"/>
                <a:ext cx="431031" cy="242276"/>
              </a:xfrm>
              <a:prstGeom prst="roundRect">
                <a:avLst>
                  <a:gd name="adj" fmla="val 50000"/>
                </a:avLst>
              </a:prstGeom>
              <a:solidFill>
                <a:srgbClr val="31332D"/>
              </a:solidFill>
              <a:ln>
                <a:solidFill>
                  <a:srgbClr val="26262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93" name="Rectangle: Top Corners Rounded 92"/>
              <p:cNvSpPr/>
              <p:nvPr/>
            </p:nvSpPr>
            <p:spPr>
              <a:xfrm>
                <a:off x="5678567" y="6078417"/>
                <a:ext cx="443473" cy="242275"/>
              </a:xfrm>
              <a:prstGeom prst="round2SameRect">
                <a:avLst>
                  <a:gd name="adj1" fmla="val 50000"/>
                  <a:gd name="adj2" fmla="val 6451"/>
                </a:avLst>
              </a:prstGeom>
              <a:solidFill>
                <a:srgbClr val="31332D"/>
              </a:solidFill>
              <a:ln>
                <a:solidFill>
                  <a:srgbClr val="26262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5493305" y="4063324"/>
              <a:ext cx="511251" cy="2104968"/>
              <a:chOff x="5493305" y="4063324"/>
              <a:chExt cx="511251" cy="2104968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5493305" y="4063324"/>
                <a:ext cx="449236" cy="568463"/>
              </a:xfrm>
              <a:custGeom>
                <a:avLst/>
                <a:gdLst>
                  <a:gd name="connsiteX0" fmla="*/ 0 w 103828"/>
                  <a:gd name="connsiteY0" fmla="*/ 0 h 469813"/>
                  <a:gd name="connsiteX1" fmla="*/ 103828 w 103828"/>
                  <a:gd name="connsiteY1" fmla="*/ 0 h 469813"/>
                  <a:gd name="connsiteX2" fmla="*/ 103828 w 103828"/>
                  <a:gd name="connsiteY2" fmla="*/ 469813 h 469813"/>
                  <a:gd name="connsiteX3" fmla="*/ 0 w 103828"/>
                  <a:gd name="connsiteY3" fmla="*/ 469813 h 469813"/>
                  <a:gd name="connsiteX4" fmla="*/ 0 w 103828"/>
                  <a:gd name="connsiteY4" fmla="*/ 0 h 469813"/>
                  <a:gd name="connsiteX0-1" fmla="*/ 0 w 280402"/>
                  <a:gd name="connsiteY0-2" fmla="*/ 214411 h 684224"/>
                  <a:gd name="connsiteX1-3" fmla="*/ 280402 w 280402"/>
                  <a:gd name="connsiteY1-4" fmla="*/ 0 h 684224"/>
                  <a:gd name="connsiteX2-5" fmla="*/ 103828 w 280402"/>
                  <a:gd name="connsiteY2-6" fmla="*/ 684224 h 684224"/>
                  <a:gd name="connsiteX3-7" fmla="*/ 0 w 280402"/>
                  <a:gd name="connsiteY3-8" fmla="*/ 684224 h 684224"/>
                  <a:gd name="connsiteX4-9" fmla="*/ 0 w 280402"/>
                  <a:gd name="connsiteY4-10" fmla="*/ 214411 h 684224"/>
                  <a:gd name="connsiteX0-11" fmla="*/ 0 w 448433"/>
                  <a:gd name="connsiteY0-12" fmla="*/ 32704 h 684224"/>
                  <a:gd name="connsiteX1-13" fmla="*/ 448433 w 448433"/>
                  <a:gd name="connsiteY1-14" fmla="*/ 0 h 684224"/>
                  <a:gd name="connsiteX2-15" fmla="*/ 271859 w 448433"/>
                  <a:gd name="connsiteY2-16" fmla="*/ 684224 h 684224"/>
                  <a:gd name="connsiteX3-17" fmla="*/ 168031 w 448433"/>
                  <a:gd name="connsiteY3-18" fmla="*/ 684224 h 684224"/>
                  <a:gd name="connsiteX4-19" fmla="*/ 0 w 448433"/>
                  <a:gd name="connsiteY4-20" fmla="*/ 32704 h 684224"/>
                  <a:gd name="connsiteX0-21" fmla="*/ 0 w 448433"/>
                  <a:gd name="connsiteY0-22" fmla="*/ 32704 h 684224"/>
                  <a:gd name="connsiteX1-23" fmla="*/ 448433 w 448433"/>
                  <a:gd name="connsiteY1-24" fmla="*/ 0 h 684224"/>
                  <a:gd name="connsiteX2-25" fmla="*/ 424259 w 448433"/>
                  <a:gd name="connsiteY2-26" fmla="*/ 684224 h 684224"/>
                  <a:gd name="connsiteX3-27" fmla="*/ 168031 w 448433"/>
                  <a:gd name="connsiteY3-28" fmla="*/ 684224 h 684224"/>
                  <a:gd name="connsiteX4-29" fmla="*/ 0 w 448433"/>
                  <a:gd name="connsiteY4-30" fmla="*/ 32704 h 684224"/>
                  <a:gd name="connsiteX0-31" fmla="*/ 0 w 448433"/>
                  <a:gd name="connsiteY0-32" fmla="*/ 32704 h 684224"/>
                  <a:gd name="connsiteX1-33" fmla="*/ 448433 w 448433"/>
                  <a:gd name="connsiteY1-34" fmla="*/ 0 h 684224"/>
                  <a:gd name="connsiteX2-35" fmla="*/ 416443 w 448433"/>
                  <a:gd name="connsiteY2-36" fmla="*/ 682270 h 684224"/>
                  <a:gd name="connsiteX3-37" fmla="*/ 168031 w 448433"/>
                  <a:gd name="connsiteY3-38" fmla="*/ 684224 h 684224"/>
                  <a:gd name="connsiteX4-39" fmla="*/ 0 w 448433"/>
                  <a:gd name="connsiteY4-40" fmla="*/ 32704 h 684224"/>
                  <a:gd name="connsiteX0-41" fmla="*/ 0 w 448433"/>
                  <a:gd name="connsiteY0-42" fmla="*/ 32704 h 684224"/>
                  <a:gd name="connsiteX1-43" fmla="*/ 448433 w 448433"/>
                  <a:gd name="connsiteY1-44" fmla="*/ 0 h 684224"/>
                  <a:gd name="connsiteX2-45" fmla="*/ 391043 w 448433"/>
                  <a:gd name="connsiteY2-46" fmla="*/ 664686 h 684224"/>
                  <a:gd name="connsiteX3-47" fmla="*/ 168031 w 448433"/>
                  <a:gd name="connsiteY3-48" fmla="*/ 684224 h 684224"/>
                  <a:gd name="connsiteX4-49" fmla="*/ 0 w 448433"/>
                  <a:gd name="connsiteY4-50" fmla="*/ 32704 h 684224"/>
                  <a:gd name="connsiteX0-51" fmla="*/ 0 w 391043"/>
                  <a:gd name="connsiteY0-52" fmla="*/ 48335 h 699855"/>
                  <a:gd name="connsiteX1-53" fmla="*/ 370279 w 391043"/>
                  <a:gd name="connsiteY1-54" fmla="*/ 0 h 699855"/>
                  <a:gd name="connsiteX2-55" fmla="*/ 391043 w 391043"/>
                  <a:gd name="connsiteY2-56" fmla="*/ 680317 h 699855"/>
                  <a:gd name="connsiteX3-57" fmla="*/ 168031 w 391043"/>
                  <a:gd name="connsiteY3-58" fmla="*/ 699855 h 699855"/>
                  <a:gd name="connsiteX4-59" fmla="*/ 0 w 391043"/>
                  <a:gd name="connsiteY4-60" fmla="*/ 48335 h 699855"/>
                  <a:gd name="connsiteX0-61" fmla="*/ 0 w 391043"/>
                  <a:gd name="connsiteY0-62" fmla="*/ 48335 h 690085"/>
                  <a:gd name="connsiteX1-63" fmla="*/ 370279 w 391043"/>
                  <a:gd name="connsiteY1-64" fmla="*/ 0 h 690085"/>
                  <a:gd name="connsiteX2-65" fmla="*/ 391043 w 391043"/>
                  <a:gd name="connsiteY2-66" fmla="*/ 680317 h 690085"/>
                  <a:gd name="connsiteX3-67" fmla="*/ 46892 w 391043"/>
                  <a:gd name="connsiteY3-68" fmla="*/ 690085 h 690085"/>
                  <a:gd name="connsiteX4-69" fmla="*/ 0 w 391043"/>
                  <a:gd name="connsiteY4-70" fmla="*/ 48335 h 690085"/>
                  <a:gd name="connsiteX0-71" fmla="*/ 0 w 442571"/>
                  <a:gd name="connsiteY0-72" fmla="*/ 5351 h 647101"/>
                  <a:gd name="connsiteX1-73" fmla="*/ 442571 w 442571"/>
                  <a:gd name="connsiteY1-74" fmla="*/ 0 h 647101"/>
                  <a:gd name="connsiteX2-75" fmla="*/ 391043 w 442571"/>
                  <a:gd name="connsiteY2-76" fmla="*/ 637333 h 647101"/>
                  <a:gd name="connsiteX3-77" fmla="*/ 46892 w 442571"/>
                  <a:gd name="connsiteY3-78" fmla="*/ 647101 h 647101"/>
                  <a:gd name="connsiteX4-79" fmla="*/ 0 w 442571"/>
                  <a:gd name="connsiteY4-80" fmla="*/ 5351 h 647101"/>
                  <a:gd name="connsiteX0-81" fmla="*/ 0 w 442571"/>
                  <a:gd name="connsiteY0-82" fmla="*/ 5351 h 647101"/>
                  <a:gd name="connsiteX1-83" fmla="*/ 442571 w 442571"/>
                  <a:gd name="connsiteY1-84" fmla="*/ 0 h 647101"/>
                  <a:gd name="connsiteX2-85" fmla="*/ 439889 w 442571"/>
                  <a:gd name="connsiteY2-86" fmla="*/ 635379 h 647101"/>
                  <a:gd name="connsiteX3-87" fmla="*/ 46892 w 442571"/>
                  <a:gd name="connsiteY3-88" fmla="*/ 647101 h 647101"/>
                  <a:gd name="connsiteX4-89" fmla="*/ 0 w 442571"/>
                  <a:gd name="connsiteY4-90" fmla="*/ 5351 h 647101"/>
                  <a:gd name="connsiteX0-91" fmla="*/ 0 w 450391"/>
                  <a:gd name="connsiteY0-92" fmla="*/ 5351 h 647101"/>
                  <a:gd name="connsiteX1-93" fmla="*/ 442571 w 450391"/>
                  <a:gd name="connsiteY1-94" fmla="*/ 0 h 647101"/>
                  <a:gd name="connsiteX2-95" fmla="*/ 439889 w 450391"/>
                  <a:gd name="connsiteY2-96" fmla="*/ 635379 h 647101"/>
                  <a:gd name="connsiteX3-97" fmla="*/ 46892 w 450391"/>
                  <a:gd name="connsiteY3-98" fmla="*/ 647101 h 647101"/>
                  <a:gd name="connsiteX4-99" fmla="*/ 0 w 450391"/>
                  <a:gd name="connsiteY4-100" fmla="*/ 5351 h 647101"/>
                  <a:gd name="connsiteX0-101" fmla="*/ 0 w 450391"/>
                  <a:gd name="connsiteY0-102" fmla="*/ 5351 h 635379"/>
                  <a:gd name="connsiteX1-103" fmla="*/ 442571 w 450391"/>
                  <a:gd name="connsiteY1-104" fmla="*/ 0 h 635379"/>
                  <a:gd name="connsiteX2-105" fmla="*/ 439889 w 450391"/>
                  <a:gd name="connsiteY2-106" fmla="*/ 635379 h 635379"/>
                  <a:gd name="connsiteX3-107" fmla="*/ 39077 w 450391"/>
                  <a:gd name="connsiteY3-108" fmla="*/ 553316 h 635379"/>
                  <a:gd name="connsiteX4-109" fmla="*/ 0 w 450391"/>
                  <a:gd name="connsiteY4-110" fmla="*/ 5351 h 635379"/>
                  <a:gd name="connsiteX0-111" fmla="*/ 0 w 449236"/>
                  <a:gd name="connsiteY0-112" fmla="*/ 5351 h 553316"/>
                  <a:gd name="connsiteX1-113" fmla="*/ 442571 w 449236"/>
                  <a:gd name="connsiteY1-114" fmla="*/ 0 h 553316"/>
                  <a:gd name="connsiteX2-115" fmla="*/ 434028 w 449236"/>
                  <a:gd name="connsiteY2-116" fmla="*/ 551364 h 553316"/>
                  <a:gd name="connsiteX3-117" fmla="*/ 39077 w 449236"/>
                  <a:gd name="connsiteY3-118" fmla="*/ 553316 h 553316"/>
                  <a:gd name="connsiteX4-119" fmla="*/ 0 w 449236"/>
                  <a:gd name="connsiteY4-120" fmla="*/ 5351 h 553316"/>
                  <a:gd name="connsiteX0-121" fmla="*/ 0 w 449236"/>
                  <a:gd name="connsiteY0-122" fmla="*/ 5351 h 562448"/>
                  <a:gd name="connsiteX1-123" fmla="*/ 442571 w 449236"/>
                  <a:gd name="connsiteY1-124" fmla="*/ 0 h 562448"/>
                  <a:gd name="connsiteX2-125" fmla="*/ 434028 w 449236"/>
                  <a:gd name="connsiteY2-126" fmla="*/ 551364 h 562448"/>
                  <a:gd name="connsiteX3-127" fmla="*/ 39077 w 449236"/>
                  <a:gd name="connsiteY3-128" fmla="*/ 553316 h 562448"/>
                  <a:gd name="connsiteX4-129" fmla="*/ 0 w 449236"/>
                  <a:gd name="connsiteY4-130" fmla="*/ 5351 h 562448"/>
                  <a:gd name="connsiteX0-131" fmla="*/ 0 w 449236"/>
                  <a:gd name="connsiteY0-132" fmla="*/ 5351 h 568463"/>
                  <a:gd name="connsiteX1-133" fmla="*/ 442571 w 449236"/>
                  <a:gd name="connsiteY1-134" fmla="*/ 0 h 568463"/>
                  <a:gd name="connsiteX2-135" fmla="*/ 434028 w 449236"/>
                  <a:gd name="connsiteY2-136" fmla="*/ 551364 h 568463"/>
                  <a:gd name="connsiteX3-137" fmla="*/ 39077 w 449236"/>
                  <a:gd name="connsiteY3-138" fmla="*/ 553316 h 568463"/>
                  <a:gd name="connsiteX4-139" fmla="*/ 0 w 449236"/>
                  <a:gd name="connsiteY4-140" fmla="*/ 5351 h 56846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49236" h="568463">
                    <a:moveTo>
                      <a:pt x="0" y="5351"/>
                    </a:moveTo>
                    <a:lnTo>
                      <a:pt x="442571" y="0"/>
                    </a:lnTo>
                    <a:cubicBezTo>
                      <a:pt x="461216" y="233286"/>
                      <a:pt x="434922" y="339571"/>
                      <a:pt x="434028" y="551364"/>
                    </a:cubicBezTo>
                    <a:cubicBezTo>
                      <a:pt x="288701" y="575461"/>
                      <a:pt x="155097" y="572204"/>
                      <a:pt x="39077" y="553316"/>
                    </a:cubicBezTo>
                    <a:lnTo>
                      <a:pt x="0" y="5351"/>
                    </a:ln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519947" y="4708769"/>
                <a:ext cx="443473" cy="1238739"/>
              </a:xfrm>
              <a:custGeom>
                <a:avLst/>
                <a:gdLst>
                  <a:gd name="connsiteX0" fmla="*/ 0 w 460052"/>
                  <a:gd name="connsiteY0" fmla="*/ 0 h 1191847"/>
                  <a:gd name="connsiteX1" fmla="*/ 460052 w 460052"/>
                  <a:gd name="connsiteY1" fmla="*/ 0 h 1191847"/>
                  <a:gd name="connsiteX2" fmla="*/ 460052 w 460052"/>
                  <a:gd name="connsiteY2" fmla="*/ 1191847 h 1191847"/>
                  <a:gd name="connsiteX3" fmla="*/ 0 w 460052"/>
                  <a:gd name="connsiteY3" fmla="*/ 1191847 h 1191847"/>
                  <a:gd name="connsiteX4" fmla="*/ 0 w 460052"/>
                  <a:gd name="connsiteY4" fmla="*/ 0 h 1191847"/>
                  <a:gd name="connsiteX0-1" fmla="*/ 0 w 460052"/>
                  <a:gd name="connsiteY0-2" fmla="*/ 0 h 1199663"/>
                  <a:gd name="connsiteX1-3" fmla="*/ 460052 w 460052"/>
                  <a:gd name="connsiteY1-4" fmla="*/ 0 h 1199663"/>
                  <a:gd name="connsiteX2-5" fmla="*/ 460052 w 460052"/>
                  <a:gd name="connsiteY2-6" fmla="*/ 1191847 h 1199663"/>
                  <a:gd name="connsiteX3-7" fmla="*/ 76200 w 460052"/>
                  <a:gd name="connsiteY3-8" fmla="*/ 1199663 h 1199663"/>
                  <a:gd name="connsiteX4-9" fmla="*/ 0 w 460052"/>
                  <a:gd name="connsiteY4-10" fmla="*/ 0 h 1199663"/>
                  <a:gd name="connsiteX0-11" fmla="*/ 3384 w 463436"/>
                  <a:gd name="connsiteY0-12" fmla="*/ 0 h 1199663"/>
                  <a:gd name="connsiteX1-13" fmla="*/ 463436 w 463436"/>
                  <a:gd name="connsiteY1-14" fmla="*/ 0 h 1199663"/>
                  <a:gd name="connsiteX2-15" fmla="*/ 463436 w 463436"/>
                  <a:gd name="connsiteY2-16" fmla="*/ 1191847 h 1199663"/>
                  <a:gd name="connsiteX3-17" fmla="*/ 79584 w 463436"/>
                  <a:gd name="connsiteY3-18" fmla="*/ 1199663 h 1199663"/>
                  <a:gd name="connsiteX4-19" fmla="*/ 3384 w 463436"/>
                  <a:gd name="connsiteY4-20" fmla="*/ 0 h 1199663"/>
                  <a:gd name="connsiteX0-21" fmla="*/ 3722 w 455959"/>
                  <a:gd name="connsiteY0-22" fmla="*/ 11723 h 1199663"/>
                  <a:gd name="connsiteX1-23" fmla="*/ 455959 w 455959"/>
                  <a:gd name="connsiteY1-24" fmla="*/ 0 h 1199663"/>
                  <a:gd name="connsiteX2-25" fmla="*/ 455959 w 455959"/>
                  <a:gd name="connsiteY2-26" fmla="*/ 1191847 h 1199663"/>
                  <a:gd name="connsiteX3-27" fmla="*/ 72107 w 455959"/>
                  <a:gd name="connsiteY3-28" fmla="*/ 1199663 h 1199663"/>
                  <a:gd name="connsiteX4-29" fmla="*/ 3722 w 455959"/>
                  <a:gd name="connsiteY4-30" fmla="*/ 11723 h 1199663"/>
                  <a:gd name="connsiteX0-31" fmla="*/ 4249 w 446716"/>
                  <a:gd name="connsiteY0-32" fmla="*/ 7815 h 1199663"/>
                  <a:gd name="connsiteX1-33" fmla="*/ 446716 w 446716"/>
                  <a:gd name="connsiteY1-34" fmla="*/ 0 h 1199663"/>
                  <a:gd name="connsiteX2-35" fmla="*/ 446716 w 446716"/>
                  <a:gd name="connsiteY2-36" fmla="*/ 1191847 h 1199663"/>
                  <a:gd name="connsiteX3-37" fmla="*/ 62864 w 446716"/>
                  <a:gd name="connsiteY3-38" fmla="*/ 1199663 h 1199663"/>
                  <a:gd name="connsiteX4-39" fmla="*/ 4249 w 446716"/>
                  <a:gd name="connsiteY4-40" fmla="*/ 7815 h 1199663"/>
                  <a:gd name="connsiteX0-41" fmla="*/ 4249 w 446716"/>
                  <a:gd name="connsiteY0-42" fmla="*/ 7815 h 1199663"/>
                  <a:gd name="connsiteX1-43" fmla="*/ 446716 w 446716"/>
                  <a:gd name="connsiteY1-44" fmla="*/ 0 h 1199663"/>
                  <a:gd name="connsiteX2-45" fmla="*/ 446716 w 446716"/>
                  <a:gd name="connsiteY2-46" fmla="*/ 1191847 h 1199663"/>
                  <a:gd name="connsiteX3-47" fmla="*/ 62864 w 446716"/>
                  <a:gd name="connsiteY3-48" fmla="*/ 1199663 h 1199663"/>
                  <a:gd name="connsiteX4-49" fmla="*/ 4249 w 446716"/>
                  <a:gd name="connsiteY4-50" fmla="*/ 7815 h 1199663"/>
                  <a:gd name="connsiteX0-51" fmla="*/ 18409 w 460876"/>
                  <a:gd name="connsiteY0-52" fmla="*/ 7815 h 1199663"/>
                  <a:gd name="connsiteX1-53" fmla="*/ 460876 w 460876"/>
                  <a:gd name="connsiteY1-54" fmla="*/ 0 h 1199663"/>
                  <a:gd name="connsiteX2-55" fmla="*/ 460876 w 460876"/>
                  <a:gd name="connsiteY2-56" fmla="*/ 1191847 h 1199663"/>
                  <a:gd name="connsiteX3-57" fmla="*/ 77024 w 460876"/>
                  <a:gd name="connsiteY3-58" fmla="*/ 1199663 h 1199663"/>
                  <a:gd name="connsiteX4-59" fmla="*/ 18409 w 460876"/>
                  <a:gd name="connsiteY4-60" fmla="*/ 7815 h 1199663"/>
                  <a:gd name="connsiteX0-61" fmla="*/ 15665 w 458132"/>
                  <a:gd name="connsiteY0-62" fmla="*/ 7815 h 1199663"/>
                  <a:gd name="connsiteX1-63" fmla="*/ 458132 w 458132"/>
                  <a:gd name="connsiteY1-64" fmla="*/ 0 h 1199663"/>
                  <a:gd name="connsiteX2-65" fmla="*/ 458132 w 458132"/>
                  <a:gd name="connsiteY2-66" fmla="*/ 1191847 h 1199663"/>
                  <a:gd name="connsiteX3-67" fmla="*/ 74280 w 458132"/>
                  <a:gd name="connsiteY3-68" fmla="*/ 1199663 h 1199663"/>
                  <a:gd name="connsiteX4-69" fmla="*/ 15665 w 458132"/>
                  <a:gd name="connsiteY4-70" fmla="*/ 7815 h 1199663"/>
                  <a:gd name="connsiteX0-71" fmla="*/ 15665 w 458132"/>
                  <a:gd name="connsiteY0-72" fmla="*/ 5861 h 1197709"/>
                  <a:gd name="connsiteX1-73" fmla="*/ 413193 w 458132"/>
                  <a:gd name="connsiteY1-74" fmla="*/ 0 h 1197709"/>
                  <a:gd name="connsiteX2-75" fmla="*/ 458132 w 458132"/>
                  <a:gd name="connsiteY2-76" fmla="*/ 1189893 h 1197709"/>
                  <a:gd name="connsiteX3-77" fmla="*/ 74280 w 458132"/>
                  <a:gd name="connsiteY3-78" fmla="*/ 1197709 h 1197709"/>
                  <a:gd name="connsiteX4-79" fmla="*/ 15665 w 458132"/>
                  <a:gd name="connsiteY4-80" fmla="*/ 5861 h 1197709"/>
                  <a:gd name="connsiteX0-81" fmla="*/ 15665 w 458132"/>
                  <a:gd name="connsiteY0-82" fmla="*/ 5861 h 1197709"/>
                  <a:gd name="connsiteX1-83" fmla="*/ 413193 w 458132"/>
                  <a:gd name="connsiteY1-84" fmla="*/ 0 h 1197709"/>
                  <a:gd name="connsiteX2-85" fmla="*/ 458132 w 458132"/>
                  <a:gd name="connsiteY2-86" fmla="*/ 1189893 h 1197709"/>
                  <a:gd name="connsiteX3-87" fmla="*/ 74280 w 458132"/>
                  <a:gd name="connsiteY3-88" fmla="*/ 1197709 h 1197709"/>
                  <a:gd name="connsiteX4-89" fmla="*/ 15665 w 458132"/>
                  <a:gd name="connsiteY4-90" fmla="*/ 5861 h 1197709"/>
                  <a:gd name="connsiteX0-91" fmla="*/ 15665 w 433758"/>
                  <a:gd name="connsiteY0-92" fmla="*/ 5861 h 1238739"/>
                  <a:gd name="connsiteX1-93" fmla="*/ 413193 w 433758"/>
                  <a:gd name="connsiteY1-94" fmla="*/ 0 h 1238739"/>
                  <a:gd name="connsiteX2-95" fmla="*/ 419055 w 433758"/>
                  <a:gd name="connsiteY2-96" fmla="*/ 1238739 h 1238739"/>
                  <a:gd name="connsiteX3-97" fmla="*/ 74280 w 433758"/>
                  <a:gd name="connsiteY3-98" fmla="*/ 1197709 h 1238739"/>
                  <a:gd name="connsiteX4-99" fmla="*/ 15665 w 433758"/>
                  <a:gd name="connsiteY4-100" fmla="*/ 5861 h 1238739"/>
                  <a:gd name="connsiteX0-101" fmla="*/ 15665 w 428609"/>
                  <a:gd name="connsiteY0-102" fmla="*/ 5861 h 1238739"/>
                  <a:gd name="connsiteX1-103" fmla="*/ 413193 w 428609"/>
                  <a:gd name="connsiteY1-104" fmla="*/ 0 h 1238739"/>
                  <a:gd name="connsiteX2-105" fmla="*/ 419055 w 428609"/>
                  <a:gd name="connsiteY2-106" fmla="*/ 1238739 h 1238739"/>
                  <a:gd name="connsiteX3-107" fmla="*/ 74280 w 428609"/>
                  <a:gd name="connsiteY3-108" fmla="*/ 1197709 h 1238739"/>
                  <a:gd name="connsiteX4-109" fmla="*/ 15665 w 428609"/>
                  <a:gd name="connsiteY4-110" fmla="*/ 5861 h 1238739"/>
                  <a:gd name="connsiteX0-111" fmla="*/ 15665 w 444228"/>
                  <a:gd name="connsiteY0-112" fmla="*/ 5861 h 1238739"/>
                  <a:gd name="connsiteX1-113" fmla="*/ 413193 w 444228"/>
                  <a:gd name="connsiteY1-114" fmla="*/ 0 h 1238739"/>
                  <a:gd name="connsiteX2-115" fmla="*/ 419055 w 444228"/>
                  <a:gd name="connsiteY2-116" fmla="*/ 1238739 h 1238739"/>
                  <a:gd name="connsiteX3-117" fmla="*/ 74280 w 444228"/>
                  <a:gd name="connsiteY3-118" fmla="*/ 1197709 h 1238739"/>
                  <a:gd name="connsiteX4-119" fmla="*/ 15665 w 444228"/>
                  <a:gd name="connsiteY4-120" fmla="*/ 5861 h 1238739"/>
                  <a:gd name="connsiteX0-121" fmla="*/ 15469 w 444032"/>
                  <a:gd name="connsiteY0-122" fmla="*/ 5861 h 1238739"/>
                  <a:gd name="connsiteX1-123" fmla="*/ 412997 w 444032"/>
                  <a:gd name="connsiteY1-124" fmla="*/ 0 h 1238739"/>
                  <a:gd name="connsiteX2-125" fmla="*/ 418859 w 444032"/>
                  <a:gd name="connsiteY2-126" fmla="*/ 1238739 h 1238739"/>
                  <a:gd name="connsiteX3-127" fmla="*/ 76038 w 444032"/>
                  <a:gd name="connsiteY3-128" fmla="*/ 1217248 h 1238739"/>
                  <a:gd name="connsiteX4-129" fmla="*/ 15469 w 444032"/>
                  <a:gd name="connsiteY4-130" fmla="*/ 5861 h 1238739"/>
                  <a:gd name="connsiteX0-131" fmla="*/ 14910 w 443473"/>
                  <a:gd name="connsiteY0-132" fmla="*/ 5861 h 1238739"/>
                  <a:gd name="connsiteX1-133" fmla="*/ 412438 w 443473"/>
                  <a:gd name="connsiteY1-134" fmla="*/ 0 h 1238739"/>
                  <a:gd name="connsiteX2-135" fmla="*/ 418300 w 443473"/>
                  <a:gd name="connsiteY2-136" fmla="*/ 1238739 h 1238739"/>
                  <a:gd name="connsiteX3-137" fmla="*/ 81340 w 443473"/>
                  <a:gd name="connsiteY3-138" fmla="*/ 1223110 h 1238739"/>
                  <a:gd name="connsiteX4-139" fmla="*/ 14910 w 443473"/>
                  <a:gd name="connsiteY4-140" fmla="*/ 5861 h 123873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43473" h="1238739">
                    <a:moveTo>
                      <a:pt x="14910" y="5861"/>
                    </a:moveTo>
                    <a:lnTo>
                      <a:pt x="412438" y="0"/>
                    </a:lnTo>
                    <a:cubicBezTo>
                      <a:pt x="499710" y="453294"/>
                      <a:pt x="370104" y="830385"/>
                      <a:pt x="418300" y="1238739"/>
                    </a:cubicBezTo>
                    <a:lnTo>
                      <a:pt x="81340" y="1223110"/>
                    </a:lnTo>
                    <a:cubicBezTo>
                      <a:pt x="81340" y="842761"/>
                      <a:pt x="-41751" y="358856"/>
                      <a:pt x="14910" y="5861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44" name="Freeform: Shape 43"/>
              <p:cNvSpPr/>
              <p:nvPr/>
            </p:nvSpPr>
            <p:spPr>
              <a:xfrm>
                <a:off x="5514499" y="4608622"/>
                <a:ext cx="436087" cy="161453"/>
              </a:xfrm>
              <a:custGeom>
                <a:avLst/>
                <a:gdLst>
                  <a:gd name="connsiteX0" fmla="*/ 436087 w 436087"/>
                  <a:gd name="connsiteY0" fmla="*/ 0 h 161453"/>
                  <a:gd name="connsiteX1" fmla="*/ 436087 w 436087"/>
                  <a:gd name="connsiteY1" fmla="*/ 153031 h 161453"/>
                  <a:gd name="connsiteX2" fmla="*/ 423411 w 436087"/>
                  <a:gd name="connsiteY2" fmla="*/ 155590 h 161453"/>
                  <a:gd name="connsiteX3" fmla="*/ 389854 w 436087"/>
                  <a:gd name="connsiteY3" fmla="*/ 141691 h 161453"/>
                  <a:gd name="connsiteX4" fmla="*/ 381548 w 436087"/>
                  <a:gd name="connsiteY4" fmla="*/ 121638 h 161453"/>
                  <a:gd name="connsiteX5" fmla="*/ 361261 w 436087"/>
                  <a:gd name="connsiteY5" fmla="*/ 121638 h 161453"/>
                  <a:gd name="connsiteX6" fmla="*/ 352955 w 436087"/>
                  <a:gd name="connsiteY6" fmla="*/ 141692 h 161453"/>
                  <a:gd name="connsiteX7" fmla="*/ 319397 w 436087"/>
                  <a:gd name="connsiteY7" fmla="*/ 155591 h 161453"/>
                  <a:gd name="connsiteX8" fmla="*/ 285840 w 436087"/>
                  <a:gd name="connsiteY8" fmla="*/ 141692 h 161453"/>
                  <a:gd name="connsiteX9" fmla="*/ 277534 w 436087"/>
                  <a:gd name="connsiteY9" fmla="*/ 121638 h 161453"/>
                  <a:gd name="connsiteX10" fmla="*/ 261942 w 436087"/>
                  <a:gd name="connsiteY10" fmla="*/ 121638 h 161453"/>
                  <a:gd name="connsiteX11" fmla="*/ 252018 w 436087"/>
                  <a:gd name="connsiteY11" fmla="*/ 145599 h 161453"/>
                  <a:gd name="connsiteX12" fmla="*/ 218460 w 436087"/>
                  <a:gd name="connsiteY12" fmla="*/ 159498 h 161453"/>
                  <a:gd name="connsiteX13" fmla="*/ 184903 w 436087"/>
                  <a:gd name="connsiteY13" fmla="*/ 145599 h 161453"/>
                  <a:gd name="connsiteX14" fmla="*/ 174978 w 436087"/>
                  <a:gd name="connsiteY14" fmla="*/ 121638 h 161453"/>
                  <a:gd name="connsiteX15" fmla="*/ 159860 w 436087"/>
                  <a:gd name="connsiteY15" fmla="*/ 121638 h 161453"/>
                  <a:gd name="connsiteX16" fmla="*/ 149126 w 436087"/>
                  <a:gd name="connsiteY16" fmla="*/ 147554 h 161453"/>
                  <a:gd name="connsiteX17" fmla="*/ 115568 w 436087"/>
                  <a:gd name="connsiteY17" fmla="*/ 161453 h 161453"/>
                  <a:gd name="connsiteX18" fmla="*/ 82011 w 436087"/>
                  <a:gd name="connsiteY18" fmla="*/ 147554 h 161453"/>
                  <a:gd name="connsiteX19" fmla="*/ 71277 w 436087"/>
                  <a:gd name="connsiteY19" fmla="*/ 121638 h 161453"/>
                  <a:gd name="connsiteX20" fmla="*/ 56968 w 436087"/>
                  <a:gd name="connsiteY20" fmla="*/ 121638 h 161453"/>
                  <a:gd name="connsiteX21" fmla="*/ 46234 w 436087"/>
                  <a:gd name="connsiteY21" fmla="*/ 147554 h 161453"/>
                  <a:gd name="connsiteX22" fmla="*/ 12676 w 436087"/>
                  <a:gd name="connsiteY22" fmla="*/ 161453 h 161453"/>
                  <a:gd name="connsiteX23" fmla="*/ 0 w 436087"/>
                  <a:gd name="connsiteY23" fmla="*/ 158894 h 161453"/>
                  <a:gd name="connsiteX24" fmla="*/ 0 w 436087"/>
                  <a:gd name="connsiteY24" fmla="*/ 6737 h 161453"/>
                  <a:gd name="connsiteX25" fmla="*/ 111693 w 436087"/>
                  <a:gd name="connsiteY25" fmla="*/ 24170 h 161453"/>
                  <a:gd name="connsiteX26" fmla="*/ 285618 w 436087"/>
                  <a:gd name="connsiteY26" fmla="*/ 23381 h 161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36087" h="161453">
                    <a:moveTo>
                      <a:pt x="436087" y="0"/>
                    </a:moveTo>
                    <a:lnTo>
                      <a:pt x="436087" y="153031"/>
                    </a:lnTo>
                    <a:lnTo>
                      <a:pt x="423411" y="155590"/>
                    </a:lnTo>
                    <a:cubicBezTo>
                      <a:pt x="410306" y="155590"/>
                      <a:pt x="398442" y="150279"/>
                      <a:pt x="389854" y="141691"/>
                    </a:cubicBezTo>
                    <a:lnTo>
                      <a:pt x="381548" y="121638"/>
                    </a:lnTo>
                    <a:lnTo>
                      <a:pt x="361261" y="121638"/>
                    </a:lnTo>
                    <a:lnTo>
                      <a:pt x="352955" y="141692"/>
                    </a:lnTo>
                    <a:cubicBezTo>
                      <a:pt x="344366" y="150280"/>
                      <a:pt x="332502" y="155591"/>
                      <a:pt x="319397" y="155591"/>
                    </a:cubicBezTo>
                    <a:cubicBezTo>
                      <a:pt x="306292" y="155591"/>
                      <a:pt x="294428" y="150280"/>
                      <a:pt x="285840" y="141692"/>
                    </a:cubicBezTo>
                    <a:lnTo>
                      <a:pt x="277534" y="121638"/>
                    </a:lnTo>
                    <a:lnTo>
                      <a:pt x="261942" y="121638"/>
                    </a:lnTo>
                    <a:lnTo>
                      <a:pt x="252018" y="145599"/>
                    </a:lnTo>
                    <a:cubicBezTo>
                      <a:pt x="243429" y="154186"/>
                      <a:pt x="231565" y="159498"/>
                      <a:pt x="218460" y="159498"/>
                    </a:cubicBezTo>
                    <a:cubicBezTo>
                      <a:pt x="205355" y="159498"/>
                      <a:pt x="193491" y="154186"/>
                      <a:pt x="184903" y="145599"/>
                    </a:cubicBezTo>
                    <a:lnTo>
                      <a:pt x="174978" y="121638"/>
                    </a:lnTo>
                    <a:lnTo>
                      <a:pt x="159860" y="121638"/>
                    </a:lnTo>
                    <a:lnTo>
                      <a:pt x="149126" y="147554"/>
                    </a:lnTo>
                    <a:cubicBezTo>
                      <a:pt x="140538" y="156141"/>
                      <a:pt x="128673" y="161453"/>
                      <a:pt x="115568" y="161453"/>
                    </a:cubicBezTo>
                    <a:cubicBezTo>
                      <a:pt x="102463" y="161453"/>
                      <a:pt x="90599" y="156141"/>
                      <a:pt x="82011" y="147554"/>
                    </a:cubicBezTo>
                    <a:lnTo>
                      <a:pt x="71277" y="121638"/>
                    </a:lnTo>
                    <a:lnTo>
                      <a:pt x="56968" y="121638"/>
                    </a:lnTo>
                    <a:lnTo>
                      <a:pt x="46234" y="147554"/>
                    </a:lnTo>
                    <a:cubicBezTo>
                      <a:pt x="37646" y="156141"/>
                      <a:pt x="25781" y="161453"/>
                      <a:pt x="12676" y="161453"/>
                    </a:cubicBezTo>
                    <a:lnTo>
                      <a:pt x="0" y="158894"/>
                    </a:lnTo>
                    <a:lnTo>
                      <a:pt x="0" y="6737"/>
                    </a:lnTo>
                    <a:lnTo>
                      <a:pt x="111693" y="24170"/>
                    </a:lnTo>
                    <a:cubicBezTo>
                      <a:pt x="171282" y="29162"/>
                      <a:pt x="230253" y="28178"/>
                      <a:pt x="285618" y="2338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sp>
            <p:nvSpPr>
              <p:cNvPr id="46" name="Rectangle: Rounded Corners 45"/>
              <p:cNvSpPr/>
              <p:nvPr/>
            </p:nvSpPr>
            <p:spPr>
              <a:xfrm>
                <a:off x="5567305" y="5883032"/>
                <a:ext cx="431031" cy="242276"/>
              </a:xfrm>
              <a:prstGeom prst="roundRect">
                <a:avLst>
                  <a:gd name="adj" fmla="val 50000"/>
                </a:avLst>
              </a:prstGeom>
              <a:solidFill>
                <a:srgbClr val="31332D"/>
              </a:solidFill>
              <a:ln>
                <a:solidFill>
                  <a:srgbClr val="26262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48" name="Rectangle: Top Corners Rounded 47"/>
              <p:cNvSpPr/>
              <p:nvPr/>
            </p:nvSpPr>
            <p:spPr>
              <a:xfrm>
                <a:off x="5561083" y="5926017"/>
                <a:ext cx="443473" cy="242275"/>
              </a:xfrm>
              <a:prstGeom prst="round2SameRect">
                <a:avLst>
                  <a:gd name="adj1" fmla="val 50000"/>
                  <a:gd name="adj2" fmla="val 6451"/>
                </a:avLst>
              </a:prstGeom>
              <a:solidFill>
                <a:srgbClr val="31332D"/>
              </a:solidFill>
              <a:ln>
                <a:solidFill>
                  <a:srgbClr val="26262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3" name="Rectangle 18"/>
            <p:cNvSpPr/>
            <p:nvPr/>
          </p:nvSpPr>
          <p:spPr>
            <a:xfrm flipH="1">
              <a:off x="6463973" y="1876133"/>
              <a:ext cx="558910" cy="734864"/>
            </a:xfrm>
            <a:custGeom>
              <a:avLst/>
              <a:gdLst>
                <a:gd name="connsiteX0" fmla="*/ 0 w 335741"/>
                <a:gd name="connsiteY0" fmla="*/ 0 h 464112"/>
                <a:gd name="connsiteX1" fmla="*/ 335741 w 335741"/>
                <a:gd name="connsiteY1" fmla="*/ 0 h 464112"/>
                <a:gd name="connsiteX2" fmla="*/ 335741 w 335741"/>
                <a:gd name="connsiteY2" fmla="*/ 464112 h 464112"/>
                <a:gd name="connsiteX3" fmla="*/ 0 w 335741"/>
                <a:gd name="connsiteY3" fmla="*/ 464112 h 464112"/>
                <a:gd name="connsiteX4" fmla="*/ 0 w 335741"/>
                <a:gd name="connsiteY4" fmla="*/ 0 h 464112"/>
                <a:gd name="connsiteX0-1" fmla="*/ 254768 w 335741"/>
                <a:gd name="connsiteY0-2" fmla="*/ 0 h 604333"/>
                <a:gd name="connsiteX1-3" fmla="*/ 335741 w 335741"/>
                <a:gd name="connsiteY1-4" fmla="*/ 140221 h 604333"/>
                <a:gd name="connsiteX2-5" fmla="*/ 335741 w 335741"/>
                <a:gd name="connsiteY2-6" fmla="*/ 604333 h 604333"/>
                <a:gd name="connsiteX3-7" fmla="*/ 0 w 335741"/>
                <a:gd name="connsiteY3-8" fmla="*/ 604333 h 604333"/>
                <a:gd name="connsiteX4-9" fmla="*/ 254768 w 335741"/>
                <a:gd name="connsiteY4-10" fmla="*/ 0 h 604333"/>
                <a:gd name="connsiteX0-11" fmla="*/ 254768 w 335741"/>
                <a:gd name="connsiteY0-12" fmla="*/ 948 h 605281"/>
                <a:gd name="connsiteX1-13" fmla="*/ 335741 w 335741"/>
                <a:gd name="connsiteY1-14" fmla="*/ 141169 h 605281"/>
                <a:gd name="connsiteX2-15" fmla="*/ 335741 w 335741"/>
                <a:gd name="connsiteY2-16" fmla="*/ 605281 h 605281"/>
                <a:gd name="connsiteX3-17" fmla="*/ 0 w 335741"/>
                <a:gd name="connsiteY3-18" fmla="*/ 605281 h 605281"/>
                <a:gd name="connsiteX4-19" fmla="*/ 254768 w 335741"/>
                <a:gd name="connsiteY4-20" fmla="*/ 948 h 605281"/>
                <a:gd name="connsiteX0-21" fmla="*/ 477937 w 558910"/>
                <a:gd name="connsiteY0-22" fmla="*/ 969 h 605302"/>
                <a:gd name="connsiteX1-23" fmla="*/ 558910 w 558910"/>
                <a:gd name="connsiteY1-24" fmla="*/ 141190 h 605302"/>
                <a:gd name="connsiteX2-25" fmla="*/ 558910 w 558910"/>
                <a:gd name="connsiteY2-26" fmla="*/ 605302 h 605302"/>
                <a:gd name="connsiteX3-27" fmla="*/ 0 w 558910"/>
                <a:gd name="connsiteY3-28" fmla="*/ 595427 h 605302"/>
                <a:gd name="connsiteX4-29" fmla="*/ 477937 w 558910"/>
                <a:gd name="connsiteY4-30" fmla="*/ 969 h 605302"/>
                <a:gd name="connsiteX0-31" fmla="*/ 477937 w 558910"/>
                <a:gd name="connsiteY0-32" fmla="*/ 969 h 707999"/>
                <a:gd name="connsiteX1-33" fmla="*/ 558910 w 558910"/>
                <a:gd name="connsiteY1-34" fmla="*/ 141190 h 707999"/>
                <a:gd name="connsiteX2-35" fmla="*/ 404864 w 558910"/>
                <a:gd name="connsiteY2-36" fmla="*/ 707999 h 707999"/>
                <a:gd name="connsiteX3-37" fmla="*/ 0 w 558910"/>
                <a:gd name="connsiteY3-38" fmla="*/ 595427 h 707999"/>
                <a:gd name="connsiteX4-39" fmla="*/ 477937 w 558910"/>
                <a:gd name="connsiteY4-40" fmla="*/ 969 h 707999"/>
                <a:gd name="connsiteX0-41" fmla="*/ 475962 w 558910"/>
                <a:gd name="connsiteY0-42" fmla="*/ 943 h 719822"/>
                <a:gd name="connsiteX1-43" fmla="*/ 558910 w 558910"/>
                <a:gd name="connsiteY1-44" fmla="*/ 153013 h 719822"/>
                <a:gd name="connsiteX2-45" fmla="*/ 404864 w 558910"/>
                <a:gd name="connsiteY2-46" fmla="*/ 719822 h 719822"/>
                <a:gd name="connsiteX3-47" fmla="*/ 0 w 558910"/>
                <a:gd name="connsiteY3-48" fmla="*/ 607250 h 719822"/>
                <a:gd name="connsiteX4-49" fmla="*/ 475962 w 558910"/>
                <a:gd name="connsiteY4-50" fmla="*/ 943 h 719822"/>
                <a:gd name="connsiteX0-51" fmla="*/ 475962 w 558910"/>
                <a:gd name="connsiteY0-52" fmla="*/ 433 h 719312"/>
                <a:gd name="connsiteX1-53" fmla="*/ 558910 w 558910"/>
                <a:gd name="connsiteY1-54" fmla="*/ 152503 h 719312"/>
                <a:gd name="connsiteX2-55" fmla="*/ 404864 w 558910"/>
                <a:gd name="connsiteY2-56" fmla="*/ 719312 h 719312"/>
                <a:gd name="connsiteX3-57" fmla="*/ 0 w 558910"/>
                <a:gd name="connsiteY3-58" fmla="*/ 606740 h 719312"/>
                <a:gd name="connsiteX4-59" fmla="*/ 475962 w 558910"/>
                <a:gd name="connsiteY4-60" fmla="*/ 433 h 719312"/>
                <a:gd name="connsiteX0-61" fmla="*/ 475962 w 558910"/>
                <a:gd name="connsiteY0-62" fmla="*/ 382 h 719261"/>
                <a:gd name="connsiteX1-63" fmla="*/ 558910 w 558910"/>
                <a:gd name="connsiteY1-64" fmla="*/ 152452 h 719261"/>
                <a:gd name="connsiteX2-65" fmla="*/ 404864 w 558910"/>
                <a:gd name="connsiteY2-66" fmla="*/ 719261 h 719261"/>
                <a:gd name="connsiteX3-67" fmla="*/ 0 w 558910"/>
                <a:gd name="connsiteY3-68" fmla="*/ 606689 h 719261"/>
                <a:gd name="connsiteX4-69" fmla="*/ 475962 w 558910"/>
                <a:gd name="connsiteY4-70" fmla="*/ 382 h 719261"/>
                <a:gd name="connsiteX0-71" fmla="*/ 475962 w 558910"/>
                <a:gd name="connsiteY0-72" fmla="*/ 382 h 719261"/>
                <a:gd name="connsiteX1-73" fmla="*/ 558910 w 558910"/>
                <a:gd name="connsiteY1-74" fmla="*/ 152452 h 719261"/>
                <a:gd name="connsiteX2-75" fmla="*/ 404864 w 558910"/>
                <a:gd name="connsiteY2-76" fmla="*/ 719261 h 719261"/>
                <a:gd name="connsiteX3-77" fmla="*/ 0 w 558910"/>
                <a:gd name="connsiteY3-78" fmla="*/ 606689 h 719261"/>
                <a:gd name="connsiteX4-79" fmla="*/ 475962 w 558910"/>
                <a:gd name="connsiteY4-80" fmla="*/ 382 h 719261"/>
                <a:gd name="connsiteX0-81" fmla="*/ 475962 w 558910"/>
                <a:gd name="connsiteY0-82" fmla="*/ 382 h 707411"/>
                <a:gd name="connsiteX1-83" fmla="*/ 558910 w 558910"/>
                <a:gd name="connsiteY1-84" fmla="*/ 152452 h 707411"/>
                <a:gd name="connsiteX2-85" fmla="*/ 418689 w 558910"/>
                <a:gd name="connsiteY2-86" fmla="*/ 707411 h 707411"/>
                <a:gd name="connsiteX3-87" fmla="*/ 0 w 558910"/>
                <a:gd name="connsiteY3-88" fmla="*/ 606689 h 707411"/>
                <a:gd name="connsiteX4-89" fmla="*/ 475962 w 558910"/>
                <a:gd name="connsiteY4-90" fmla="*/ 382 h 707411"/>
                <a:gd name="connsiteX0-91" fmla="*/ 475962 w 558910"/>
                <a:gd name="connsiteY0-92" fmla="*/ 382 h 707531"/>
                <a:gd name="connsiteX1-93" fmla="*/ 558910 w 558910"/>
                <a:gd name="connsiteY1-94" fmla="*/ 152452 h 707531"/>
                <a:gd name="connsiteX2-95" fmla="*/ 418689 w 558910"/>
                <a:gd name="connsiteY2-96" fmla="*/ 707411 h 707531"/>
                <a:gd name="connsiteX3-97" fmla="*/ 0 w 558910"/>
                <a:gd name="connsiteY3-98" fmla="*/ 606689 h 707531"/>
                <a:gd name="connsiteX4-99" fmla="*/ 475962 w 558910"/>
                <a:gd name="connsiteY4-100" fmla="*/ 382 h 707531"/>
                <a:gd name="connsiteX0-101" fmla="*/ 493547 w 558910"/>
                <a:gd name="connsiteY0-102" fmla="*/ 361 h 734864"/>
                <a:gd name="connsiteX1-103" fmla="*/ 558910 w 558910"/>
                <a:gd name="connsiteY1-104" fmla="*/ 179785 h 734864"/>
                <a:gd name="connsiteX2-105" fmla="*/ 418689 w 558910"/>
                <a:gd name="connsiteY2-106" fmla="*/ 734744 h 734864"/>
                <a:gd name="connsiteX3-107" fmla="*/ 0 w 558910"/>
                <a:gd name="connsiteY3-108" fmla="*/ 634022 h 734864"/>
                <a:gd name="connsiteX4-109" fmla="*/ 493547 w 558910"/>
                <a:gd name="connsiteY4-110" fmla="*/ 361 h 73486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58910" h="734864">
                  <a:moveTo>
                    <a:pt x="493547" y="361"/>
                  </a:moveTo>
                  <a:lnTo>
                    <a:pt x="558910" y="179785"/>
                  </a:lnTo>
                  <a:lnTo>
                    <a:pt x="418689" y="734744"/>
                  </a:lnTo>
                  <a:cubicBezTo>
                    <a:pt x="289658" y="736719"/>
                    <a:pt x="97431" y="714995"/>
                    <a:pt x="0" y="634022"/>
                  </a:cubicBezTo>
                  <a:cubicBezTo>
                    <a:pt x="116522" y="491826"/>
                    <a:pt x="143981" y="-15439"/>
                    <a:pt x="493547" y="361"/>
                  </a:cubicBezTo>
                  <a:close/>
                </a:path>
              </a:pathLst>
            </a:custGeom>
            <a:solidFill>
              <a:srgbClr val="EAE221"/>
            </a:solidFill>
            <a:ln>
              <a:solidFill>
                <a:srgbClr val="CBC21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13795" y="1763325"/>
              <a:ext cx="831537" cy="492195"/>
            </a:xfrm>
            <a:custGeom>
              <a:avLst/>
              <a:gdLst>
                <a:gd name="connsiteX0" fmla="*/ 0 w 768854"/>
                <a:gd name="connsiteY0" fmla="*/ 0 h 374791"/>
                <a:gd name="connsiteX1" fmla="*/ 768854 w 768854"/>
                <a:gd name="connsiteY1" fmla="*/ 0 h 374791"/>
                <a:gd name="connsiteX2" fmla="*/ 768854 w 768854"/>
                <a:gd name="connsiteY2" fmla="*/ 374791 h 374791"/>
                <a:gd name="connsiteX3" fmla="*/ 0 w 768854"/>
                <a:gd name="connsiteY3" fmla="*/ 374791 h 374791"/>
                <a:gd name="connsiteX4" fmla="*/ 0 w 768854"/>
                <a:gd name="connsiteY4" fmla="*/ 0 h 374791"/>
                <a:gd name="connsiteX0-1" fmla="*/ 178364 w 768854"/>
                <a:gd name="connsiteY0-2" fmla="*/ 0 h 492195"/>
                <a:gd name="connsiteX1-3" fmla="*/ 768854 w 768854"/>
                <a:gd name="connsiteY1-4" fmla="*/ 117404 h 492195"/>
                <a:gd name="connsiteX2-5" fmla="*/ 768854 w 768854"/>
                <a:gd name="connsiteY2-6" fmla="*/ 492195 h 492195"/>
                <a:gd name="connsiteX3-7" fmla="*/ 0 w 768854"/>
                <a:gd name="connsiteY3-8" fmla="*/ 492195 h 492195"/>
                <a:gd name="connsiteX4-9" fmla="*/ 178364 w 768854"/>
                <a:gd name="connsiteY4-10" fmla="*/ 0 h 492195"/>
                <a:gd name="connsiteX0-11" fmla="*/ 178364 w 768854"/>
                <a:gd name="connsiteY0-12" fmla="*/ 0 h 492195"/>
                <a:gd name="connsiteX1-13" fmla="*/ 561138 w 768854"/>
                <a:gd name="connsiteY1-14" fmla="*/ 18062 h 492195"/>
                <a:gd name="connsiteX2-15" fmla="*/ 768854 w 768854"/>
                <a:gd name="connsiteY2-16" fmla="*/ 492195 h 492195"/>
                <a:gd name="connsiteX3-17" fmla="*/ 0 w 768854"/>
                <a:gd name="connsiteY3-18" fmla="*/ 492195 h 492195"/>
                <a:gd name="connsiteX4-19" fmla="*/ 178364 w 768854"/>
                <a:gd name="connsiteY4-20" fmla="*/ 0 h 492195"/>
                <a:gd name="connsiteX0-21" fmla="*/ 207715 w 798205"/>
                <a:gd name="connsiteY0-22" fmla="*/ 0 h 492195"/>
                <a:gd name="connsiteX1-23" fmla="*/ 590489 w 798205"/>
                <a:gd name="connsiteY1-24" fmla="*/ 18062 h 492195"/>
                <a:gd name="connsiteX2-25" fmla="*/ 798205 w 798205"/>
                <a:gd name="connsiteY2-26" fmla="*/ 492195 h 492195"/>
                <a:gd name="connsiteX3-27" fmla="*/ 0 w 798205"/>
                <a:gd name="connsiteY3-28" fmla="*/ 126435 h 492195"/>
                <a:gd name="connsiteX4-29" fmla="*/ 207715 w 798205"/>
                <a:gd name="connsiteY4-30" fmla="*/ 0 h 492195"/>
                <a:gd name="connsiteX0-31" fmla="*/ 207715 w 798205"/>
                <a:gd name="connsiteY0-32" fmla="*/ 0 h 492195"/>
                <a:gd name="connsiteX1-33" fmla="*/ 590489 w 798205"/>
                <a:gd name="connsiteY1-34" fmla="*/ 18062 h 492195"/>
                <a:gd name="connsiteX2-35" fmla="*/ 798205 w 798205"/>
                <a:gd name="connsiteY2-36" fmla="*/ 492195 h 492195"/>
                <a:gd name="connsiteX3-37" fmla="*/ 0 w 798205"/>
                <a:gd name="connsiteY3-38" fmla="*/ 126435 h 492195"/>
                <a:gd name="connsiteX4-39" fmla="*/ 207715 w 798205"/>
                <a:gd name="connsiteY4-40" fmla="*/ 0 h 492195"/>
                <a:gd name="connsiteX0-41" fmla="*/ 207715 w 798205"/>
                <a:gd name="connsiteY0-42" fmla="*/ 0 h 492195"/>
                <a:gd name="connsiteX1-43" fmla="*/ 590489 w 798205"/>
                <a:gd name="connsiteY1-44" fmla="*/ 18062 h 492195"/>
                <a:gd name="connsiteX2-45" fmla="*/ 798205 w 798205"/>
                <a:gd name="connsiteY2-46" fmla="*/ 492195 h 492195"/>
                <a:gd name="connsiteX3-47" fmla="*/ 0 w 798205"/>
                <a:gd name="connsiteY3-48" fmla="*/ 126435 h 492195"/>
                <a:gd name="connsiteX4-49" fmla="*/ 207715 w 798205"/>
                <a:gd name="connsiteY4-50" fmla="*/ 0 h 492195"/>
                <a:gd name="connsiteX0-51" fmla="*/ 207715 w 798205"/>
                <a:gd name="connsiteY0-52" fmla="*/ 0 h 492195"/>
                <a:gd name="connsiteX1-53" fmla="*/ 590489 w 798205"/>
                <a:gd name="connsiteY1-54" fmla="*/ 18062 h 492195"/>
                <a:gd name="connsiteX2-55" fmla="*/ 798205 w 798205"/>
                <a:gd name="connsiteY2-56" fmla="*/ 492195 h 492195"/>
                <a:gd name="connsiteX3-57" fmla="*/ 0 w 798205"/>
                <a:gd name="connsiteY3-58" fmla="*/ 126435 h 492195"/>
                <a:gd name="connsiteX4-59" fmla="*/ 207715 w 798205"/>
                <a:gd name="connsiteY4-60" fmla="*/ 0 h 492195"/>
                <a:gd name="connsiteX0-61" fmla="*/ 207715 w 798205"/>
                <a:gd name="connsiteY0-62" fmla="*/ 0 h 492195"/>
                <a:gd name="connsiteX1-63" fmla="*/ 590489 w 798205"/>
                <a:gd name="connsiteY1-64" fmla="*/ 18062 h 492195"/>
                <a:gd name="connsiteX2-65" fmla="*/ 798205 w 798205"/>
                <a:gd name="connsiteY2-66" fmla="*/ 492195 h 492195"/>
                <a:gd name="connsiteX3-67" fmla="*/ 0 w 798205"/>
                <a:gd name="connsiteY3-68" fmla="*/ 126435 h 492195"/>
                <a:gd name="connsiteX4-69" fmla="*/ 207715 w 798205"/>
                <a:gd name="connsiteY4-70" fmla="*/ 0 h 492195"/>
                <a:gd name="connsiteX0-71" fmla="*/ 207715 w 798205"/>
                <a:gd name="connsiteY0-72" fmla="*/ 0 h 492195"/>
                <a:gd name="connsiteX1-73" fmla="*/ 590489 w 798205"/>
                <a:gd name="connsiteY1-74" fmla="*/ 18062 h 492195"/>
                <a:gd name="connsiteX2-75" fmla="*/ 798205 w 798205"/>
                <a:gd name="connsiteY2-76" fmla="*/ 492195 h 492195"/>
                <a:gd name="connsiteX3-77" fmla="*/ 0 w 798205"/>
                <a:gd name="connsiteY3-78" fmla="*/ 126435 h 492195"/>
                <a:gd name="connsiteX4-79" fmla="*/ 207715 w 798205"/>
                <a:gd name="connsiteY4-80" fmla="*/ 0 h 492195"/>
                <a:gd name="connsiteX0-81" fmla="*/ 207715 w 798205"/>
                <a:gd name="connsiteY0-82" fmla="*/ 0 h 492195"/>
                <a:gd name="connsiteX1-83" fmla="*/ 590489 w 798205"/>
                <a:gd name="connsiteY1-84" fmla="*/ 18062 h 492195"/>
                <a:gd name="connsiteX2-85" fmla="*/ 798205 w 798205"/>
                <a:gd name="connsiteY2-86" fmla="*/ 492195 h 492195"/>
                <a:gd name="connsiteX3-87" fmla="*/ 0 w 798205"/>
                <a:gd name="connsiteY3-88" fmla="*/ 126435 h 492195"/>
                <a:gd name="connsiteX4-89" fmla="*/ 207715 w 798205"/>
                <a:gd name="connsiteY4-90" fmla="*/ 0 h 492195"/>
                <a:gd name="connsiteX0-91" fmla="*/ 156915 w 747405"/>
                <a:gd name="connsiteY0-92" fmla="*/ 0 h 492195"/>
                <a:gd name="connsiteX1-93" fmla="*/ 539689 w 747405"/>
                <a:gd name="connsiteY1-94" fmla="*/ 18062 h 492195"/>
                <a:gd name="connsiteX2-95" fmla="*/ 747405 w 747405"/>
                <a:gd name="connsiteY2-96" fmla="*/ 492195 h 492195"/>
                <a:gd name="connsiteX3-97" fmla="*/ 0 w 747405"/>
                <a:gd name="connsiteY3-98" fmla="*/ 478127 h 492195"/>
                <a:gd name="connsiteX4-99" fmla="*/ 156915 w 747405"/>
                <a:gd name="connsiteY4-100" fmla="*/ 0 h 492195"/>
                <a:gd name="connsiteX0-101" fmla="*/ 156915 w 747405"/>
                <a:gd name="connsiteY0-102" fmla="*/ 0 h 492195"/>
                <a:gd name="connsiteX1-103" fmla="*/ 539689 w 747405"/>
                <a:gd name="connsiteY1-104" fmla="*/ 18062 h 492195"/>
                <a:gd name="connsiteX2-105" fmla="*/ 747405 w 747405"/>
                <a:gd name="connsiteY2-106" fmla="*/ 492195 h 492195"/>
                <a:gd name="connsiteX3-107" fmla="*/ 0 w 747405"/>
                <a:gd name="connsiteY3-108" fmla="*/ 478127 h 492195"/>
                <a:gd name="connsiteX4-109" fmla="*/ 156915 w 747405"/>
                <a:gd name="connsiteY4-110" fmla="*/ 0 h 492195"/>
                <a:gd name="connsiteX0-111" fmla="*/ 156915 w 776791"/>
                <a:gd name="connsiteY0-112" fmla="*/ 0 h 492195"/>
                <a:gd name="connsiteX1-113" fmla="*/ 539689 w 776791"/>
                <a:gd name="connsiteY1-114" fmla="*/ 18062 h 492195"/>
                <a:gd name="connsiteX2-115" fmla="*/ 747405 w 776791"/>
                <a:gd name="connsiteY2-116" fmla="*/ 492195 h 492195"/>
                <a:gd name="connsiteX3-117" fmla="*/ 0 w 776791"/>
                <a:gd name="connsiteY3-118" fmla="*/ 478127 h 492195"/>
                <a:gd name="connsiteX4-119" fmla="*/ 156915 w 776791"/>
                <a:gd name="connsiteY4-120" fmla="*/ 0 h 492195"/>
                <a:gd name="connsiteX0-121" fmla="*/ 203415 w 823291"/>
                <a:gd name="connsiteY0-122" fmla="*/ 0 h 492195"/>
                <a:gd name="connsiteX1-123" fmla="*/ 586189 w 823291"/>
                <a:gd name="connsiteY1-124" fmla="*/ 18062 h 492195"/>
                <a:gd name="connsiteX2-125" fmla="*/ 793905 w 823291"/>
                <a:gd name="connsiteY2-126" fmla="*/ 492195 h 492195"/>
                <a:gd name="connsiteX3-127" fmla="*/ 46500 w 823291"/>
                <a:gd name="connsiteY3-128" fmla="*/ 478127 h 492195"/>
                <a:gd name="connsiteX4-129" fmla="*/ 203415 w 823291"/>
                <a:gd name="connsiteY4-130" fmla="*/ 0 h 492195"/>
                <a:gd name="connsiteX0-131" fmla="*/ 211661 w 831537"/>
                <a:gd name="connsiteY0-132" fmla="*/ 0 h 492195"/>
                <a:gd name="connsiteX1-133" fmla="*/ 594435 w 831537"/>
                <a:gd name="connsiteY1-134" fmla="*/ 18062 h 492195"/>
                <a:gd name="connsiteX2-135" fmla="*/ 802151 w 831537"/>
                <a:gd name="connsiteY2-136" fmla="*/ 492195 h 492195"/>
                <a:gd name="connsiteX3-137" fmla="*/ 54746 w 831537"/>
                <a:gd name="connsiteY3-138" fmla="*/ 478127 h 492195"/>
                <a:gd name="connsiteX4-139" fmla="*/ 211661 w 831537"/>
                <a:gd name="connsiteY4-140" fmla="*/ 0 h 4921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831537" h="492195">
                  <a:moveTo>
                    <a:pt x="211661" y="0"/>
                  </a:moveTo>
                  <a:cubicBezTo>
                    <a:pt x="329484" y="150606"/>
                    <a:pt x="587983" y="76518"/>
                    <a:pt x="594435" y="18062"/>
                  </a:cubicBezTo>
                  <a:cubicBezTo>
                    <a:pt x="1015366" y="150706"/>
                    <a:pt x="732912" y="334151"/>
                    <a:pt x="802151" y="492195"/>
                  </a:cubicBezTo>
                  <a:lnTo>
                    <a:pt x="54746" y="478127"/>
                  </a:lnTo>
                  <a:cubicBezTo>
                    <a:pt x="107051" y="318751"/>
                    <a:pt x="-184520" y="116391"/>
                    <a:pt x="211661" y="0"/>
                  </a:cubicBezTo>
                  <a:close/>
                </a:path>
              </a:pathLst>
            </a:custGeom>
            <a:solidFill>
              <a:srgbClr val="EAE221"/>
            </a:solidFill>
            <a:ln>
              <a:solidFill>
                <a:srgbClr val="CBC21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188183" y="1876133"/>
              <a:ext cx="558910" cy="734864"/>
            </a:xfrm>
            <a:custGeom>
              <a:avLst/>
              <a:gdLst>
                <a:gd name="connsiteX0" fmla="*/ 0 w 335741"/>
                <a:gd name="connsiteY0" fmla="*/ 0 h 464112"/>
                <a:gd name="connsiteX1" fmla="*/ 335741 w 335741"/>
                <a:gd name="connsiteY1" fmla="*/ 0 h 464112"/>
                <a:gd name="connsiteX2" fmla="*/ 335741 w 335741"/>
                <a:gd name="connsiteY2" fmla="*/ 464112 h 464112"/>
                <a:gd name="connsiteX3" fmla="*/ 0 w 335741"/>
                <a:gd name="connsiteY3" fmla="*/ 464112 h 464112"/>
                <a:gd name="connsiteX4" fmla="*/ 0 w 335741"/>
                <a:gd name="connsiteY4" fmla="*/ 0 h 464112"/>
                <a:gd name="connsiteX0-1" fmla="*/ 254768 w 335741"/>
                <a:gd name="connsiteY0-2" fmla="*/ 0 h 604333"/>
                <a:gd name="connsiteX1-3" fmla="*/ 335741 w 335741"/>
                <a:gd name="connsiteY1-4" fmla="*/ 140221 h 604333"/>
                <a:gd name="connsiteX2-5" fmla="*/ 335741 w 335741"/>
                <a:gd name="connsiteY2-6" fmla="*/ 604333 h 604333"/>
                <a:gd name="connsiteX3-7" fmla="*/ 0 w 335741"/>
                <a:gd name="connsiteY3-8" fmla="*/ 604333 h 604333"/>
                <a:gd name="connsiteX4-9" fmla="*/ 254768 w 335741"/>
                <a:gd name="connsiteY4-10" fmla="*/ 0 h 604333"/>
                <a:gd name="connsiteX0-11" fmla="*/ 254768 w 335741"/>
                <a:gd name="connsiteY0-12" fmla="*/ 948 h 605281"/>
                <a:gd name="connsiteX1-13" fmla="*/ 335741 w 335741"/>
                <a:gd name="connsiteY1-14" fmla="*/ 141169 h 605281"/>
                <a:gd name="connsiteX2-15" fmla="*/ 335741 w 335741"/>
                <a:gd name="connsiteY2-16" fmla="*/ 605281 h 605281"/>
                <a:gd name="connsiteX3-17" fmla="*/ 0 w 335741"/>
                <a:gd name="connsiteY3-18" fmla="*/ 605281 h 605281"/>
                <a:gd name="connsiteX4-19" fmla="*/ 254768 w 335741"/>
                <a:gd name="connsiteY4-20" fmla="*/ 948 h 605281"/>
                <a:gd name="connsiteX0-21" fmla="*/ 477937 w 558910"/>
                <a:gd name="connsiteY0-22" fmla="*/ 969 h 605302"/>
                <a:gd name="connsiteX1-23" fmla="*/ 558910 w 558910"/>
                <a:gd name="connsiteY1-24" fmla="*/ 141190 h 605302"/>
                <a:gd name="connsiteX2-25" fmla="*/ 558910 w 558910"/>
                <a:gd name="connsiteY2-26" fmla="*/ 605302 h 605302"/>
                <a:gd name="connsiteX3-27" fmla="*/ 0 w 558910"/>
                <a:gd name="connsiteY3-28" fmla="*/ 595427 h 605302"/>
                <a:gd name="connsiteX4-29" fmla="*/ 477937 w 558910"/>
                <a:gd name="connsiteY4-30" fmla="*/ 969 h 605302"/>
                <a:gd name="connsiteX0-31" fmla="*/ 477937 w 558910"/>
                <a:gd name="connsiteY0-32" fmla="*/ 969 h 707999"/>
                <a:gd name="connsiteX1-33" fmla="*/ 558910 w 558910"/>
                <a:gd name="connsiteY1-34" fmla="*/ 141190 h 707999"/>
                <a:gd name="connsiteX2-35" fmla="*/ 404864 w 558910"/>
                <a:gd name="connsiteY2-36" fmla="*/ 707999 h 707999"/>
                <a:gd name="connsiteX3-37" fmla="*/ 0 w 558910"/>
                <a:gd name="connsiteY3-38" fmla="*/ 595427 h 707999"/>
                <a:gd name="connsiteX4-39" fmla="*/ 477937 w 558910"/>
                <a:gd name="connsiteY4-40" fmla="*/ 969 h 707999"/>
                <a:gd name="connsiteX0-41" fmla="*/ 475962 w 558910"/>
                <a:gd name="connsiteY0-42" fmla="*/ 943 h 719822"/>
                <a:gd name="connsiteX1-43" fmla="*/ 558910 w 558910"/>
                <a:gd name="connsiteY1-44" fmla="*/ 153013 h 719822"/>
                <a:gd name="connsiteX2-45" fmla="*/ 404864 w 558910"/>
                <a:gd name="connsiteY2-46" fmla="*/ 719822 h 719822"/>
                <a:gd name="connsiteX3-47" fmla="*/ 0 w 558910"/>
                <a:gd name="connsiteY3-48" fmla="*/ 607250 h 719822"/>
                <a:gd name="connsiteX4-49" fmla="*/ 475962 w 558910"/>
                <a:gd name="connsiteY4-50" fmla="*/ 943 h 719822"/>
                <a:gd name="connsiteX0-51" fmla="*/ 475962 w 558910"/>
                <a:gd name="connsiteY0-52" fmla="*/ 433 h 719312"/>
                <a:gd name="connsiteX1-53" fmla="*/ 558910 w 558910"/>
                <a:gd name="connsiteY1-54" fmla="*/ 152503 h 719312"/>
                <a:gd name="connsiteX2-55" fmla="*/ 404864 w 558910"/>
                <a:gd name="connsiteY2-56" fmla="*/ 719312 h 719312"/>
                <a:gd name="connsiteX3-57" fmla="*/ 0 w 558910"/>
                <a:gd name="connsiteY3-58" fmla="*/ 606740 h 719312"/>
                <a:gd name="connsiteX4-59" fmla="*/ 475962 w 558910"/>
                <a:gd name="connsiteY4-60" fmla="*/ 433 h 719312"/>
                <a:gd name="connsiteX0-61" fmla="*/ 475962 w 558910"/>
                <a:gd name="connsiteY0-62" fmla="*/ 382 h 719261"/>
                <a:gd name="connsiteX1-63" fmla="*/ 558910 w 558910"/>
                <a:gd name="connsiteY1-64" fmla="*/ 152452 h 719261"/>
                <a:gd name="connsiteX2-65" fmla="*/ 404864 w 558910"/>
                <a:gd name="connsiteY2-66" fmla="*/ 719261 h 719261"/>
                <a:gd name="connsiteX3-67" fmla="*/ 0 w 558910"/>
                <a:gd name="connsiteY3-68" fmla="*/ 606689 h 719261"/>
                <a:gd name="connsiteX4-69" fmla="*/ 475962 w 558910"/>
                <a:gd name="connsiteY4-70" fmla="*/ 382 h 719261"/>
                <a:gd name="connsiteX0-71" fmla="*/ 475962 w 558910"/>
                <a:gd name="connsiteY0-72" fmla="*/ 382 h 719261"/>
                <a:gd name="connsiteX1-73" fmla="*/ 558910 w 558910"/>
                <a:gd name="connsiteY1-74" fmla="*/ 152452 h 719261"/>
                <a:gd name="connsiteX2-75" fmla="*/ 404864 w 558910"/>
                <a:gd name="connsiteY2-76" fmla="*/ 719261 h 719261"/>
                <a:gd name="connsiteX3-77" fmla="*/ 0 w 558910"/>
                <a:gd name="connsiteY3-78" fmla="*/ 606689 h 719261"/>
                <a:gd name="connsiteX4-79" fmla="*/ 475962 w 558910"/>
                <a:gd name="connsiteY4-80" fmla="*/ 382 h 719261"/>
                <a:gd name="connsiteX0-81" fmla="*/ 475962 w 558910"/>
                <a:gd name="connsiteY0-82" fmla="*/ 382 h 707411"/>
                <a:gd name="connsiteX1-83" fmla="*/ 558910 w 558910"/>
                <a:gd name="connsiteY1-84" fmla="*/ 152452 h 707411"/>
                <a:gd name="connsiteX2-85" fmla="*/ 418689 w 558910"/>
                <a:gd name="connsiteY2-86" fmla="*/ 707411 h 707411"/>
                <a:gd name="connsiteX3-87" fmla="*/ 0 w 558910"/>
                <a:gd name="connsiteY3-88" fmla="*/ 606689 h 707411"/>
                <a:gd name="connsiteX4-89" fmla="*/ 475962 w 558910"/>
                <a:gd name="connsiteY4-90" fmla="*/ 382 h 707411"/>
                <a:gd name="connsiteX0-91" fmla="*/ 475962 w 558910"/>
                <a:gd name="connsiteY0-92" fmla="*/ 382 h 707531"/>
                <a:gd name="connsiteX1-93" fmla="*/ 558910 w 558910"/>
                <a:gd name="connsiteY1-94" fmla="*/ 152452 h 707531"/>
                <a:gd name="connsiteX2-95" fmla="*/ 418689 w 558910"/>
                <a:gd name="connsiteY2-96" fmla="*/ 707411 h 707531"/>
                <a:gd name="connsiteX3-97" fmla="*/ 0 w 558910"/>
                <a:gd name="connsiteY3-98" fmla="*/ 606689 h 707531"/>
                <a:gd name="connsiteX4-99" fmla="*/ 475962 w 558910"/>
                <a:gd name="connsiteY4-100" fmla="*/ 382 h 707531"/>
                <a:gd name="connsiteX0-101" fmla="*/ 493547 w 558910"/>
                <a:gd name="connsiteY0-102" fmla="*/ 361 h 734864"/>
                <a:gd name="connsiteX1-103" fmla="*/ 558910 w 558910"/>
                <a:gd name="connsiteY1-104" fmla="*/ 179785 h 734864"/>
                <a:gd name="connsiteX2-105" fmla="*/ 418689 w 558910"/>
                <a:gd name="connsiteY2-106" fmla="*/ 734744 h 734864"/>
                <a:gd name="connsiteX3-107" fmla="*/ 0 w 558910"/>
                <a:gd name="connsiteY3-108" fmla="*/ 634022 h 734864"/>
                <a:gd name="connsiteX4-109" fmla="*/ 493547 w 558910"/>
                <a:gd name="connsiteY4-110" fmla="*/ 361 h 73486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58910" h="734864">
                  <a:moveTo>
                    <a:pt x="493547" y="361"/>
                  </a:moveTo>
                  <a:lnTo>
                    <a:pt x="558910" y="179785"/>
                  </a:lnTo>
                  <a:lnTo>
                    <a:pt x="418689" y="734744"/>
                  </a:lnTo>
                  <a:cubicBezTo>
                    <a:pt x="289658" y="736719"/>
                    <a:pt x="97431" y="714995"/>
                    <a:pt x="0" y="634022"/>
                  </a:cubicBezTo>
                  <a:cubicBezTo>
                    <a:pt x="116522" y="491826"/>
                    <a:pt x="143981" y="-15439"/>
                    <a:pt x="493547" y="361"/>
                  </a:cubicBezTo>
                  <a:close/>
                </a:path>
              </a:pathLst>
            </a:custGeom>
            <a:solidFill>
              <a:srgbClr val="EAE221"/>
            </a:solidFill>
            <a:ln>
              <a:solidFill>
                <a:srgbClr val="CBC21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314252" y="2706096"/>
              <a:ext cx="1586454" cy="1458946"/>
            </a:xfrm>
            <a:custGeom>
              <a:avLst/>
              <a:gdLst>
                <a:gd name="connsiteX0" fmla="*/ 0 w 277677"/>
                <a:gd name="connsiteY0" fmla="*/ 0 h 356716"/>
                <a:gd name="connsiteX1" fmla="*/ 277677 w 277677"/>
                <a:gd name="connsiteY1" fmla="*/ 0 h 356716"/>
                <a:gd name="connsiteX2" fmla="*/ 277677 w 277677"/>
                <a:gd name="connsiteY2" fmla="*/ 356716 h 356716"/>
                <a:gd name="connsiteX3" fmla="*/ 0 w 277677"/>
                <a:gd name="connsiteY3" fmla="*/ 356716 h 356716"/>
                <a:gd name="connsiteX4" fmla="*/ 0 w 277677"/>
                <a:gd name="connsiteY4" fmla="*/ 0 h 356716"/>
                <a:gd name="connsiteX0-1" fmla="*/ 369277 w 646954"/>
                <a:gd name="connsiteY0-2" fmla="*/ 0 h 1296237"/>
                <a:gd name="connsiteX1-3" fmla="*/ 646954 w 646954"/>
                <a:gd name="connsiteY1-4" fmla="*/ 0 h 1296237"/>
                <a:gd name="connsiteX2-5" fmla="*/ 646954 w 646954"/>
                <a:gd name="connsiteY2-6" fmla="*/ 356716 h 1296237"/>
                <a:gd name="connsiteX3-7" fmla="*/ 0 w 646954"/>
                <a:gd name="connsiteY3-8" fmla="*/ 1296237 h 1296237"/>
                <a:gd name="connsiteX4-9" fmla="*/ 369277 w 646954"/>
                <a:gd name="connsiteY4-10" fmla="*/ 0 h 1296237"/>
                <a:gd name="connsiteX0-11" fmla="*/ 369277 w 1583963"/>
                <a:gd name="connsiteY0-12" fmla="*/ 0 h 1311309"/>
                <a:gd name="connsiteX1-13" fmla="*/ 646954 w 1583963"/>
                <a:gd name="connsiteY1-14" fmla="*/ 0 h 1311309"/>
                <a:gd name="connsiteX2-15" fmla="*/ 1583963 w 1583963"/>
                <a:gd name="connsiteY2-16" fmla="*/ 1311309 h 1311309"/>
                <a:gd name="connsiteX3-17" fmla="*/ 0 w 1583963"/>
                <a:gd name="connsiteY3-18" fmla="*/ 1296237 h 1311309"/>
                <a:gd name="connsiteX4-19" fmla="*/ 369277 w 1583963"/>
                <a:gd name="connsiteY4-20" fmla="*/ 0 h 1311309"/>
                <a:gd name="connsiteX0-21" fmla="*/ 369277 w 1583963"/>
                <a:gd name="connsiteY0-22" fmla="*/ 97971 h 1409280"/>
                <a:gd name="connsiteX1-23" fmla="*/ 1237295 w 1583963"/>
                <a:gd name="connsiteY1-24" fmla="*/ 0 h 1409280"/>
                <a:gd name="connsiteX2-25" fmla="*/ 1583963 w 1583963"/>
                <a:gd name="connsiteY2-26" fmla="*/ 1409280 h 1409280"/>
                <a:gd name="connsiteX3-27" fmla="*/ 0 w 1583963"/>
                <a:gd name="connsiteY3-28" fmla="*/ 1394208 h 1409280"/>
                <a:gd name="connsiteX4-29" fmla="*/ 369277 w 1583963"/>
                <a:gd name="connsiteY4-30" fmla="*/ 97971 h 1409280"/>
                <a:gd name="connsiteX0-31" fmla="*/ 369277 w 1583963"/>
                <a:gd name="connsiteY0-32" fmla="*/ 97971 h 1409280"/>
                <a:gd name="connsiteX1-33" fmla="*/ 1237295 w 1583963"/>
                <a:gd name="connsiteY1-34" fmla="*/ 0 h 1409280"/>
                <a:gd name="connsiteX2-35" fmla="*/ 1583963 w 1583963"/>
                <a:gd name="connsiteY2-36" fmla="*/ 1409280 h 1409280"/>
                <a:gd name="connsiteX3-37" fmla="*/ 0 w 1583963"/>
                <a:gd name="connsiteY3-38" fmla="*/ 1394208 h 1409280"/>
                <a:gd name="connsiteX4-39" fmla="*/ 368112 w 1583963"/>
                <a:gd name="connsiteY4-40" fmla="*/ 110531 h 1409280"/>
                <a:gd name="connsiteX5" fmla="*/ 369277 w 1583963"/>
                <a:gd name="connsiteY5" fmla="*/ 97971 h 1409280"/>
                <a:gd name="connsiteX0-41" fmla="*/ 369277 w 1583963"/>
                <a:gd name="connsiteY0-42" fmla="*/ 90435 h 1409280"/>
                <a:gd name="connsiteX1-43" fmla="*/ 1237295 w 1583963"/>
                <a:gd name="connsiteY1-44" fmla="*/ 0 h 1409280"/>
                <a:gd name="connsiteX2-45" fmla="*/ 1583963 w 1583963"/>
                <a:gd name="connsiteY2-46" fmla="*/ 1409280 h 1409280"/>
                <a:gd name="connsiteX3-47" fmla="*/ 0 w 1583963"/>
                <a:gd name="connsiteY3-48" fmla="*/ 1394208 h 1409280"/>
                <a:gd name="connsiteX4-49" fmla="*/ 368112 w 1583963"/>
                <a:gd name="connsiteY4-50" fmla="*/ 110531 h 1409280"/>
                <a:gd name="connsiteX5-51" fmla="*/ 369277 w 1583963"/>
                <a:gd name="connsiteY5-52" fmla="*/ 90435 h 1409280"/>
                <a:gd name="connsiteX0-53" fmla="*/ 368112 w 1583963"/>
                <a:gd name="connsiteY0-54" fmla="*/ 232123 h 1530872"/>
                <a:gd name="connsiteX1-55" fmla="*/ 1237295 w 1583963"/>
                <a:gd name="connsiteY1-56" fmla="*/ 121592 h 1530872"/>
                <a:gd name="connsiteX2-57" fmla="*/ 1583963 w 1583963"/>
                <a:gd name="connsiteY2-58" fmla="*/ 1530872 h 1530872"/>
                <a:gd name="connsiteX3-59" fmla="*/ 0 w 1583963"/>
                <a:gd name="connsiteY3-60" fmla="*/ 1515800 h 1530872"/>
                <a:gd name="connsiteX4-61" fmla="*/ 368112 w 1583963"/>
                <a:gd name="connsiteY4-62" fmla="*/ 232123 h 1530872"/>
                <a:gd name="connsiteX0-63" fmla="*/ 348015 w 1583963"/>
                <a:gd name="connsiteY0-64" fmla="*/ 175887 h 1570096"/>
                <a:gd name="connsiteX1-65" fmla="*/ 1237295 w 1583963"/>
                <a:gd name="connsiteY1-66" fmla="*/ 160816 h 1570096"/>
                <a:gd name="connsiteX2-67" fmla="*/ 1583963 w 1583963"/>
                <a:gd name="connsiteY2-68" fmla="*/ 1570096 h 1570096"/>
                <a:gd name="connsiteX3-69" fmla="*/ 0 w 1583963"/>
                <a:gd name="connsiteY3-70" fmla="*/ 1555024 h 1570096"/>
                <a:gd name="connsiteX4-71" fmla="*/ 348015 w 1583963"/>
                <a:gd name="connsiteY4-72" fmla="*/ 175887 h 1570096"/>
                <a:gd name="connsiteX0-73" fmla="*/ 348015 w 1583963"/>
                <a:gd name="connsiteY0-74" fmla="*/ 126982 h 1521191"/>
                <a:gd name="connsiteX1-75" fmla="*/ 1237295 w 1583963"/>
                <a:gd name="connsiteY1-76" fmla="*/ 111911 h 1521191"/>
                <a:gd name="connsiteX2-77" fmla="*/ 1583963 w 1583963"/>
                <a:gd name="connsiteY2-78" fmla="*/ 1521191 h 1521191"/>
                <a:gd name="connsiteX3-79" fmla="*/ 0 w 1583963"/>
                <a:gd name="connsiteY3-80" fmla="*/ 1506119 h 1521191"/>
                <a:gd name="connsiteX4-81" fmla="*/ 348015 w 1583963"/>
                <a:gd name="connsiteY4-82" fmla="*/ 126982 h 1521191"/>
                <a:gd name="connsiteX0-83" fmla="*/ 348015 w 1583963"/>
                <a:gd name="connsiteY0-84" fmla="*/ 62931 h 1457140"/>
                <a:gd name="connsiteX1-85" fmla="*/ 1237295 w 1583963"/>
                <a:gd name="connsiteY1-86" fmla="*/ 47860 h 1457140"/>
                <a:gd name="connsiteX2-87" fmla="*/ 1583963 w 1583963"/>
                <a:gd name="connsiteY2-88" fmla="*/ 1457140 h 1457140"/>
                <a:gd name="connsiteX3-89" fmla="*/ 0 w 1583963"/>
                <a:gd name="connsiteY3-90" fmla="*/ 1442068 h 1457140"/>
                <a:gd name="connsiteX4-91" fmla="*/ 348015 w 1583963"/>
                <a:gd name="connsiteY4-92" fmla="*/ 62931 h 1457140"/>
                <a:gd name="connsiteX0-93" fmla="*/ 348015 w 1583963"/>
                <a:gd name="connsiteY0-94" fmla="*/ 64737 h 1458946"/>
                <a:gd name="connsiteX1-95" fmla="*/ 1237295 w 1583963"/>
                <a:gd name="connsiteY1-96" fmla="*/ 49666 h 1458946"/>
                <a:gd name="connsiteX2-97" fmla="*/ 1583963 w 1583963"/>
                <a:gd name="connsiteY2-98" fmla="*/ 1458946 h 1458946"/>
                <a:gd name="connsiteX3-99" fmla="*/ 0 w 1583963"/>
                <a:gd name="connsiteY3-100" fmla="*/ 1443874 h 1458946"/>
                <a:gd name="connsiteX4-101" fmla="*/ 348015 w 1583963"/>
                <a:gd name="connsiteY4-102" fmla="*/ 64737 h 1458946"/>
                <a:gd name="connsiteX0-103" fmla="*/ 348015 w 1583963"/>
                <a:gd name="connsiteY0-104" fmla="*/ 64737 h 1458946"/>
                <a:gd name="connsiteX1-105" fmla="*/ 1237295 w 1583963"/>
                <a:gd name="connsiteY1-106" fmla="*/ 49666 h 1458946"/>
                <a:gd name="connsiteX2-107" fmla="*/ 1583963 w 1583963"/>
                <a:gd name="connsiteY2-108" fmla="*/ 1458946 h 1458946"/>
                <a:gd name="connsiteX3-109" fmla="*/ 0 w 1583963"/>
                <a:gd name="connsiteY3-110" fmla="*/ 1443874 h 1458946"/>
                <a:gd name="connsiteX4-111" fmla="*/ 348015 w 1583963"/>
                <a:gd name="connsiteY4-112" fmla="*/ 64737 h 1458946"/>
                <a:gd name="connsiteX0-113" fmla="*/ 350506 w 1586454"/>
                <a:gd name="connsiteY0-114" fmla="*/ 64737 h 1458946"/>
                <a:gd name="connsiteX1-115" fmla="*/ 1239786 w 1586454"/>
                <a:gd name="connsiteY1-116" fmla="*/ 49666 h 1458946"/>
                <a:gd name="connsiteX2-117" fmla="*/ 1586454 w 1586454"/>
                <a:gd name="connsiteY2-118" fmla="*/ 1458946 h 1458946"/>
                <a:gd name="connsiteX3-119" fmla="*/ 2491 w 1586454"/>
                <a:gd name="connsiteY3-120" fmla="*/ 1443874 h 1458946"/>
                <a:gd name="connsiteX4-121" fmla="*/ 350506 w 1586454"/>
                <a:gd name="connsiteY4-122" fmla="*/ 64737 h 1458946"/>
                <a:gd name="connsiteX0-123" fmla="*/ 350506 w 1586454"/>
                <a:gd name="connsiteY0-124" fmla="*/ 64737 h 1458946"/>
                <a:gd name="connsiteX1-125" fmla="*/ 1239786 w 1586454"/>
                <a:gd name="connsiteY1-126" fmla="*/ 49666 h 1458946"/>
                <a:gd name="connsiteX2-127" fmla="*/ 1586454 w 1586454"/>
                <a:gd name="connsiteY2-128" fmla="*/ 1458946 h 1458946"/>
                <a:gd name="connsiteX3-129" fmla="*/ 2491 w 1586454"/>
                <a:gd name="connsiteY3-130" fmla="*/ 1443874 h 1458946"/>
                <a:gd name="connsiteX4-131" fmla="*/ 350506 w 1586454"/>
                <a:gd name="connsiteY4-132" fmla="*/ 64737 h 1458946"/>
                <a:gd name="connsiteX0-133" fmla="*/ 350506 w 1586454"/>
                <a:gd name="connsiteY0-134" fmla="*/ 64737 h 1458946"/>
                <a:gd name="connsiteX1-135" fmla="*/ 1239786 w 1586454"/>
                <a:gd name="connsiteY1-136" fmla="*/ 49666 h 1458946"/>
                <a:gd name="connsiteX2-137" fmla="*/ 1586454 w 1586454"/>
                <a:gd name="connsiteY2-138" fmla="*/ 1458946 h 1458946"/>
                <a:gd name="connsiteX3-139" fmla="*/ 2491 w 1586454"/>
                <a:gd name="connsiteY3-140" fmla="*/ 1443874 h 1458946"/>
                <a:gd name="connsiteX4-141" fmla="*/ 350506 w 1586454"/>
                <a:gd name="connsiteY4-142" fmla="*/ 64737 h 1458946"/>
                <a:gd name="connsiteX0-143" fmla="*/ 350506 w 1586454"/>
                <a:gd name="connsiteY0-144" fmla="*/ 64737 h 1458946"/>
                <a:gd name="connsiteX1-145" fmla="*/ 1239786 w 1586454"/>
                <a:gd name="connsiteY1-146" fmla="*/ 49666 h 1458946"/>
                <a:gd name="connsiteX2-147" fmla="*/ 1586454 w 1586454"/>
                <a:gd name="connsiteY2-148" fmla="*/ 1458946 h 1458946"/>
                <a:gd name="connsiteX3-149" fmla="*/ 2491 w 1586454"/>
                <a:gd name="connsiteY3-150" fmla="*/ 1443874 h 1458946"/>
                <a:gd name="connsiteX4-151" fmla="*/ 350506 w 1586454"/>
                <a:gd name="connsiteY4-152" fmla="*/ 64737 h 1458946"/>
                <a:gd name="connsiteX0-153" fmla="*/ 350506 w 1586454"/>
                <a:gd name="connsiteY0-154" fmla="*/ 64737 h 1458946"/>
                <a:gd name="connsiteX1-155" fmla="*/ 1239786 w 1586454"/>
                <a:gd name="connsiteY1-156" fmla="*/ 49666 h 1458946"/>
                <a:gd name="connsiteX2-157" fmla="*/ 1586454 w 1586454"/>
                <a:gd name="connsiteY2-158" fmla="*/ 1458946 h 1458946"/>
                <a:gd name="connsiteX3-159" fmla="*/ 2491 w 1586454"/>
                <a:gd name="connsiteY3-160" fmla="*/ 1443874 h 1458946"/>
                <a:gd name="connsiteX4-161" fmla="*/ 350506 w 1586454"/>
                <a:gd name="connsiteY4-162" fmla="*/ 64737 h 14589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586454" h="1458946">
                  <a:moveTo>
                    <a:pt x="350506" y="64737"/>
                  </a:moveTo>
                  <a:cubicBezTo>
                    <a:pt x="458751" y="-21930"/>
                    <a:pt x="966806" y="-16067"/>
                    <a:pt x="1239786" y="49666"/>
                  </a:cubicBezTo>
                  <a:cubicBezTo>
                    <a:pt x="1425681" y="552083"/>
                    <a:pt x="1583942" y="1192666"/>
                    <a:pt x="1586454" y="1458946"/>
                  </a:cubicBezTo>
                  <a:cubicBezTo>
                    <a:pt x="1397598" y="1411216"/>
                    <a:pt x="332024" y="1325805"/>
                    <a:pt x="2491" y="1443874"/>
                  </a:cubicBezTo>
                  <a:cubicBezTo>
                    <a:pt x="-20507" y="1314082"/>
                    <a:pt x="117270" y="541196"/>
                    <a:pt x="350506" y="64737"/>
                  </a:cubicBezTo>
                  <a:close/>
                </a:path>
              </a:pathLst>
            </a:custGeom>
            <a:solidFill>
              <a:srgbClr val="EB6C15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80" name="Freeform: Shape 79"/>
            <p:cNvSpPr/>
            <p:nvPr/>
          </p:nvSpPr>
          <p:spPr>
            <a:xfrm>
              <a:off x="5758475" y="1763415"/>
              <a:ext cx="725803" cy="230018"/>
            </a:xfrm>
            <a:custGeom>
              <a:avLst/>
              <a:gdLst>
                <a:gd name="connsiteX0" fmla="*/ 548366 w 725803"/>
                <a:gd name="connsiteY0" fmla="*/ 18062 h 230018"/>
                <a:gd name="connsiteX1" fmla="*/ 717910 w 725803"/>
                <a:gd name="connsiteY1" fmla="*/ 97530 h 230018"/>
                <a:gd name="connsiteX2" fmla="*/ 725803 w 725803"/>
                <a:gd name="connsiteY2" fmla="*/ 104806 h 230018"/>
                <a:gd name="connsiteX3" fmla="*/ 724783 w 725803"/>
                <a:gd name="connsiteY3" fmla="*/ 109858 h 230018"/>
                <a:gd name="connsiteX4" fmla="*/ 549329 w 725803"/>
                <a:gd name="connsiteY4" fmla="*/ 226157 h 230018"/>
                <a:gd name="connsiteX5" fmla="*/ 373875 w 725803"/>
                <a:gd name="connsiteY5" fmla="*/ 109858 h 230018"/>
                <a:gd name="connsiteX6" fmla="*/ 369336 w 725803"/>
                <a:gd name="connsiteY6" fmla="*/ 87374 h 230018"/>
                <a:gd name="connsiteX7" fmla="*/ 398743 w 725803"/>
                <a:gd name="connsiteY7" fmla="*/ 87429 h 230018"/>
                <a:gd name="connsiteX8" fmla="*/ 548366 w 725803"/>
                <a:gd name="connsiteY8" fmla="*/ 18062 h 230018"/>
                <a:gd name="connsiteX9" fmla="*/ 165592 w 725803"/>
                <a:gd name="connsiteY9" fmla="*/ 0 h 230018"/>
                <a:gd name="connsiteX10" fmla="*/ 336781 w 725803"/>
                <a:gd name="connsiteY10" fmla="*/ 87312 h 230018"/>
                <a:gd name="connsiteX11" fmla="*/ 362567 w 725803"/>
                <a:gd name="connsiteY11" fmla="*/ 87361 h 230018"/>
                <a:gd name="connsiteX12" fmla="*/ 357245 w 725803"/>
                <a:gd name="connsiteY12" fmla="*/ 113719 h 230018"/>
                <a:gd name="connsiteX13" fmla="*/ 181791 w 725803"/>
                <a:gd name="connsiteY13" fmla="*/ 230018 h 230018"/>
                <a:gd name="connsiteX14" fmla="*/ 6337 w 725803"/>
                <a:gd name="connsiteY14" fmla="*/ 113719 h 230018"/>
                <a:gd name="connsiteX15" fmla="*/ 0 w 725803"/>
                <a:gd name="connsiteY15" fmla="*/ 82328 h 230018"/>
                <a:gd name="connsiteX16" fmla="*/ 8477 w 725803"/>
                <a:gd name="connsiteY16" fmla="*/ 73687 h 230018"/>
                <a:gd name="connsiteX17" fmla="*/ 165592 w 725803"/>
                <a:gd name="connsiteY17" fmla="*/ 0 h 230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25803" h="230018">
                  <a:moveTo>
                    <a:pt x="548366" y="18062"/>
                  </a:moveTo>
                  <a:cubicBezTo>
                    <a:pt x="627291" y="42933"/>
                    <a:pt x="681487" y="69590"/>
                    <a:pt x="717910" y="97530"/>
                  </a:cubicBezTo>
                  <a:lnTo>
                    <a:pt x="725803" y="104806"/>
                  </a:lnTo>
                  <a:lnTo>
                    <a:pt x="724783" y="109858"/>
                  </a:lnTo>
                  <a:cubicBezTo>
                    <a:pt x="695876" y="178202"/>
                    <a:pt x="628203" y="226157"/>
                    <a:pt x="549329" y="226157"/>
                  </a:cubicBezTo>
                  <a:cubicBezTo>
                    <a:pt x="470455" y="226157"/>
                    <a:pt x="402782" y="178202"/>
                    <a:pt x="373875" y="109858"/>
                  </a:cubicBezTo>
                  <a:lnTo>
                    <a:pt x="369336" y="87374"/>
                  </a:lnTo>
                  <a:lnTo>
                    <a:pt x="398743" y="87429"/>
                  </a:lnTo>
                  <a:cubicBezTo>
                    <a:pt x="478903" y="80426"/>
                    <a:pt x="545140" y="47290"/>
                    <a:pt x="548366" y="18062"/>
                  </a:cubicBezTo>
                  <a:close/>
                  <a:moveTo>
                    <a:pt x="165592" y="0"/>
                  </a:moveTo>
                  <a:cubicBezTo>
                    <a:pt x="209776" y="56477"/>
                    <a:pt x="273742" y="81357"/>
                    <a:pt x="336781" y="87312"/>
                  </a:cubicBezTo>
                  <a:lnTo>
                    <a:pt x="362567" y="87361"/>
                  </a:lnTo>
                  <a:lnTo>
                    <a:pt x="357245" y="113719"/>
                  </a:lnTo>
                  <a:cubicBezTo>
                    <a:pt x="328338" y="182063"/>
                    <a:pt x="260665" y="230018"/>
                    <a:pt x="181791" y="230018"/>
                  </a:cubicBezTo>
                  <a:cubicBezTo>
                    <a:pt x="102918" y="230018"/>
                    <a:pt x="35244" y="182063"/>
                    <a:pt x="6337" y="113719"/>
                  </a:cubicBezTo>
                  <a:lnTo>
                    <a:pt x="0" y="82328"/>
                  </a:lnTo>
                  <a:lnTo>
                    <a:pt x="8477" y="73687"/>
                  </a:lnTo>
                  <a:cubicBezTo>
                    <a:pt x="41203" y="46669"/>
                    <a:pt x="91308" y="21823"/>
                    <a:pt x="165592" y="0"/>
                  </a:cubicBezTo>
                  <a:close/>
                </a:path>
              </a:pathLst>
            </a:custGeom>
            <a:noFill/>
            <a:ln>
              <a:solidFill>
                <a:srgbClr val="CBC21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00851" y="1835674"/>
              <a:ext cx="1002852" cy="938161"/>
            </a:xfrm>
            <a:custGeom>
              <a:avLst/>
              <a:gdLst>
                <a:gd name="connsiteX0" fmla="*/ 0 w 142196"/>
                <a:gd name="connsiteY0" fmla="*/ 0 h 240943"/>
                <a:gd name="connsiteX1" fmla="*/ 142196 w 142196"/>
                <a:gd name="connsiteY1" fmla="*/ 0 h 240943"/>
                <a:gd name="connsiteX2" fmla="*/ 142196 w 142196"/>
                <a:gd name="connsiteY2" fmla="*/ 240943 h 240943"/>
                <a:gd name="connsiteX3" fmla="*/ 0 w 142196"/>
                <a:gd name="connsiteY3" fmla="*/ 240943 h 240943"/>
                <a:gd name="connsiteX4" fmla="*/ 0 w 142196"/>
                <a:gd name="connsiteY4" fmla="*/ 0 h 240943"/>
                <a:gd name="connsiteX0-1" fmla="*/ 0 w 801828"/>
                <a:gd name="connsiteY0-2" fmla="*/ 570760 h 811703"/>
                <a:gd name="connsiteX1-3" fmla="*/ 801828 w 801828"/>
                <a:gd name="connsiteY1-4" fmla="*/ 0 h 811703"/>
                <a:gd name="connsiteX2-5" fmla="*/ 142196 w 801828"/>
                <a:gd name="connsiteY2-6" fmla="*/ 811703 h 811703"/>
                <a:gd name="connsiteX3-7" fmla="*/ 0 w 801828"/>
                <a:gd name="connsiteY3-8" fmla="*/ 811703 h 811703"/>
                <a:gd name="connsiteX4-9" fmla="*/ 0 w 801828"/>
                <a:gd name="connsiteY4-10" fmla="*/ 570760 h 811703"/>
                <a:gd name="connsiteX0-11" fmla="*/ 0 w 801828"/>
                <a:gd name="connsiteY0-12" fmla="*/ 596434 h 837377"/>
                <a:gd name="connsiteX1-13" fmla="*/ 693206 w 801828"/>
                <a:gd name="connsiteY1-14" fmla="*/ 0 h 837377"/>
                <a:gd name="connsiteX2-15" fmla="*/ 801828 w 801828"/>
                <a:gd name="connsiteY2-16" fmla="*/ 25674 h 837377"/>
                <a:gd name="connsiteX3-17" fmla="*/ 142196 w 801828"/>
                <a:gd name="connsiteY3-18" fmla="*/ 837377 h 837377"/>
                <a:gd name="connsiteX4-19" fmla="*/ 0 w 801828"/>
                <a:gd name="connsiteY4-20" fmla="*/ 837377 h 837377"/>
                <a:gd name="connsiteX5" fmla="*/ 0 w 801828"/>
                <a:gd name="connsiteY5" fmla="*/ 596434 h 837377"/>
                <a:gd name="connsiteX0-21" fmla="*/ 0 w 955874"/>
                <a:gd name="connsiteY0-22" fmla="*/ 45968 h 875445"/>
                <a:gd name="connsiteX1-23" fmla="*/ 847252 w 955874"/>
                <a:gd name="connsiteY1-24" fmla="*/ 38068 h 875445"/>
                <a:gd name="connsiteX2-25" fmla="*/ 955874 w 955874"/>
                <a:gd name="connsiteY2-26" fmla="*/ 63742 h 875445"/>
                <a:gd name="connsiteX3-27" fmla="*/ 296242 w 955874"/>
                <a:gd name="connsiteY3-28" fmla="*/ 875445 h 875445"/>
                <a:gd name="connsiteX4-29" fmla="*/ 154046 w 955874"/>
                <a:gd name="connsiteY4-30" fmla="*/ 875445 h 875445"/>
                <a:gd name="connsiteX5-31" fmla="*/ 0 w 955874"/>
                <a:gd name="connsiteY5-32" fmla="*/ 45968 h 875445"/>
                <a:gd name="connsiteX0-33" fmla="*/ 3575 w 959449"/>
                <a:gd name="connsiteY0-34" fmla="*/ 72844 h 902321"/>
                <a:gd name="connsiteX1-35" fmla="*/ 122072 w 959449"/>
                <a:gd name="connsiteY1-36" fmla="*/ 43220 h 902321"/>
                <a:gd name="connsiteX2-37" fmla="*/ 850827 w 959449"/>
                <a:gd name="connsiteY2-38" fmla="*/ 64944 h 902321"/>
                <a:gd name="connsiteX3-39" fmla="*/ 959449 w 959449"/>
                <a:gd name="connsiteY3-40" fmla="*/ 90618 h 902321"/>
                <a:gd name="connsiteX4-41" fmla="*/ 299817 w 959449"/>
                <a:gd name="connsiteY4-42" fmla="*/ 902321 h 902321"/>
                <a:gd name="connsiteX5-43" fmla="*/ 157621 w 959449"/>
                <a:gd name="connsiteY5-44" fmla="*/ 902321 h 902321"/>
                <a:gd name="connsiteX6" fmla="*/ 3575 w 959449"/>
                <a:gd name="connsiteY6" fmla="*/ 72844 h 902321"/>
                <a:gd name="connsiteX0-45" fmla="*/ 3575 w 959449"/>
                <a:gd name="connsiteY0-46" fmla="*/ 72844 h 902321"/>
                <a:gd name="connsiteX1-47" fmla="*/ 122072 w 959449"/>
                <a:gd name="connsiteY1-48" fmla="*/ 43220 h 902321"/>
                <a:gd name="connsiteX2-49" fmla="*/ 453794 w 959449"/>
                <a:gd name="connsiteY2-50" fmla="*/ 385473 h 902321"/>
                <a:gd name="connsiteX3-51" fmla="*/ 850827 w 959449"/>
                <a:gd name="connsiteY3-52" fmla="*/ 64944 h 902321"/>
                <a:gd name="connsiteX4-53" fmla="*/ 959449 w 959449"/>
                <a:gd name="connsiteY4-54" fmla="*/ 90618 h 902321"/>
                <a:gd name="connsiteX5-55" fmla="*/ 299817 w 959449"/>
                <a:gd name="connsiteY5-56" fmla="*/ 902321 h 902321"/>
                <a:gd name="connsiteX6-57" fmla="*/ 157621 w 959449"/>
                <a:gd name="connsiteY6-58" fmla="*/ 902321 h 902321"/>
                <a:gd name="connsiteX7" fmla="*/ 3575 w 959449"/>
                <a:gd name="connsiteY7" fmla="*/ 72844 h 902321"/>
                <a:gd name="connsiteX0-59" fmla="*/ 3575 w 959449"/>
                <a:gd name="connsiteY0-60" fmla="*/ 72844 h 902321"/>
                <a:gd name="connsiteX1-61" fmla="*/ 122072 w 959449"/>
                <a:gd name="connsiteY1-62" fmla="*/ 43220 h 902321"/>
                <a:gd name="connsiteX2-63" fmla="*/ 453794 w 959449"/>
                <a:gd name="connsiteY2-64" fmla="*/ 385473 h 902321"/>
                <a:gd name="connsiteX3-65" fmla="*/ 850827 w 959449"/>
                <a:gd name="connsiteY3-66" fmla="*/ 64944 h 902321"/>
                <a:gd name="connsiteX4-67" fmla="*/ 959449 w 959449"/>
                <a:gd name="connsiteY4-68" fmla="*/ 90618 h 902321"/>
                <a:gd name="connsiteX5-69" fmla="*/ 299817 w 959449"/>
                <a:gd name="connsiteY5-70" fmla="*/ 902321 h 902321"/>
                <a:gd name="connsiteX6-71" fmla="*/ 157621 w 959449"/>
                <a:gd name="connsiteY6-72" fmla="*/ 902321 h 902321"/>
                <a:gd name="connsiteX7-73" fmla="*/ 3575 w 959449"/>
                <a:gd name="connsiteY7-74" fmla="*/ 72844 h 902321"/>
                <a:gd name="connsiteX0-75" fmla="*/ 3575 w 959449"/>
                <a:gd name="connsiteY0-76" fmla="*/ 72844 h 902321"/>
                <a:gd name="connsiteX1-77" fmla="*/ 122072 w 959449"/>
                <a:gd name="connsiteY1-78" fmla="*/ 43220 h 902321"/>
                <a:gd name="connsiteX2-79" fmla="*/ 453794 w 959449"/>
                <a:gd name="connsiteY2-80" fmla="*/ 385473 h 902321"/>
                <a:gd name="connsiteX3-81" fmla="*/ 850827 w 959449"/>
                <a:gd name="connsiteY3-82" fmla="*/ 64944 h 902321"/>
                <a:gd name="connsiteX4-83" fmla="*/ 959449 w 959449"/>
                <a:gd name="connsiteY4-84" fmla="*/ 90618 h 902321"/>
                <a:gd name="connsiteX5-85" fmla="*/ 299817 w 959449"/>
                <a:gd name="connsiteY5-86" fmla="*/ 902321 h 902321"/>
                <a:gd name="connsiteX6-87" fmla="*/ 157621 w 959449"/>
                <a:gd name="connsiteY6-88" fmla="*/ 902321 h 902321"/>
                <a:gd name="connsiteX7-89" fmla="*/ 3575 w 959449"/>
                <a:gd name="connsiteY7-90" fmla="*/ 72844 h 902321"/>
                <a:gd name="connsiteX0-91" fmla="*/ 3575 w 959449"/>
                <a:gd name="connsiteY0-92" fmla="*/ 72844 h 902321"/>
                <a:gd name="connsiteX1-93" fmla="*/ 122072 w 959449"/>
                <a:gd name="connsiteY1-94" fmla="*/ 43220 h 902321"/>
                <a:gd name="connsiteX2-95" fmla="*/ 453794 w 959449"/>
                <a:gd name="connsiteY2-96" fmla="*/ 385473 h 902321"/>
                <a:gd name="connsiteX3-97" fmla="*/ 850827 w 959449"/>
                <a:gd name="connsiteY3-98" fmla="*/ 64944 h 902321"/>
                <a:gd name="connsiteX4-99" fmla="*/ 959449 w 959449"/>
                <a:gd name="connsiteY4-100" fmla="*/ 90618 h 902321"/>
                <a:gd name="connsiteX5-101" fmla="*/ 299817 w 959449"/>
                <a:gd name="connsiteY5-102" fmla="*/ 902321 h 902321"/>
                <a:gd name="connsiteX6-103" fmla="*/ 157621 w 959449"/>
                <a:gd name="connsiteY6-104" fmla="*/ 902321 h 902321"/>
                <a:gd name="connsiteX7-105" fmla="*/ 3575 w 959449"/>
                <a:gd name="connsiteY7-106" fmla="*/ 72844 h 902321"/>
                <a:gd name="connsiteX0-107" fmla="*/ 3575 w 959449"/>
                <a:gd name="connsiteY0-108" fmla="*/ 72844 h 902321"/>
                <a:gd name="connsiteX1-109" fmla="*/ 122072 w 959449"/>
                <a:gd name="connsiteY1-110" fmla="*/ 43220 h 902321"/>
                <a:gd name="connsiteX2-111" fmla="*/ 453794 w 959449"/>
                <a:gd name="connsiteY2-112" fmla="*/ 385473 h 902321"/>
                <a:gd name="connsiteX3-113" fmla="*/ 850827 w 959449"/>
                <a:gd name="connsiteY3-114" fmla="*/ 64944 h 902321"/>
                <a:gd name="connsiteX4-115" fmla="*/ 959449 w 959449"/>
                <a:gd name="connsiteY4-116" fmla="*/ 90618 h 902321"/>
                <a:gd name="connsiteX5-117" fmla="*/ 299817 w 959449"/>
                <a:gd name="connsiteY5-118" fmla="*/ 902321 h 902321"/>
                <a:gd name="connsiteX6-119" fmla="*/ 157621 w 959449"/>
                <a:gd name="connsiteY6-120" fmla="*/ 902321 h 902321"/>
                <a:gd name="connsiteX7-121" fmla="*/ 3575 w 959449"/>
                <a:gd name="connsiteY7-122" fmla="*/ 72844 h 902321"/>
                <a:gd name="connsiteX0-123" fmla="*/ 0 w 955874"/>
                <a:gd name="connsiteY0-124" fmla="*/ 29624 h 859101"/>
                <a:gd name="connsiteX1-125" fmla="*/ 118497 w 955874"/>
                <a:gd name="connsiteY1-126" fmla="*/ 0 h 859101"/>
                <a:gd name="connsiteX2-127" fmla="*/ 450219 w 955874"/>
                <a:gd name="connsiteY2-128" fmla="*/ 342253 h 859101"/>
                <a:gd name="connsiteX3-129" fmla="*/ 847252 w 955874"/>
                <a:gd name="connsiteY3-130" fmla="*/ 21724 h 859101"/>
                <a:gd name="connsiteX4-131" fmla="*/ 955874 w 955874"/>
                <a:gd name="connsiteY4-132" fmla="*/ 47398 h 859101"/>
                <a:gd name="connsiteX5-133" fmla="*/ 296242 w 955874"/>
                <a:gd name="connsiteY5-134" fmla="*/ 859101 h 859101"/>
                <a:gd name="connsiteX6-135" fmla="*/ 154046 w 955874"/>
                <a:gd name="connsiteY6-136" fmla="*/ 859101 h 859101"/>
                <a:gd name="connsiteX7-137" fmla="*/ 0 w 955874"/>
                <a:gd name="connsiteY7-138" fmla="*/ 29624 h 859101"/>
                <a:gd name="connsiteX0-139" fmla="*/ 0 w 955874"/>
                <a:gd name="connsiteY0-140" fmla="*/ 29624 h 859101"/>
                <a:gd name="connsiteX1-141" fmla="*/ 118497 w 955874"/>
                <a:gd name="connsiteY1-142" fmla="*/ 0 h 859101"/>
                <a:gd name="connsiteX2-143" fmla="*/ 450219 w 955874"/>
                <a:gd name="connsiteY2-144" fmla="*/ 342253 h 859101"/>
                <a:gd name="connsiteX3-145" fmla="*/ 847252 w 955874"/>
                <a:gd name="connsiteY3-146" fmla="*/ 21724 h 859101"/>
                <a:gd name="connsiteX4-147" fmla="*/ 955874 w 955874"/>
                <a:gd name="connsiteY4-148" fmla="*/ 47398 h 859101"/>
                <a:gd name="connsiteX5-149" fmla="*/ 296242 w 955874"/>
                <a:gd name="connsiteY5-150" fmla="*/ 859101 h 859101"/>
                <a:gd name="connsiteX6-151" fmla="*/ 154046 w 955874"/>
                <a:gd name="connsiteY6-152" fmla="*/ 859101 h 859101"/>
                <a:gd name="connsiteX7-153" fmla="*/ 0 w 955874"/>
                <a:gd name="connsiteY7-154" fmla="*/ 29624 h 859101"/>
                <a:gd name="connsiteX0-155" fmla="*/ 0 w 955874"/>
                <a:gd name="connsiteY0-156" fmla="*/ 29624 h 859101"/>
                <a:gd name="connsiteX1-157" fmla="*/ 118497 w 955874"/>
                <a:gd name="connsiteY1-158" fmla="*/ 0 h 859101"/>
                <a:gd name="connsiteX2-159" fmla="*/ 450219 w 955874"/>
                <a:gd name="connsiteY2-160" fmla="*/ 342253 h 859101"/>
                <a:gd name="connsiteX3-161" fmla="*/ 847252 w 955874"/>
                <a:gd name="connsiteY3-162" fmla="*/ 21724 h 859101"/>
                <a:gd name="connsiteX4-163" fmla="*/ 955874 w 955874"/>
                <a:gd name="connsiteY4-164" fmla="*/ 47398 h 859101"/>
                <a:gd name="connsiteX5-165" fmla="*/ 296242 w 955874"/>
                <a:gd name="connsiteY5-166" fmla="*/ 859101 h 859101"/>
                <a:gd name="connsiteX6-167" fmla="*/ 154046 w 955874"/>
                <a:gd name="connsiteY6-168" fmla="*/ 859101 h 859101"/>
                <a:gd name="connsiteX7-169" fmla="*/ 0 w 955874"/>
                <a:gd name="connsiteY7-170" fmla="*/ 29624 h 859101"/>
                <a:gd name="connsiteX0-171" fmla="*/ 0 w 955874"/>
                <a:gd name="connsiteY0-172" fmla="*/ 29624 h 859101"/>
                <a:gd name="connsiteX1-173" fmla="*/ 118497 w 955874"/>
                <a:gd name="connsiteY1-174" fmla="*/ 0 h 859101"/>
                <a:gd name="connsiteX2-175" fmla="*/ 450219 w 955874"/>
                <a:gd name="connsiteY2-176" fmla="*/ 342253 h 859101"/>
                <a:gd name="connsiteX3-177" fmla="*/ 847252 w 955874"/>
                <a:gd name="connsiteY3-178" fmla="*/ 21724 h 859101"/>
                <a:gd name="connsiteX4-179" fmla="*/ 955874 w 955874"/>
                <a:gd name="connsiteY4-180" fmla="*/ 47398 h 859101"/>
                <a:gd name="connsiteX5-181" fmla="*/ 296242 w 955874"/>
                <a:gd name="connsiteY5-182" fmla="*/ 859101 h 859101"/>
                <a:gd name="connsiteX6-183" fmla="*/ 154046 w 955874"/>
                <a:gd name="connsiteY6-184" fmla="*/ 859101 h 859101"/>
                <a:gd name="connsiteX7-185" fmla="*/ 0 w 955874"/>
                <a:gd name="connsiteY7-186" fmla="*/ 29624 h 859101"/>
                <a:gd name="connsiteX0-187" fmla="*/ 27991 w 983865"/>
                <a:gd name="connsiteY0-188" fmla="*/ 29624 h 859101"/>
                <a:gd name="connsiteX1-189" fmla="*/ 146488 w 983865"/>
                <a:gd name="connsiteY1-190" fmla="*/ 0 h 859101"/>
                <a:gd name="connsiteX2-191" fmla="*/ 478210 w 983865"/>
                <a:gd name="connsiteY2-192" fmla="*/ 342253 h 859101"/>
                <a:gd name="connsiteX3-193" fmla="*/ 875243 w 983865"/>
                <a:gd name="connsiteY3-194" fmla="*/ 21724 h 859101"/>
                <a:gd name="connsiteX4-195" fmla="*/ 983865 w 983865"/>
                <a:gd name="connsiteY4-196" fmla="*/ 47398 h 859101"/>
                <a:gd name="connsiteX5-197" fmla="*/ 324233 w 983865"/>
                <a:gd name="connsiteY5-198" fmla="*/ 859101 h 859101"/>
                <a:gd name="connsiteX6-199" fmla="*/ 182037 w 983865"/>
                <a:gd name="connsiteY6-200" fmla="*/ 859101 h 859101"/>
                <a:gd name="connsiteX7-201" fmla="*/ 0 w 983865"/>
                <a:gd name="connsiteY7-202" fmla="*/ 474311 h 859101"/>
                <a:gd name="connsiteX8" fmla="*/ 27991 w 983865"/>
                <a:gd name="connsiteY8" fmla="*/ 29624 h 859101"/>
                <a:gd name="connsiteX0-203" fmla="*/ 27991 w 993783"/>
                <a:gd name="connsiteY0-204" fmla="*/ 29624 h 859101"/>
                <a:gd name="connsiteX1-205" fmla="*/ 146488 w 993783"/>
                <a:gd name="connsiteY1-206" fmla="*/ 0 h 859101"/>
                <a:gd name="connsiteX2-207" fmla="*/ 478210 w 993783"/>
                <a:gd name="connsiteY2-208" fmla="*/ 342253 h 859101"/>
                <a:gd name="connsiteX3-209" fmla="*/ 875243 w 993783"/>
                <a:gd name="connsiteY3-210" fmla="*/ 21724 h 859101"/>
                <a:gd name="connsiteX4-211" fmla="*/ 983865 w 993783"/>
                <a:gd name="connsiteY4-212" fmla="*/ 47398 h 859101"/>
                <a:gd name="connsiteX5-213" fmla="*/ 966424 w 993783"/>
                <a:gd name="connsiteY5-214" fmla="*/ 460305 h 859101"/>
                <a:gd name="connsiteX6-215" fmla="*/ 324233 w 993783"/>
                <a:gd name="connsiteY6-216" fmla="*/ 859101 h 859101"/>
                <a:gd name="connsiteX7-217" fmla="*/ 182037 w 993783"/>
                <a:gd name="connsiteY7-218" fmla="*/ 859101 h 859101"/>
                <a:gd name="connsiteX8-219" fmla="*/ 0 w 993783"/>
                <a:gd name="connsiteY8-220" fmla="*/ 474311 h 859101"/>
                <a:gd name="connsiteX9" fmla="*/ 27991 w 993783"/>
                <a:gd name="connsiteY9" fmla="*/ 29624 h 859101"/>
                <a:gd name="connsiteX0-221" fmla="*/ 27991 w 988158"/>
                <a:gd name="connsiteY0-222" fmla="*/ 29624 h 859101"/>
                <a:gd name="connsiteX1-223" fmla="*/ 146488 w 988158"/>
                <a:gd name="connsiteY1-224" fmla="*/ 0 h 859101"/>
                <a:gd name="connsiteX2-225" fmla="*/ 478210 w 988158"/>
                <a:gd name="connsiteY2-226" fmla="*/ 342253 h 859101"/>
                <a:gd name="connsiteX3-227" fmla="*/ 875243 w 988158"/>
                <a:gd name="connsiteY3-228" fmla="*/ 21724 h 859101"/>
                <a:gd name="connsiteX4-229" fmla="*/ 983865 w 988158"/>
                <a:gd name="connsiteY4-230" fmla="*/ 47398 h 859101"/>
                <a:gd name="connsiteX5-231" fmla="*/ 966424 w 988158"/>
                <a:gd name="connsiteY5-232" fmla="*/ 460305 h 859101"/>
                <a:gd name="connsiteX6-233" fmla="*/ 324233 w 988158"/>
                <a:gd name="connsiteY6-234" fmla="*/ 859101 h 859101"/>
                <a:gd name="connsiteX7-235" fmla="*/ 182037 w 988158"/>
                <a:gd name="connsiteY7-236" fmla="*/ 859101 h 859101"/>
                <a:gd name="connsiteX8-237" fmla="*/ 0 w 988158"/>
                <a:gd name="connsiteY8-238" fmla="*/ 474311 h 859101"/>
                <a:gd name="connsiteX9-239" fmla="*/ 27991 w 988158"/>
                <a:gd name="connsiteY9-240" fmla="*/ 29624 h 859101"/>
                <a:gd name="connsiteX0-241" fmla="*/ 27991 w 983865"/>
                <a:gd name="connsiteY0-242" fmla="*/ 29624 h 859101"/>
                <a:gd name="connsiteX1-243" fmla="*/ 146488 w 983865"/>
                <a:gd name="connsiteY1-244" fmla="*/ 0 h 859101"/>
                <a:gd name="connsiteX2-245" fmla="*/ 478210 w 983865"/>
                <a:gd name="connsiteY2-246" fmla="*/ 342253 h 859101"/>
                <a:gd name="connsiteX3-247" fmla="*/ 875243 w 983865"/>
                <a:gd name="connsiteY3-248" fmla="*/ 21724 h 859101"/>
                <a:gd name="connsiteX4-249" fmla="*/ 983865 w 983865"/>
                <a:gd name="connsiteY4-250" fmla="*/ 47398 h 859101"/>
                <a:gd name="connsiteX5-251" fmla="*/ 966424 w 983865"/>
                <a:gd name="connsiteY5-252" fmla="*/ 460305 h 859101"/>
                <a:gd name="connsiteX6-253" fmla="*/ 324233 w 983865"/>
                <a:gd name="connsiteY6-254" fmla="*/ 859101 h 859101"/>
                <a:gd name="connsiteX7-255" fmla="*/ 182037 w 983865"/>
                <a:gd name="connsiteY7-256" fmla="*/ 859101 h 859101"/>
                <a:gd name="connsiteX8-257" fmla="*/ 0 w 983865"/>
                <a:gd name="connsiteY8-258" fmla="*/ 474311 h 859101"/>
                <a:gd name="connsiteX9-259" fmla="*/ 27991 w 983865"/>
                <a:gd name="connsiteY9-260" fmla="*/ 29624 h 859101"/>
                <a:gd name="connsiteX0-261" fmla="*/ 27991 w 983865"/>
                <a:gd name="connsiteY0-262" fmla="*/ 29624 h 859101"/>
                <a:gd name="connsiteX1-263" fmla="*/ 146488 w 983865"/>
                <a:gd name="connsiteY1-264" fmla="*/ 0 h 859101"/>
                <a:gd name="connsiteX2-265" fmla="*/ 478210 w 983865"/>
                <a:gd name="connsiteY2-266" fmla="*/ 342253 h 859101"/>
                <a:gd name="connsiteX3-267" fmla="*/ 875243 w 983865"/>
                <a:gd name="connsiteY3-268" fmla="*/ 21724 h 859101"/>
                <a:gd name="connsiteX4-269" fmla="*/ 983865 w 983865"/>
                <a:gd name="connsiteY4-270" fmla="*/ 47398 h 859101"/>
                <a:gd name="connsiteX5-271" fmla="*/ 966424 w 983865"/>
                <a:gd name="connsiteY5-272" fmla="*/ 460305 h 859101"/>
                <a:gd name="connsiteX6-273" fmla="*/ 324233 w 983865"/>
                <a:gd name="connsiteY6-274" fmla="*/ 859101 h 859101"/>
                <a:gd name="connsiteX7-275" fmla="*/ 182037 w 983865"/>
                <a:gd name="connsiteY7-276" fmla="*/ 859101 h 859101"/>
                <a:gd name="connsiteX8-277" fmla="*/ 0 w 983865"/>
                <a:gd name="connsiteY8-278" fmla="*/ 474311 h 859101"/>
                <a:gd name="connsiteX9-279" fmla="*/ 27991 w 983865"/>
                <a:gd name="connsiteY9-280" fmla="*/ 29624 h 859101"/>
                <a:gd name="connsiteX0-281" fmla="*/ 27991 w 983865"/>
                <a:gd name="connsiteY0-282" fmla="*/ 29624 h 859101"/>
                <a:gd name="connsiteX1-283" fmla="*/ 146488 w 983865"/>
                <a:gd name="connsiteY1-284" fmla="*/ 0 h 859101"/>
                <a:gd name="connsiteX2-285" fmla="*/ 478210 w 983865"/>
                <a:gd name="connsiteY2-286" fmla="*/ 342253 h 859101"/>
                <a:gd name="connsiteX3-287" fmla="*/ 875243 w 983865"/>
                <a:gd name="connsiteY3-288" fmla="*/ 21724 h 859101"/>
                <a:gd name="connsiteX4-289" fmla="*/ 983865 w 983865"/>
                <a:gd name="connsiteY4-290" fmla="*/ 47398 h 859101"/>
                <a:gd name="connsiteX5-291" fmla="*/ 966424 w 983865"/>
                <a:gd name="connsiteY5-292" fmla="*/ 460305 h 859101"/>
                <a:gd name="connsiteX6-293" fmla="*/ 324233 w 983865"/>
                <a:gd name="connsiteY6-294" fmla="*/ 859101 h 859101"/>
                <a:gd name="connsiteX7-295" fmla="*/ 182037 w 983865"/>
                <a:gd name="connsiteY7-296" fmla="*/ 859101 h 859101"/>
                <a:gd name="connsiteX8-297" fmla="*/ 0 w 983865"/>
                <a:gd name="connsiteY8-298" fmla="*/ 474311 h 859101"/>
                <a:gd name="connsiteX9-299" fmla="*/ 27991 w 983865"/>
                <a:gd name="connsiteY9-300" fmla="*/ 29624 h 859101"/>
                <a:gd name="connsiteX0-301" fmla="*/ 27991 w 983865"/>
                <a:gd name="connsiteY0-302" fmla="*/ 29624 h 859101"/>
                <a:gd name="connsiteX1-303" fmla="*/ 146488 w 983865"/>
                <a:gd name="connsiteY1-304" fmla="*/ 0 h 859101"/>
                <a:gd name="connsiteX2-305" fmla="*/ 478210 w 983865"/>
                <a:gd name="connsiteY2-306" fmla="*/ 342253 h 859101"/>
                <a:gd name="connsiteX3-307" fmla="*/ 875243 w 983865"/>
                <a:gd name="connsiteY3-308" fmla="*/ 21724 h 859101"/>
                <a:gd name="connsiteX4-309" fmla="*/ 983865 w 983865"/>
                <a:gd name="connsiteY4-310" fmla="*/ 47398 h 859101"/>
                <a:gd name="connsiteX5-311" fmla="*/ 966424 w 983865"/>
                <a:gd name="connsiteY5-312" fmla="*/ 460305 h 859101"/>
                <a:gd name="connsiteX6-313" fmla="*/ 324233 w 983865"/>
                <a:gd name="connsiteY6-314" fmla="*/ 859101 h 859101"/>
                <a:gd name="connsiteX7-315" fmla="*/ 182037 w 983865"/>
                <a:gd name="connsiteY7-316" fmla="*/ 859101 h 859101"/>
                <a:gd name="connsiteX8-317" fmla="*/ 0 w 983865"/>
                <a:gd name="connsiteY8-318" fmla="*/ 474311 h 859101"/>
                <a:gd name="connsiteX9-319" fmla="*/ 27991 w 983865"/>
                <a:gd name="connsiteY9-320" fmla="*/ 29624 h 859101"/>
                <a:gd name="connsiteX0-321" fmla="*/ 27991 w 983865"/>
                <a:gd name="connsiteY0-322" fmla="*/ 29624 h 937135"/>
                <a:gd name="connsiteX1-323" fmla="*/ 146488 w 983865"/>
                <a:gd name="connsiteY1-324" fmla="*/ 0 h 937135"/>
                <a:gd name="connsiteX2-325" fmla="*/ 478210 w 983865"/>
                <a:gd name="connsiteY2-326" fmla="*/ 342253 h 937135"/>
                <a:gd name="connsiteX3-327" fmla="*/ 875243 w 983865"/>
                <a:gd name="connsiteY3-328" fmla="*/ 21724 h 937135"/>
                <a:gd name="connsiteX4-329" fmla="*/ 983865 w 983865"/>
                <a:gd name="connsiteY4-330" fmla="*/ 47398 h 937135"/>
                <a:gd name="connsiteX5-331" fmla="*/ 966424 w 983865"/>
                <a:gd name="connsiteY5-332" fmla="*/ 460305 h 937135"/>
                <a:gd name="connsiteX6-333" fmla="*/ 324233 w 983865"/>
                <a:gd name="connsiteY6-334" fmla="*/ 859101 h 937135"/>
                <a:gd name="connsiteX7-335" fmla="*/ 49980 w 983865"/>
                <a:gd name="connsiteY7-336" fmla="*/ 937135 h 937135"/>
                <a:gd name="connsiteX8-337" fmla="*/ 0 w 983865"/>
                <a:gd name="connsiteY8-338" fmla="*/ 474311 h 937135"/>
                <a:gd name="connsiteX9-339" fmla="*/ 27991 w 983865"/>
                <a:gd name="connsiteY9-340" fmla="*/ 29624 h 937135"/>
                <a:gd name="connsiteX0-341" fmla="*/ 27991 w 983865"/>
                <a:gd name="connsiteY0-342" fmla="*/ 29624 h 937135"/>
                <a:gd name="connsiteX1-343" fmla="*/ 146488 w 983865"/>
                <a:gd name="connsiteY1-344" fmla="*/ 0 h 937135"/>
                <a:gd name="connsiteX2-345" fmla="*/ 478210 w 983865"/>
                <a:gd name="connsiteY2-346" fmla="*/ 342253 h 937135"/>
                <a:gd name="connsiteX3-347" fmla="*/ 875243 w 983865"/>
                <a:gd name="connsiteY3-348" fmla="*/ 21724 h 937135"/>
                <a:gd name="connsiteX4-349" fmla="*/ 983865 w 983865"/>
                <a:gd name="connsiteY4-350" fmla="*/ 47398 h 937135"/>
                <a:gd name="connsiteX5-351" fmla="*/ 966424 w 983865"/>
                <a:gd name="connsiteY5-352" fmla="*/ 460305 h 937135"/>
                <a:gd name="connsiteX6-353" fmla="*/ 942504 w 983865"/>
                <a:gd name="connsiteY6-354" fmla="*/ 927130 h 937135"/>
                <a:gd name="connsiteX7-355" fmla="*/ 49980 w 983865"/>
                <a:gd name="connsiteY7-356" fmla="*/ 937135 h 937135"/>
                <a:gd name="connsiteX8-357" fmla="*/ 0 w 983865"/>
                <a:gd name="connsiteY8-358" fmla="*/ 474311 h 937135"/>
                <a:gd name="connsiteX9-359" fmla="*/ 27991 w 983865"/>
                <a:gd name="connsiteY9-360" fmla="*/ 29624 h 937135"/>
                <a:gd name="connsiteX0-361" fmla="*/ 39371 w 995245"/>
                <a:gd name="connsiteY0-362" fmla="*/ 29624 h 937135"/>
                <a:gd name="connsiteX1-363" fmla="*/ 157868 w 995245"/>
                <a:gd name="connsiteY1-364" fmla="*/ 0 h 937135"/>
                <a:gd name="connsiteX2-365" fmla="*/ 489590 w 995245"/>
                <a:gd name="connsiteY2-366" fmla="*/ 342253 h 937135"/>
                <a:gd name="connsiteX3-367" fmla="*/ 886623 w 995245"/>
                <a:gd name="connsiteY3-368" fmla="*/ 21724 h 937135"/>
                <a:gd name="connsiteX4-369" fmla="*/ 995245 w 995245"/>
                <a:gd name="connsiteY4-370" fmla="*/ 47398 h 937135"/>
                <a:gd name="connsiteX5-371" fmla="*/ 977804 w 995245"/>
                <a:gd name="connsiteY5-372" fmla="*/ 460305 h 937135"/>
                <a:gd name="connsiteX6-373" fmla="*/ 953884 w 995245"/>
                <a:gd name="connsiteY6-374" fmla="*/ 927130 h 937135"/>
                <a:gd name="connsiteX7-375" fmla="*/ 61360 w 995245"/>
                <a:gd name="connsiteY7-376" fmla="*/ 937135 h 937135"/>
                <a:gd name="connsiteX8-377" fmla="*/ 11380 w 995245"/>
                <a:gd name="connsiteY8-378" fmla="*/ 474311 h 937135"/>
                <a:gd name="connsiteX9-379" fmla="*/ 39371 w 995245"/>
                <a:gd name="connsiteY9-380" fmla="*/ 29624 h 937135"/>
                <a:gd name="connsiteX0-381" fmla="*/ 39371 w 999860"/>
                <a:gd name="connsiteY0-382" fmla="*/ 29624 h 937135"/>
                <a:gd name="connsiteX1-383" fmla="*/ 157868 w 999860"/>
                <a:gd name="connsiteY1-384" fmla="*/ 0 h 937135"/>
                <a:gd name="connsiteX2-385" fmla="*/ 489590 w 999860"/>
                <a:gd name="connsiteY2-386" fmla="*/ 342253 h 937135"/>
                <a:gd name="connsiteX3-387" fmla="*/ 886623 w 999860"/>
                <a:gd name="connsiteY3-388" fmla="*/ 21724 h 937135"/>
                <a:gd name="connsiteX4-389" fmla="*/ 995245 w 999860"/>
                <a:gd name="connsiteY4-390" fmla="*/ 47398 h 937135"/>
                <a:gd name="connsiteX5-391" fmla="*/ 977804 w 999860"/>
                <a:gd name="connsiteY5-392" fmla="*/ 460305 h 937135"/>
                <a:gd name="connsiteX6-393" fmla="*/ 953884 w 999860"/>
                <a:gd name="connsiteY6-394" fmla="*/ 927130 h 937135"/>
                <a:gd name="connsiteX7-395" fmla="*/ 61360 w 999860"/>
                <a:gd name="connsiteY7-396" fmla="*/ 937135 h 937135"/>
                <a:gd name="connsiteX8-397" fmla="*/ 11380 w 999860"/>
                <a:gd name="connsiteY8-398" fmla="*/ 474311 h 937135"/>
                <a:gd name="connsiteX9-399" fmla="*/ 39371 w 999860"/>
                <a:gd name="connsiteY9-400" fmla="*/ 29624 h 937135"/>
                <a:gd name="connsiteX0-401" fmla="*/ 39371 w 998782"/>
                <a:gd name="connsiteY0-402" fmla="*/ 29624 h 937135"/>
                <a:gd name="connsiteX1-403" fmla="*/ 157868 w 998782"/>
                <a:gd name="connsiteY1-404" fmla="*/ 0 h 937135"/>
                <a:gd name="connsiteX2-405" fmla="*/ 489590 w 998782"/>
                <a:gd name="connsiteY2-406" fmla="*/ 342253 h 937135"/>
                <a:gd name="connsiteX3-407" fmla="*/ 886623 w 998782"/>
                <a:gd name="connsiteY3-408" fmla="*/ 21724 h 937135"/>
                <a:gd name="connsiteX4-409" fmla="*/ 995245 w 998782"/>
                <a:gd name="connsiteY4-410" fmla="*/ 47398 h 937135"/>
                <a:gd name="connsiteX5-411" fmla="*/ 977804 w 998782"/>
                <a:gd name="connsiteY5-412" fmla="*/ 460305 h 937135"/>
                <a:gd name="connsiteX6-413" fmla="*/ 947881 w 998782"/>
                <a:gd name="connsiteY6-414" fmla="*/ 921128 h 937135"/>
                <a:gd name="connsiteX7-415" fmla="*/ 61360 w 998782"/>
                <a:gd name="connsiteY7-416" fmla="*/ 937135 h 937135"/>
                <a:gd name="connsiteX8-417" fmla="*/ 11380 w 998782"/>
                <a:gd name="connsiteY8-418" fmla="*/ 474311 h 937135"/>
                <a:gd name="connsiteX9-419" fmla="*/ 39371 w 998782"/>
                <a:gd name="connsiteY9-420" fmla="*/ 29624 h 937135"/>
                <a:gd name="connsiteX0-421" fmla="*/ 39371 w 1002629"/>
                <a:gd name="connsiteY0-422" fmla="*/ 29624 h 937135"/>
                <a:gd name="connsiteX1-423" fmla="*/ 157868 w 1002629"/>
                <a:gd name="connsiteY1-424" fmla="*/ 0 h 937135"/>
                <a:gd name="connsiteX2-425" fmla="*/ 489590 w 1002629"/>
                <a:gd name="connsiteY2-426" fmla="*/ 342253 h 937135"/>
                <a:gd name="connsiteX3-427" fmla="*/ 886623 w 1002629"/>
                <a:gd name="connsiteY3-428" fmla="*/ 21724 h 937135"/>
                <a:gd name="connsiteX4-429" fmla="*/ 995245 w 1002629"/>
                <a:gd name="connsiteY4-430" fmla="*/ 47398 h 937135"/>
                <a:gd name="connsiteX5-431" fmla="*/ 977804 w 1002629"/>
                <a:gd name="connsiteY5-432" fmla="*/ 460305 h 937135"/>
                <a:gd name="connsiteX6-433" fmla="*/ 947881 w 1002629"/>
                <a:gd name="connsiteY6-434" fmla="*/ 921128 h 937135"/>
                <a:gd name="connsiteX7-435" fmla="*/ 61360 w 1002629"/>
                <a:gd name="connsiteY7-436" fmla="*/ 937135 h 937135"/>
                <a:gd name="connsiteX8-437" fmla="*/ 11380 w 1002629"/>
                <a:gd name="connsiteY8-438" fmla="*/ 474311 h 937135"/>
                <a:gd name="connsiteX9-439" fmla="*/ 39371 w 1002629"/>
                <a:gd name="connsiteY9-440" fmla="*/ 29624 h 937135"/>
                <a:gd name="connsiteX0-441" fmla="*/ 39371 w 1002629"/>
                <a:gd name="connsiteY0-442" fmla="*/ 29624 h 937135"/>
                <a:gd name="connsiteX1-443" fmla="*/ 157868 w 1002629"/>
                <a:gd name="connsiteY1-444" fmla="*/ 0 h 937135"/>
                <a:gd name="connsiteX2-445" fmla="*/ 489590 w 1002629"/>
                <a:gd name="connsiteY2-446" fmla="*/ 342253 h 937135"/>
                <a:gd name="connsiteX3-447" fmla="*/ 886623 w 1002629"/>
                <a:gd name="connsiteY3-448" fmla="*/ 21724 h 937135"/>
                <a:gd name="connsiteX4-449" fmla="*/ 995245 w 1002629"/>
                <a:gd name="connsiteY4-450" fmla="*/ 47398 h 937135"/>
                <a:gd name="connsiteX5-451" fmla="*/ 977804 w 1002629"/>
                <a:gd name="connsiteY5-452" fmla="*/ 460305 h 937135"/>
                <a:gd name="connsiteX6-453" fmla="*/ 947881 w 1002629"/>
                <a:gd name="connsiteY6-454" fmla="*/ 921128 h 937135"/>
                <a:gd name="connsiteX7-455" fmla="*/ 61360 w 1002629"/>
                <a:gd name="connsiteY7-456" fmla="*/ 937135 h 937135"/>
                <a:gd name="connsiteX8-457" fmla="*/ 11380 w 1002629"/>
                <a:gd name="connsiteY8-458" fmla="*/ 474311 h 937135"/>
                <a:gd name="connsiteX9-459" fmla="*/ 39371 w 1002629"/>
                <a:gd name="connsiteY9-460" fmla="*/ 29624 h 937135"/>
                <a:gd name="connsiteX0-461" fmla="*/ 39594 w 1002852"/>
                <a:gd name="connsiteY0-462" fmla="*/ 29624 h 937135"/>
                <a:gd name="connsiteX1-463" fmla="*/ 158091 w 1002852"/>
                <a:gd name="connsiteY1-464" fmla="*/ 0 h 937135"/>
                <a:gd name="connsiteX2-465" fmla="*/ 489813 w 1002852"/>
                <a:gd name="connsiteY2-466" fmla="*/ 342253 h 937135"/>
                <a:gd name="connsiteX3-467" fmla="*/ 886846 w 1002852"/>
                <a:gd name="connsiteY3-468" fmla="*/ 21724 h 937135"/>
                <a:gd name="connsiteX4-469" fmla="*/ 995468 w 1002852"/>
                <a:gd name="connsiteY4-470" fmla="*/ 47398 h 937135"/>
                <a:gd name="connsiteX5-471" fmla="*/ 978027 w 1002852"/>
                <a:gd name="connsiteY5-472" fmla="*/ 460305 h 937135"/>
                <a:gd name="connsiteX6-473" fmla="*/ 948104 w 1002852"/>
                <a:gd name="connsiteY6-474" fmla="*/ 921128 h 937135"/>
                <a:gd name="connsiteX7-475" fmla="*/ 61583 w 1002852"/>
                <a:gd name="connsiteY7-476" fmla="*/ 937135 h 937135"/>
                <a:gd name="connsiteX8-477" fmla="*/ 11603 w 1002852"/>
                <a:gd name="connsiteY8-478" fmla="*/ 474311 h 937135"/>
                <a:gd name="connsiteX9-479" fmla="*/ 39594 w 1002852"/>
                <a:gd name="connsiteY9-480" fmla="*/ 29624 h 937135"/>
                <a:gd name="connsiteX0-481" fmla="*/ 39594 w 1002852"/>
                <a:gd name="connsiteY0-482" fmla="*/ 29624 h 937135"/>
                <a:gd name="connsiteX1-483" fmla="*/ 158091 w 1002852"/>
                <a:gd name="connsiteY1-484" fmla="*/ 0 h 937135"/>
                <a:gd name="connsiteX2-485" fmla="*/ 489813 w 1002852"/>
                <a:gd name="connsiteY2-486" fmla="*/ 342253 h 937135"/>
                <a:gd name="connsiteX3-487" fmla="*/ 886846 w 1002852"/>
                <a:gd name="connsiteY3-488" fmla="*/ 21724 h 937135"/>
                <a:gd name="connsiteX4-489" fmla="*/ 995468 w 1002852"/>
                <a:gd name="connsiteY4-490" fmla="*/ 47398 h 937135"/>
                <a:gd name="connsiteX5-491" fmla="*/ 978027 w 1002852"/>
                <a:gd name="connsiteY5-492" fmla="*/ 460305 h 937135"/>
                <a:gd name="connsiteX6-493" fmla="*/ 948104 w 1002852"/>
                <a:gd name="connsiteY6-494" fmla="*/ 921128 h 937135"/>
                <a:gd name="connsiteX7-495" fmla="*/ 61583 w 1002852"/>
                <a:gd name="connsiteY7-496" fmla="*/ 937135 h 937135"/>
                <a:gd name="connsiteX8-497" fmla="*/ 11603 w 1002852"/>
                <a:gd name="connsiteY8-498" fmla="*/ 474311 h 937135"/>
                <a:gd name="connsiteX9-499" fmla="*/ 39594 w 1002852"/>
                <a:gd name="connsiteY9-500" fmla="*/ 29624 h 937135"/>
                <a:gd name="connsiteX0-501" fmla="*/ 39594 w 1002852"/>
                <a:gd name="connsiteY0-502" fmla="*/ 29624 h 937135"/>
                <a:gd name="connsiteX1-503" fmla="*/ 158091 w 1002852"/>
                <a:gd name="connsiteY1-504" fmla="*/ 0 h 937135"/>
                <a:gd name="connsiteX2-505" fmla="*/ 489813 w 1002852"/>
                <a:gd name="connsiteY2-506" fmla="*/ 342253 h 937135"/>
                <a:gd name="connsiteX3-507" fmla="*/ 886846 w 1002852"/>
                <a:gd name="connsiteY3-508" fmla="*/ 21724 h 937135"/>
                <a:gd name="connsiteX4-509" fmla="*/ 995468 w 1002852"/>
                <a:gd name="connsiteY4-510" fmla="*/ 47398 h 937135"/>
                <a:gd name="connsiteX5-511" fmla="*/ 978027 w 1002852"/>
                <a:gd name="connsiteY5-512" fmla="*/ 460305 h 937135"/>
                <a:gd name="connsiteX6-513" fmla="*/ 948104 w 1002852"/>
                <a:gd name="connsiteY6-514" fmla="*/ 921128 h 937135"/>
                <a:gd name="connsiteX7-515" fmla="*/ 61583 w 1002852"/>
                <a:gd name="connsiteY7-516" fmla="*/ 937135 h 937135"/>
                <a:gd name="connsiteX8-517" fmla="*/ 11603 w 1002852"/>
                <a:gd name="connsiteY8-518" fmla="*/ 474311 h 937135"/>
                <a:gd name="connsiteX9-519" fmla="*/ 39594 w 1002852"/>
                <a:gd name="connsiteY9-520" fmla="*/ 29624 h 937135"/>
                <a:gd name="connsiteX0-521" fmla="*/ 39594 w 1002852"/>
                <a:gd name="connsiteY0-522" fmla="*/ 29624 h 937135"/>
                <a:gd name="connsiteX1-523" fmla="*/ 158091 w 1002852"/>
                <a:gd name="connsiteY1-524" fmla="*/ 0 h 937135"/>
                <a:gd name="connsiteX2-525" fmla="*/ 489813 w 1002852"/>
                <a:gd name="connsiteY2-526" fmla="*/ 342253 h 937135"/>
                <a:gd name="connsiteX3-527" fmla="*/ 886846 w 1002852"/>
                <a:gd name="connsiteY3-528" fmla="*/ 21724 h 937135"/>
                <a:gd name="connsiteX4-529" fmla="*/ 995468 w 1002852"/>
                <a:gd name="connsiteY4-530" fmla="*/ 47398 h 937135"/>
                <a:gd name="connsiteX5-531" fmla="*/ 978027 w 1002852"/>
                <a:gd name="connsiteY5-532" fmla="*/ 460305 h 937135"/>
                <a:gd name="connsiteX6-533" fmla="*/ 948104 w 1002852"/>
                <a:gd name="connsiteY6-534" fmla="*/ 921128 h 937135"/>
                <a:gd name="connsiteX7-535" fmla="*/ 61583 w 1002852"/>
                <a:gd name="connsiteY7-536" fmla="*/ 937135 h 937135"/>
                <a:gd name="connsiteX8-537" fmla="*/ 11603 w 1002852"/>
                <a:gd name="connsiteY8-538" fmla="*/ 474311 h 937135"/>
                <a:gd name="connsiteX9-539" fmla="*/ 39594 w 1002852"/>
                <a:gd name="connsiteY9-540" fmla="*/ 29624 h 937135"/>
                <a:gd name="connsiteX0-541" fmla="*/ 39594 w 1002852"/>
                <a:gd name="connsiteY0-542" fmla="*/ 29624 h 937135"/>
                <a:gd name="connsiteX1-543" fmla="*/ 158091 w 1002852"/>
                <a:gd name="connsiteY1-544" fmla="*/ 0 h 937135"/>
                <a:gd name="connsiteX2-545" fmla="*/ 489813 w 1002852"/>
                <a:gd name="connsiteY2-546" fmla="*/ 342253 h 937135"/>
                <a:gd name="connsiteX3-547" fmla="*/ 886846 w 1002852"/>
                <a:gd name="connsiteY3-548" fmla="*/ 21724 h 937135"/>
                <a:gd name="connsiteX4-549" fmla="*/ 995468 w 1002852"/>
                <a:gd name="connsiteY4-550" fmla="*/ 47398 h 937135"/>
                <a:gd name="connsiteX5-551" fmla="*/ 978027 w 1002852"/>
                <a:gd name="connsiteY5-552" fmla="*/ 460305 h 937135"/>
                <a:gd name="connsiteX6-553" fmla="*/ 948104 w 1002852"/>
                <a:gd name="connsiteY6-554" fmla="*/ 921128 h 937135"/>
                <a:gd name="connsiteX7-555" fmla="*/ 61583 w 1002852"/>
                <a:gd name="connsiteY7-556" fmla="*/ 937135 h 937135"/>
                <a:gd name="connsiteX8-557" fmla="*/ 11603 w 1002852"/>
                <a:gd name="connsiteY8-558" fmla="*/ 474311 h 937135"/>
                <a:gd name="connsiteX9-559" fmla="*/ 39594 w 1002852"/>
                <a:gd name="connsiteY9-560" fmla="*/ 29624 h 937135"/>
                <a:gd name="connsiteX0-561" fmla="*/ 39594 w 1002852"/>
                <a:gd name="connsiteY0-562" fmla="*/ 29624 h 937135"/>
                <a:gd name="connsiteX1-563" fmla="*/ 158091 w 1002852"/>
                <a:gd name="connsiteY1-564" fmla="*/ 0 h 937135"/>
                <a:gd name="connsiteX2-565" fmla="*/ 489813 w 1002852"/>
                <a:gd name="connsiteY2-566" fmla="*/ 342253 h 937135"/>
                <a:gd name="connsiteX3-567" fmla="*/ 886846 w 1002852"/>
                <a:gd name="connsiteY3-568" fmla="*/ 21724 h 937135"/>
                <a:gd name="connsiteX4-569" fmla="*/ 995468 w 1002852"/>
                <a:gd name="connsiteY4-570" fmla="*/ 47398 h 937135"/>
                <a:gd name="connsiteX5-571" fmla="*/ 978027 w 1002852"/>
                <a:gd name="connsiteY5-572" fmla="*/ 460305 h 937135"/>
                <a:gd name="connsiteX6-573" fmla="*/ 948104 w 1002852"/>
                <a:gd name="connsiteY6-574" fmla="*/ 921128 h 937135"/>
                <a:gd name="connsiteX7-575" fmla="*/ 61583 w 1002852"/>
                <a:gd name="connsiteY7-576" fmla="*/ 937135 h 937135"/>
                <a:gd name="connsiteX8-577" fmla="*/ 11603 w 1002852"/>
                <a:gd name="connsiteY8-578" fmla="*/ 474311 h 937135"/>
                <a:gd name="connsiteX9-579" fmla="*/ 39594 w 1002852"/>
                <a:gd name="connsiteY9-580" fmla="*/ 29624 h 937135"/>
                <a:gd name="connsiteX0-581" fmla="*/ 39594 w 1002852"/>
                <a:gd name="connsiteY0-582" fmla="*/ 29624 h 937135"/>
                <a:gd name="connsiteX1-583" fmla="*/ 158091 w 1002852"/>
                <a:gd name="connsiteY1-584" fmla="*/ 0 h 937135"/>
                <a:gd name="connsiteX2-585" fmla="*/ 489813 w 1002852"/>
                <a:gd name="connsiteY2-586" fmla="*/ 342253 h 937135"/>
                <a:gd name="connsiteX3-587" fmla="*/ 886846 w 1002852"/>
                <a:gd name="connsiteY3-588" fmla="*/ 21724 h 937135"/>
                <a:gd name="connsiteX4-589" fmla="*/ 995468 w 1002852"/>
                <a:gd name="connsiteY4-590" fmla="*/ 47398 h 937135"/>
                <a:gd name="connsiteX5-591" fmla="*/ 978027 w 1002852"/>
                <a:gd name="connsiteY5-592" fmla="*/ 460305 h 937135"/>
                <a:gd name="connsiteX6-593" fmla="*/ 948104 w 1002852"/>
                <a:gd name="connsiteY6-594" fmla="*/ 921128 h 937135"/>
                <a:gd name="connsiteX7-595" fmla="*/ 61583 w 1002852"/>
                <a:gd name="connsiteY7-596" fmla="*/ 937135 h 937135"/>
                <a:gd name="connsiteX8-597" fmla="*/ 11603 w 1002852"/>
                <a:gd name="connsiteY8-598" fmla="*/ 474311 h 937135"/>
                <a:gd name="connsiteX9-599" fmla="*/ 39594 w 1002852"/>
                <a:gd name="connsiteY9-600" fmla="*/ 29624 h 937135"/>
                <a:gd name="connsiteX0-601" fmla="*/ 39594 w 1002852"/>
                <a:gd name="connsiteY0-602" fmla="*/ 29624 h 937135"/>
                <a:gd name="connsiteX1-603" fmla="*/ 158091 w 1002852"/>
                <a:gd name="connsiteY1-604" fmla="*/ 0 h 937135"/>
                <a:gd name="connsiteX2-605" fmla="*/ 489813 w 1002852"/>
                <a:gd name="connsiteY2-606" fmla="*/ 342253 h 937135"/>
                <a:gd name="connsiteX3-607" fmla="*/ 886846 w 1002852"/>
                <a:gd name="connsiteY3-608" fmla="*/ 21724 h 937135"/>
                <a:gd name="connsiteX4-609" fmla="*/ 995468 w 1002852"/>
                <a:gd name="connsiteY4-610" fmla="*/ 47398 h 937135"/>
                <a:gd name="connsiteX5-611" fmla="*/ 978027 w 1002852"/>
                <a:gd name="connsiteY5-612" fmla="*/ 460305 h 937135"/>
                <a:gd name="connsiteX6-613" fmla="*/ 948104 w 1002852"/>
                <a:gd name="connsiteY6-614" fmla="*/ 921128 h 937135"/>
                <a:gd name="connsiteX7-615" fmla="*/ 61583 w 1002852"/>
                <a:gd name="connsiteY7-616" fmla="*/ 937135 h 937135"/>
                <a:gd name="connsiteX8-617" fmla="*/ 11603 w 1002852"/>
                <a:gd name="connsiteY8-618" fmla="*/ 474311 h 937135"/>
                <a:gd name="connsiteX9-619" fmla="*/ 39594 w 1002852"/>
                <a:gd name="connsiteY9-620" fmla="*/ 29624 h 937135"/>
                <a:gd name="connsiteX0-621" fmla="*/ 39594 w 1002852"/>
                <a:gd name="connsiteY0-622" fmla="*/ 29624 h 937135"/>
                <a:gd name="connsiteX1-623" fmla="*/ 158091 w 1002852"/>
                <a:gd name="connsiteY1-624" fmla="*/ 0 h 937135"/>
                <a:gd name="connsiteX2-625" fmla="*/ 489813 w 1002852"/>
                <a:gd name="connsiteY2-626" fmla="*/ 342253 h 937135"/>
                <a:gd name="connsiteX3-627" fmla="*/ 886846 w 1002852"/>
                <a:gd name="connsiteY3-628" fmla="*/ 21724 h 937135"/>
                <a:gd name="connsiteX4-629" fmla="*/ 995468 w 1002852"/>
                <a:gd name="connsiteY4-630" fmla="*/ 47398 h 937135"/>
                <a:gd name="connsiteX5-631" fmla="*/ 978027 w 1002852"/>
                <a:gd name="connsiteY5-632" fmla="*/ 460305 h 937135"/>
                <a:gd name="connsiteX6-633" fmla="*/ 948104 w 1002852"/>
                <a:gd name="connsiteY6-634" fmla="*/ 921128 h 937135"/>
                <a:gd name="connsiteX7-635" fmla="*/ 61583 w 1002852"/>
                <a:gd name="connsiteY7-636" fmla="*/ 937135 h 937135"/>
                <a:gd name="connsiteX8-637" fmla="*/ 11603 w 1002852"/>
                <a:gd name="connsiteY8-638" fmla="*/ 474311 h 937135"/>
                <a:gd name="connsiteX9-639" fmla="*/ 39594 w 1002852"/>
                <a:gd name="connsiteY9-640" fmla="*/ 29624 h 937135"/>
                <a:gd name="connsiteX0-641" fmla="*/ 39594 w 1002852"/>
                <a:gd name="connsiteY0-642" fmla="*/ 29624 h 937135"/>
                <a:gd name="connsiteX1-643" fmla="*/ 158091 w 1002852"/>
                <a:gd name="connsiteY1-644" fmla="*/ 0 h 937135"/>
                <a:gd name="connsiteX2-645" fmla="*/ 489813 w 1002852"/>
                <a:gd name="connsiteY2-646" fmla="*/ 342253 h 937135"/>
                <a:gd name="connsiteX3-647" fmla="*/ 886846 w 1002852"/>
                <a:gd name="connsiteY3-648" fmla="*/ 21724 h 937135"/>
                <a:gd name="connsiteX4-649" fmla="*/ 995468 w 1002852"/>
                <a:gd name="connsiteY4-650" fmla="*/ 47398 h 937135"/>
                <a:gd name="connsiteX5-651" fmla="*/ 978027 w 1002852"/>
                <a:gd name="connsiteY5-652" fmla="*/ 460305 h 937135"/>
                <a:gd name="connsiteX6-653" fmla="*/ 948104 w 1002852"/>
                <a:gd name="connsiteY6-654" fmla="*/ 921128 h 937135"/>
                <a:gd name="connsiteX7-655" fmla="*/ 61583 w 1002852"/>
                <a:gd name="connsiteY7-656" fmla="*/ 937135 h 937135"/>
                <a:gd name="connsiteX8-657" fmla="*/ 11603 w 1002852"/>
                <a:gd name="connsiteY8-658" fmla="*/ 474311 h 937135"/>
                <a:gd name="connsiteX9-659" fmla="*/ 39594 w 1002852"/>
                <a:gd name="connsiteY9-660" fmla="*/ 29624 h 937135"/>
                <a:gd name="connsiteX0-661" fmla="*/ 39594 w 1002852"/>
                <a:gd name="connsiteY0-662" fmla="*/ 30649 h 938160"/>
                <a:gd name="connsiteX1-663" fmla="*/ 158091 w 1002852"/>
                <a:gd name="connsiteY1-664" fmla="*/ 1025 h 938160"/>
                <a:gd name="connsiteX2-665" fmla="*/ 489813 w 1002852"/>
                <a:gd name="connsiteY2-666" fmla="*/ 343278 h 938160"/>
                <a:gd name="connsiteX3-667" fmla="*/ 886846 w 1002852"/>
                <a:gd name="connsiteY3-668" fmla="*/ 22749 h 938160"/>
                <a:gd name="connsiteX4-669" fmla="*/ 995468 w 1002852"/>
                <a:gd name="connsiteY4-670" fmla="*/ 48423 h 938160"/>
                <a:gd name="connsiteX5-671" fmla="*/ 978027 w 1002852"/>
                <a:gd name="connsiteY5-672" fmla="*/ 461330 h 938160"/>
                <a:gd name="connsiteX6-673" fmla="*/ 948104 w 1002852"/>
                <a:gd name="connsiteY6-674" fmla="*/ 922153 h 938160"/>
                <a:gd name="connsiteX7-675" fmla="*/ 61583 w 1002852"/>
                <a:gd name="connsiteY7-676" fmla="*/ 938160 h 938160"/>
                <a:gd name="connsiteX8-677" fmla="*/ 11603 w 1002852"/>
                <a:gd name="connsiteY8-678" fmla="*/ 475336 h 938160"/>
                <a:gd name="connsiteX9-679" fmla="*/ 39594 w 1002852"/>
                <a:gd name="connsiteY9-680" fmla="*/ 30649 h 938160"/>
                <a:gd name="connsiteX0-681" fmla="*/ 39594 w 1002852"/>
                <a:gd name="connsiteY0-682" fmla="*/ 41481 h 948992"/>
                <a:gd name="connsiteX1-683" fmla="*/ 158091 w 1002852"/>
                <a:gd name="connsiteY1-684" fmla="*/ 11857 h 948992"/>
                <a:gd name="connsiteX2-685" fmla="*/ 489813 w 1002852"/>
                <a:gd name="connsiteY2-686" fmla="*/ 354110 h 948992"/>
                <a:gd name="connsiteX3-687" fmla="*/ 886846 w 1002852"/>
                <a:gd name="connsiteY3-688" fmla="*/ 33581 h 948992"/>
                <a:gd name="connsiteX4-689" fmla="*/ 995468 w 1002852"/>
                <a:gd name="connsiteY4-690" fmla="*/ 59255 h 948992"/>
                <a:gd name="connsiteX5-691" fmla="*/ 978027 w 1002852"/>
                <a:gd name="connsiteY5-692" fmla="*/ 472162 h 948992"/>
                <a:gd name="connsiteX6-693" fmla="*/ 948104 w 1002852"/>
                <a:gd name="connsiteY6-694" fmla="*/ 932985 h 948992"/>
                <a:gd name="connsiteX7-695" fmla="*/ 61583 w 1002852"/>
                <a:gd name="connsiteY7-696" fmla="*/ 948992 h 948992"/>
                <a:gd name="connsiteX8-697" fmla="*/ 11603 w 1002852"/>
                <a:gd name="connsiteY8-698" fmla="*/ 486168 h 948992"/>
                <a:gd name="connsiteX9-699" fmla="*/ 39594 w 1002852"/>
                <a:gd name="connsiteY9-700" fmla="*/ 41481 h 948992"/>
                <a:gd name="connsiteX0-701" fmla="*/ 39594 w 1002852"/>
                <a:gd name="connsiteY0-702" fmla="*/ 30650 h 938161"/>
                <a:gd name="connsiteX1-703" fmla="*/ 158091 w 1002852"/>
                <a:gd name="connsiteY1-704" fmla="*/ 1026 h 938161"/>
                <a:gd name="connsiteX2-705" fmla="*/ 489813 w 1002852"/>
                <a:gd name="connsiteY2-706" fmla="*/ 343279 h 938161"/>
                <a:gd name="connsiteX3-707" fmla="*/ 886846 w 1002852"/>
                <a:gd name="connsiteY3-708" fmla="*/ 22750 h 938161"/>
                <a:gd name="connsiteX4-709" fmla="*/ 995468 w 1002852"/>
                <a:gd name="connsiteY4-710" fmla="*/ 48424 h 938161"/>
                <a:gd name="connsiteX5-711" fmla="*/ 978027 w 1002852"/>
                <a:gd name="connsiteY5-712" fmla="*/ 461331 h 938161"/>
                <a:gd name="connsiteX6-713" fmla="*/ 948104 w 1002852"/>
                <a:gd name="connsiteY6-714" fmla="*/ 922154 h 938161"/>
                <a:gd name="connsiteX7-715" fmla="*/ 61583 w 1002852"/>
                <a:gd name="connsiteY7-716" fmla="*/ 938161 h 938161"/>
                <a:gd name="connsiteX8-717" fmla="*/ 11603 w 1002852"/>
                <a:gd name="connsiteY8-718" fmla="*/ 475337 h 938161"/>
                <a:gd name="connsiteX9-719" fmla="*/ 39594 w 1002852"/>
                <a:gd name="connsiteY9-720" fmla="*/ 30650 h 938161"/>
                <a:gd name="connsiteX0-721" fmla="*/ 39594 w 1002852"/>
                <a:gd name="connsiteY0-722" fmla="*/ 30650 h 938161"/>
                <a:gd name="connsiteX1-723" fmla="*/ 158091 w 1002852"/>
                <a:gd name="connsiteY1-724" fmla="*/ 1026 h 938161"/>
                <a:gd name="connsiteX2-725" fmla="*/ 489813 w 1002852"/>
                <a:gd name="connsiteY2-726" fmla="*/ 343279 h 938161"/>
                <a:gd name="connsiteX3-727" fmla="*/ 886846 w 1002852"/>
                <a:gd name="connsiteY3-728" fmla="*/ 22750 h 938161"/>
                <a:gd name="connsiteX4-729" fmla="*/ 995468 w 1002852"/>
                <a:gd name="connsiteY4-730" fmla="*/ 48424 h 938161"/>
                <a:gd name="connsiteX5-731" fmla="*/ 978027 w 1002852"/>
                <a:gd name="connsiteY5-732" fmla="*/ 461331 h 938161"/>
                <a:gd name="connsiteX6-733" fmla="*/ 948104 w 1002852"/>
                <a:gd name="connsiteY6-734" fmla="*/ 922154 h 938161"/>
                <a:gd name="connsiteX7-735" fmla="*/ 61583 w 1002852"/>
                <a:gd name="connsiteY7-736" fmla="*/ 938161 h 938161"/>
                <a:gd name="connsiteX8-737" fmla="*/ 11603 w 1002852"/>
                <a:gd name="connsiteY8-738" fmla="*/ 475337 h 938161"/>
                <a:gd name="connsiteX9-739" fmla="*/ 39594 w 1002852"/>
                <a:gd name="connsiteY9-740" fmla="*/ 30650 h 938161"/>
                <a:gd name="connsiteX0-741" fmla="*/ 39594 w 1002852"/>
                <a:gd name="connsiteY0-742" fmla="*/ 30650 h 938161"/>
                <a:gd name="connsiteX1-743" fmla="*/ 158091 w 1002852"/>
                <a:gd name="connsiteY1-744" fmla="*/ 1026 h 938161"/>
                <a:gd name="connsiteX2-745" fmla="*/ 489813 w 1002852"/>
                <a:gd name="connsiteY2-746" fmla="*/ 343279 h 938161"/>
                <a:gd name="connsiteX3-747" fmla="*/ 886846 w 1002852"/>
                <a:gd name="connsiteY3-748" fmla="*/ 22750 h 938161"/>
                <a:gd name="connsiteX4-749" fmla="*/ 995468 w 1002852"/>
                <a:gd name="connsiteY4-750" fmla="*/ 48424 h 938161"/>
                <a:gd name="connsiteX5-751" fmla="*/ 978027 w 1002852"/>
                <a:gd name="connsiteY5-752" fmla="*/ 461331 h 938161"/>
                <a:gd name="connsiteX6-753" fmla="*/ 948104 w 1002852"/>
                <a:gd name="connsiteY6-754" fmla="*/ 922154 h 938161"/>
                <a:gd name="connsiteX7-755" fmla="*/ 61583 w 1002852"/>
                <a:gd name="connsiteY7-756" fmla="*/ 938161 h 938161"/>
                <a:gd name="connsiteX8-757" fmla="*/ 11603 w 1002852"/>
                <a:gd name="connsiteY8-758" fmla="*/ 475337 h 938161"/>
                <a:gd name="connsiteX9-759" fmla="*/ 39594 w 1002852"/>
                <a:gd name="connsiteY9-760" fmla="*/ 30650 h 93816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31" y="connsiteY5-32"/>
                </a:cxn>
                <a:cxn ang="0">
                  <a:pos x="connsiteX6-57" y="connsiteY6-58"/>
                </a:cxn>
                <a:cxn ang="0">
                  <a:pos x="connsiteX7-73" y="connsiteY7-74"/>
                </a:cxn>
                <a:cxn ang="0">
                  <a:pos x="connsiteX8-219" y="connsiteY8-220"/>
                </a:cxn>
                <a:cxn ang="0">
                  <a:pos x="connsiteX9-239" y="connsiteY9-240"/>
                </a:cxn>
              </a:cxnLst>
              <a:rect l="l" t="t" r="r" b="b"/>
              <a:pathLst>
                <a:path w="1002852" h="938161">
                  <a:moveTo>
                    <a:pt x="39594" y="30650"/>
                  </a:moveTo>
                  <a:cubicBezTo>
                    <a:pt x="74577" y="2713"/>
                    <a:pt x="123108" y="-2645"/>
                    <a:pt x="158091" y="1026"/>
                  </a:cubicBezTo>
                  <a:cubicBezTo>
                    <a:pt x="185440" y="197528"/>
                    <a:pt x="180272" y="359667"/>
                    <a:pt x="489813" y="343279"/>
                  </a:cubicBezTo>
                  <a:cubicBezTo>
                    <a:pt x="891395" y="390919"/>
                    <a:pt x="818911" y="66224"/>
                    <a:pt x="886846" y="22750"/>
                  </a:cubicBezTo>
                  <a:cubicBezTo>
                    <a:pt x="929827" y="13246"/>
                    <a:pt x="966034" y="24062"/>
                    <a:pt x="995468" y="48424"/>
                  </a:cubicBezTo>
                  <a:cubicBezTo>
                    <a:pt x="870268" y="296107"/>
                    <a:pt x="970148" y="391214"/>
                    <a:pt x="978027" y="461331"/>
                  </a:cubicBezTo>
                  <a:cubicBezTo>
                    <a:pt x="1036082" y="761002"/>
                    <a:pt x="978087" y="840578"/>
                    <a:pt x="948104" y="922154"/>
                  </a:cubicBezTo>
                  <a:cubicBezTo>
                    <a:pt x="922716" y="885472"/>
                    <a:pt x="203022" y="818775"/>
                    <a:pt x="61583" y="938161"/>
                  </a:cubicBezTo>
                  <a:cubicBezTo>
                    <a:pt x="36920" y="882596"/>
                    <a:pt x="-25761" y="736992"/>
                    <a:pt x="11603" y="475337"/>
                  </a:cubicBezTo>
                  <a:cubicBezTo>
                    <a:pt x="49325" y="366527"/>
                    <a:pt x="113454" y="227763"/>
                    <a:pt x="39594" y="30650"/>
                  </a:cubicBezTo>
                  <a:close/>
                </a:path>
              </a:pathLst>
            </a:custGeom>
            <a:solidFill>
              <a:srgbClr val="EB6C15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02" name="Group 101" hidden="1"/>
          <p:cNvGrpSpPr/>
          <p:nvPr/>
        </p:nvGrpSpPr>
        <p:grpSpPr>
          <a:xfrm flipH="1">
            <a:off x="6154148" y="1057278"/>
            <a:ext cx="287021" cy="155658"/>
            <a:chOff x="5963536" y="1206815"/>
            <a:chExt cx="287021" cy="155658"/>
          </a:xfrm>
        </p:grpSpPr>
        <p:sp>
          <p:nvSpPr>
            <p:cNvPr id="99" name="Freeform: Shape 98"/>
            <p:cNvSpPr/>
            <p:nvPr/>
          </p:nvSpPr>
          <p:spPr>
            <a:xfrm>
              <a:off x="5963536" y="1245782"/>
              <a:ext cx="221503" cy="116691"/>
            </a:xfrm>
            <a:custGeom>
              <a:avLst/>
              <a:gdLst>
                <a:gd name="connsiteX0" fmla="*/ 111822 w 236028"/>
                <a:gd name="connsiteY0" fmla="*/ 365 h 103940"/>
                <a:gd name="connsiteX1" fmla="*/ 230585 w 236028"/>
                <a:gd name="connsiteY1" fmla="*/ 62590 h 103940"/>
                <a:gd name="connsiteX2" fmla="*/ 236028 w 236028"/>
                <a:gd name="connsiteY2" fmla="*/ 72623 h 103940"/>
                <a:gd name="connsiteX3" fmla="*/ 211152 w 236028"/>
                <a:gd name="connsiteY3" fmla="*/ 89395 h 103940"/>
                <a:gd name="connsiteX4" fmla="*/ 139110 w 236028"/>
                <a:gd name="connsiteY4" fmla="*/ 103940 h 103940"/>
                <a:gd name="connsiteX5" fmla="*/ 8238 w 236028"/>
                <a:gd name="connsiteY5" fmla="*/ 49731 h 103940"/>
                <a:gd name="connsiteX6" fmla="*/ 0 w 236028"/>
                <a:gd name="connsiteY6" fmla="*/ 37511 h 103940"/>
                <a:gd name="connsiteX7" fmla="*/ 43502 w 236028"/>
                <a:gd name="connsiteY7" fmla="*/ 10399 h 103940"/>
                <a:gd name="connsiteX8" fmla="*/ 111822 w 236028"/>
                <a:gd name="connsiteY8" fmla="*/ 365 h 10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028" h="103940">
                  <a:moveTo>
                    <a:pt x="111822" y="365"/>
                  </a:moveTo>
                  <a:cubicBezTo>
                    <a:pt x="159606" y="3542"/>
                    <a:pt x="201493" y="27088"/>
                    <a:pt x="230585" y="62590"/>
                  </a:cubicBezTo>
                  <a:lnTo>
                    <a:pt x="236028" y="72623"/>
                  </a:lnTo>
                  <a:lnTo>
                    <a:pt x="211152" y="89395"/>
                  </a:lnTo>
                  <a:cubicBezTo>
                    <a:pt x="189009" y="98761"/>
                    <a:pt x="164665" y="103940"/>
                    <a:pt x="139110" y="103940"/>
                  </a:cubicBezTo>
                  <a:cubicBezTo>
                    <a:pt x="88002" y="103940"/>
                    <a:pt x="41732" y="83224"/>
                    <a:pt x="8238" y="49731"/>
                  </a:cubicBezTo>
                  <a:lnTo>
                    <a:pt x="0" y="37511"/>
                  </a:lnTo>
                  <a:lnTo>
                    <a:pt x="43502" y="10399"/>
                  </a:lnTo>
                  <a:cubicBezTo>
                    <a:pt x="64826" y="2431"/>
                    <a:pt x="87930" y="-1224"/>
                    <a:pt x="111822" y="36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00" name="Oval 99"/>
            <p:cNvSpPr/>
            <p:nvPr/>
          </p:nvSpPr>
          <p:spPr>
            <a:xfrm>
              <a:off x="6046948" y="1265359"/>
              <a:ext cx="98444" cy="90088"/>
            </a:xfrm>
            <a:prstGeom prst="ellipse">
              <a:avLst/>
            </a:prstGeom>
            <a:solidFill>
              <a:srgbClr val="31332D"/>
            </a:solidFill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01" name="Moon 100"/>
            <p:cNvSpPr/>
            <p:nvPr/>
          </p:nvSpPr>
          <p:spPr>
            <a:xfrm rot="7104113">
              <a:off x="6090504" y="1132414"/>
              <a:ext cx="85652" cy="234454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65" name="Oval 64"/>
          <p:cNvSpPr/>
          <p:nvPr/>
        </p:nvSpPr>
        <p:spPr>
          <a:xfrm>
            <a:off x="5871624" y="1110989"/>
            <a:ext cx="98444" cy="90088"/>
          </a:xfrm>
          <a:prstGeom prst="ellipse">
            <a:avLst/>
          </a:prstGeom>
          <a:solidFill>
            <a:srgbClr val="31332D"/>
          </a:solidFill>
          <a:ln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 dirty="0"/>
          </a:p>
        </p:txBody>
      </p:sp>
      <p:sp>
        <p:nvSpPr>
          <p:cNvPr id="66" name="Oval 65"/>
          <p:cNvSpPr/>
          <p:nvPr/>
        </p:nvSpPr>
        <p:spPr>
          <a:xfrm>
            <a:off x="6246564" y="1123141"/>
            <a:ext cx="98444" cy="90088"/>
          </a:xfrm>
          <a:prstGeom prst="ellipse">
            <a:avLst/>
          </a:prstGeom>
          <a:solidFill>
            <a:srgbClr val="31332D"/>
          </a:solidFill>
          <a:ln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 dirty="0"/>
          </a:p>
        </p:txBody>
      </p:sp>
      <p:sp>
        <p:nvSpPr>
          <p:cNvPr id="244" name="Oval 243"/>
          <p:cNvSpPr/>
          <p:nvPr/>
        </p:nvSpPr>
        <p:spPr>
          <a:xfrm>
            <a:off x="5940158" y="1135380"/>
            <a:ext cx="18000" cy="1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45" name="Oval 244"/>
          <p:cNvSpPr/>
          <p:nvPr/>
        </p:nvSpPr>
        <p:spPr>
          <a:xfrm>
            <a:off x="6313538" y="1139190"/>
            <a:ext cx="18000" cy="1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96" name="TextBox 95"/>
          <p:cNvSpPr txBox="1"/>
          <p:nvPr/>
        </p:nvSpPr>
        <p:spPr>
          <a:xfrm>
            <a:off x="501767" y="2188464"/>
            <a:ext cx="3610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983867" y="2215858"/>
            <a:ext cx="35227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trộm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6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accel="50000" decel="50000" autoRev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-600000">
                                      <p:cBhvr>
                                        <p:cTn id="8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Rectangle 219"/>
          <p:cNvSpPr/>
          <p:nvPr/>
        </p:nvSpPr>
        <p:spPr>
          <a:xfrm>
            <a:off x="0" y="16353871"/>
            <a:ext cx="12192000" cy="994485"/>
          </a:xfrm>
          <a:prstGeom prst="rect">
            <a:avLst/>
          </a:prstGeom>
          <a:solidFill>
            <a:srgbClr val="D1CE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102" name="Group 101" hidden="1"/>
          <p:cNvGrpSpPr/>
          <p:nvPr/>
        </p:nvGrpSpPr>
        <p:grpSpPr>
          <a:xfrm flipH="1">
            <a:off x="6154148" y="1057278"/>
            <a:ext cx="287021" cy="155658"/>
            <a:chOff x="5963536" y="1206815"/>
            <a:chExt cx="287021" cy="155658"/>
          </a:xfrm>
        </p:grpSpPr>
        <p:sp>
          <p:nvSpPr>
            <p:cNvPr id="99" name="Freeform: Shape 98"/>
            <p:cNvSpPr/>
            <p:nvPr/>
          </p:nvSpPr>
          <p:spPr>
            <a:xfrm>
              <a:off x="5963536" y="1245782"/>
              <a:ext cx="221503" cy="116691"/>
            </a:xfrm>
            <a:custGeom>
              <a:avLst/>
              <a:gdLst>
                <a:gd name="connsiteX0" fmla="*/ 111822 w 236028"/>
                <a:gd name="connsiteY0" fmla="*/ 365 h 103940"/>
                <a:gd name="connsiteX1" fmla="*/ 230585 w 236028"/>
                <a:gd name="connsiteY1" fmla="*/ 62590 h 103940"/>
                <a:gd name="connsiteX2" fmla="*/ 236028 w 236028"/>
                <a:gd name="connsiteY2" fmla="*/ 72623 h 103940"/>
                <a:gd name="connsiteX3" fmla="*/ 211152 w 236028"/>
                <a:gd name="connsiteY3" fmla="*/ 89395 h 103940"/>
                <a:gd name="connsiteX4" fmla="*/ 139110 w 236028"/>
                <a:gd name="connsiteY4" fmla="*/ 103940 h 103940"/>
                <a:gd name="connsiteX5" fmla="*/ 8238 w 236028"/>
                <a:gd name="connsiteY5" fmla="*/ 49731 h 103940"/>
                <a:gd name="connsiteX6" fmla="*/ 0 w 236028"/>
                <a:gd name="connsiteY6" fmla="*/ 37511 h 103940"/>
                <a:gd name="connsiteX7" fmla="*/ 43502 w 236028"/>
                <a:gd name="connsiteY7" fmla="*/ 10399 h 103940"/>
                <a:gd name="connsiteX8" fmla="*/ 111822 w 236028"/>
                <a:gd name="connsiteY8" fmla="*/ 365 h 10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028" h="103940">
                  <a:moveTo>
                    <a:pt x="111822" y="365"/>
                  </a:moveTo>
                  <a:cubicBezTo>
                    <a:pt x="159606" y="3542"/>
                    <a:pt x="201493" y="27088"/>
                    <a:pt x="230585" y="62590"/>
                  </a:cubicBezTo>
                  <a:lnTo>
                    <a:pt x="236028" y="72623"/>
                  </a:lnTo>
                  <a:lnTo>
                    <a:pt x="211152" y="89395"/>
                  </a:lnTo>
                  <a:cubicBezTo>
                    <a:pt x="189009" y="98761"/>
                    <a:pt x="164665" y="103940"/>
                    <a:pt x="139110" y="103940"/>
                  </a:cubicBezTo>
                  <a:cubicBezTo>
                    <a:pt x="88002" y="103940"/>
                    <a:pt x="41732" y="83224"/>
                    <a:pt x="8238" y="49731"/>
                  </a:cubicBezTo>
                  <a:lnTo>
                    <a:pt x="0" y="37511"/>
                  </a:lnTo>
                  <a:lnTo>
                    <a:pt x="43502" y="10399"/>
                  </a:lnTo>
                  <a:cubicBezTo>
                    <a:pt x="64826" y="2431"/>
                    <a:pt x="87930" y="-1224"/>
                    <a:pt x="111822" y="36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00" name="Oval 99"/>
            <p:cNvSpPr/>
            <p:nvPr/>
          </p:nvSpPr>
          <p:spPr>
            <a:xfrm>
              <a:off x="6046948" y="1265359"/>
              <a:ext cx="98444" cy="90088"/>
            </a:xfrm>
            <a:prstGeom prst="ellipse">
              <a:avLst/>
            </a:prstGeom>
            <a:solidFill>
              <a:srgbClr val="31332D"/>
            </a:solidFill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01" name="Moon 100"/>
            <p:cNvSpPr/>
            <p:nvPr/>
          </p:nvSpPr>
          <p:spPr>
            <a:xfrm rot="7104113">
              <a:off x="6090504" y="1132414"/>
              <a:ext cx="85652" cy="234454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25" name="Group 224"/>
          <p:cNvGrpSpPr/>
          <p:nvPr/>
        </p:nvGrpSpPr>
        <p:grpSpPr>
          <a:xfrm rot="415011" flipH="1">
            <a:off x="2418280" y="3486042"/>
            <a:ext cx="2109420" cy="7010068"/>
            <a:chOff x="6700364" y="1541394"/>
            <a:chExt cx="717929" cy="2385836"/>
          </a:xfrm>
        </p:grpSpPr>
        <p:grpSp>
          <p:nvGrpSpPr>
            <p:cNvPr id="226" name="Group 225"/>
            <p:cNvGrpSpPr/>
            <p:nvPr/>
          </p:nvGrpSpPr>
          <p:grpSpPr>
            <a:xfrm>
              <a:off x="6792772" y="2934331"/>
              <a:ext cx="625521" cy="992899"/>
              <a:chOff x="6792772" y="2934331"/>
              <a:chExt cx="625521" cy="992899"/>
            </a:xfrm>
          </p:grpSpPr>
          <p:sp>
            <p:nvSpPr>
              <p:cNvPr id="228" name="Rectangle 31"/>
              <p:cNvSpPr/>
              <p:nvPr/>
            </p:nvSpPr>
            <p:spPr>
              <a:xfrm flipH="1">
                <a:off x="6872787" y="3517479"/>
                <a:ext cx="545506" cy="409751"/>
              </a:xfrm>
              <a:custGeom>
                <a:avLst/>
                <a:gdLst>
                  <a:gd name="connsiteX0" fmla="*/ 0 w 66896"/>
                  <a:gd name="connsiteY0" fmla="*/ 0 h 78922"/>
                  <a:gd name="connsiteX1" fmla="*/ 66896 w 66896"/>
                  <a:gd name="connsiteY1" fmla="*/ 0 h 78922"/>
                  <a:gd name="connsiteX2" fmla="*/ 66896 w 66896"/>
                  <a:gd name="connsiteY2" fmla="*/ 78922 h 78922"/>
                  <a:gd name="connsiteX3" fmla="*/ 0 w 66896"/>
                  <a:gd name="connsiteY3" fmla="*/ 78922 h 78922"/>
                  <a:gd name="connsiteX4" fmla="*/ 0 w 66896"/>
                  <a:gd name="connsiteY4" fmla="*/ 0 h 78922"/>
                  <a:gd name="connsiteX0-1" fmla="*/ 0 w 159363"/>
                  <a:gd name="connsiteY0-2" fmla="*/ 106852 h 185774"/>
                  <a:gd name="connsiteX1-3" fmla="*/ 159363 w 159363"/>
                  <a:gd name="connsiteY1-4" fmla="*/ 0 h 185774"/>
                  <a:gd name="connsiteX2-5" fmla="*/ 66896 w 159363"/>
                  <a:gd name="connsiteY2-6" fmla="*/ 185774 h 185774"/>
                  <a:gd name="connsiteX3-7" fmla="*/ 0 w 159363"/>
                  <a:gd name="connsiteY3-8" fmla="*/ 185774 h 185774"/>
                  <a:gd name="connsiteX4-9" fmla="*/ 0 w 159363"/>
                  <a:gd name="connsiteY4-10" fmla="*/ 106852 h 185774"/>
                  <a:gd name="connsiteX0-11" fmla="*/ 0 w 159363"/>
                  <a:gd name="connsiteY0-12" fmla="*/ 106852 h 420025"/>
                  <a:gd name="connsiteX1-13" fmla="*/ 159363 w 159363"/>
                  <a:gd name="connsiteY1-14" fmla="*/ 0 h 420025"/>
                  <a:gd name="connsiteX2-15" fmla="*/ 21689 w 159363"/>
                  <a:gd name="connsiteY2-16" fmla="*/ 420025 h 420025"/>
                  <a:gd name="connsiteX3-17" fmla="*/ 0 w 159363"/>
                  <a:gd name="connsiteY3-18" fmla="*/ 185774 h 420025"/>
                  <a:gd name="connsiteX4-19" fmla="*/ 0 w 159363"/>
                  <a:gd name="connsiteY4-20" fmla="*/ 106852 h 420025"/>
                  <a:gd name="connsiteX0-21" fmla="*/ 0 w 159363"/>
                  <a:gd name="connsiteY0-22" fmla="*/ 106852 h 420025"/>
                  <a:gd name="connsiteX1-23" fmla="*/ 159363 w 159363"/>
                  <a:gd name="connsiteY1-24" fmla="*/ 0 h 420025"/>
                  <a:gd name="connsiteX2-25" fmla="*/ 21689 w 159363"/>
                  <a:gd name="connsiteY2-26" fmla="*/ 420025 h 420025"/>
                  <a:gd name="connsiteX3-27" fmla="*/ 0 w 159363"/>
                  <a:gd name="connsiteY3-28" fmla="*/ 185774 h 420025"/>
                  <a:gd name="connsiteX4-29" fmla="*/ 0 w 159363"/>
                  <a:gd name="connsiteY4-30" fmla="*/ 106852 h 420025"/>
                  <a:gd name="connsiteX0-31" fmla="*/ 0 w 159363"/>
                  <a:gd name="connsiteY0-32" fmla="*/ 106852 h 420025"/>
                  <a:gd name="connsiteX1-33" fmla="*/ 159363 w 159363"/>
                  <a:gd name="connsiteY1-34" fmla="*/ 0 h 420025"/>
                  <a:gd name="connsiteX2-35" fmla="*/ 21689 w 159363"/>
                  <a:gd name="connsiteY2-36" fmla="*/ 420025 h 420025"/>
                  <a:gd name="connsiteX3-37" fmla="*/ 0 w 159363"/>
                  <a:gd name="connsiteY3-38" fmla="*/ 185774 h 420025"/>
                  <a:gd name="connsiteX4-39" fmla="*/ 0 w 159363"/>
                  <a:gd name="connsiteY4-40" fmla="*/ 106852 h 420025"/>
                  <a:gd name="connsiteX0-41" fmla="*/ 0 w 159363"/>
                  <a:gd name="connsiteY0-42" fmla="*/ 106852 h 420025"/>
                  <a:gd name="connsiteX1-43" fmla="*/ 159363 w 159363"/>
                  <a:gd name="connsiteY1-44" fmla="*/ 0 h 420025"/>
                  <a:gd name="connsiteX2-45" fmla="*/ 21689 w 159363"/>
                  <a:gd name="connsiteY2-46" fmla="*/ 420025 h 420025"/>
                  <a:gd name="connsiteX3-47" fmla="*/ 24658 w 159363"/>
                  <a:gd name="connsiteY3-48" fmla="*/ 300844 h 420025"/>
                  <a:gd name="connsiteX4-49" fmla="*/ 0 w 159363"/>
                  <a:gd name="connsiteY4-50" fmla="*/ 106852 h 420025"/>
                  <a:gd name="connsiteX0-51" fmla="*/ 0 w 200460"/>
                  <a:gd name="connsiteY0-52" fmla="*/ 0 h 424134"/>
                  <a:gd name="connsiteX1-53" fmla="*/ 200460 w 200460"/>
                  <a:gd name="connsiteY1-54" fmla="*/ 4109 h 424134"/>
                  <a:gd name="connsiteX2-55" fmla="*/ 62786 w 200460"/>
                  <a:gd name="connsiteY2-56" fmla="*/ 424134 h 424134"/>
                  <a:gd name="connsiteX3-57" fmla="*/ 65755 w 200460"/>
                  <a:gd name="connsiteY3-58" fmla="*/ 304953 h 424134"/>
                  <a:gd name="connsiteX4-59" fmla="*/ 0 w 200460"/>
                  <a:gd name="connsiteY4-60" fmla="*/ 0 h 424134"/>
                  <a:gd name="connsiteX0-61" fmla="*/ 0 w 200460"/>
                  <a:gd name="connsiteY0-62" fmla="*/ 0 h 424134"/>
                  <a:gd name="connsiteX1-63" fmla="*/ 200460 w 200460"/>
                  <a:gd name="connsiteY1-64" fmla="*/ 4109 h 424134"/>
                  <a:gd name="connsiteX2-65" fmla="*/ 62786 w 200460"/>
                  <a:gd name="connsiteY2-66" fmla="*/ 424134 h 424134"/>
                  <a:gd name="connsiteX3-67" fmla="*/ 49316 w 200460"/>
                  <a:gd name="connsiteY3-68" fmla="*/ 292624 h 424134"/>
                  <a:gd name="connsiteX4-69" fmla="*/ 0 w 200460"/>
                  <a:gd name="connsiteY4-70" fmla="*/ 0 h 424134"/>
                  <a:gd name="connsiteX0-71" fmla="*/ 0 w 200460"/>
                  <a:gd name="connsiteY0-72" fmla="*/ 0 h 426074"/>
                  <a:gd name="connsiteX1-73" fmla="*/ 200460 w 200460"/>
                  <a:gd name="connsiteY1-74" fmla="*/ 4109 h 426074"/>
                  <a:gd name="connsiteX2-75" fmla="*/ 62786 w 200460"/>
                  <a:gd name="connsiteY2-76" fmla="*/ 424134 h 426074"/>
                  <a:gd name="connsiteX3-77" fmla="*/ 49316 w 200460"/>
                  <a:gd name="connsiteY3-78" fmla="*/ 292624 h 426074"/>
                  <a:gd name="connsiteX4-79" fmla="*/ 0 w 200460"/>
                  <a:gd name="connsiteY4-80" fmla="*/ 0 h 426074"/>
                  <a:gd name="connsiteX0-81" fmla="*/ 0 w 200460"/>
                  <a:gd name="connsiteY0-82" fmla="*/ 0 h 426042"/>
                  <a:gd name="connsiteX1-83" fmla="*/ 200460 w 200460"/>
                  <a:gd name="connsiteY1-84" fmla="*/ 4109 h 426042"/>
                  <a:gd name="connsiteX2-85" fmla="*/ 62786 w 200460"/>
                  <a:gd name="connsiteY2-86" fmla="*/ 424134 h 426042"/>
                  <a:gd name="connsiteX3-87" fmla="*/ 55480 w 200460"/>
                  <a:gd name="connsiteY3-88" fmla="*/ 290569 h 426042"/>
                  <a:gd name="connsiteX4-89" fmla="*/ 0 w 200460"/>
                  <a:gd name="connsiteY4-90" fmla="*/ 0 h 426042"/>
                  <a:gd name="connsiteX0-91" fmla="*/ 0 w 200460"/>
                  <a:gd name="connsiteY0-92" fmla="*/ 0 h 424134"/>
                  <a:gd name="connsiteX1-93" fmla="*/ 200460 w 200460"/>
                  <a:gd name="connsiteY1-94" fmla="*/ 4109 h 424134"/>
                  <a:gd name="connsiteX2-95" fmla="*/ 62786 w 200460"/>
                  <a:gd name="connsiteY2-96" fmla="*/ 424134 h 424134"/>
                  <a:gd name="connsiteX3-97" fmla="*/ 55480 w 200460"/>
                  <a:gd name="connsiteY3-98" fmla="*/ 290569 h 424134"/>
                  <a:gd name="connsiteX4-99" fmla="*/ 0 w 200460"/>
                  <a:gd name="connsiteY4-100" fmla="*/ 0 h 424134"/>
                  <a:gd name="connsiteX0-101" fmla="*/ 0 w 194296"/>
                  <a:gd name="connsiteY0-102" fmla="*/ 36987 h 420025"/>
                  <a:gd name="connsiteX1-103" fmla="*/ 194296 w 194296"/>
                  <a:gd name="connsiteY1-104" fmla="*/ 0 h 420025"/>
                  <a:gd name="connsiteX2-105" fmla="*/ 56622 w 194296"/>
                  <a:gd name="connsiteY2-106" fmla="*/ 420025 h 420025"/>
                  <a:gd name="connsiteX3-107" fmla="*/ 49316 w 194296"/>
                  <a:gd name="connsiteY3-108" fmla="*/ 286460 h 420025"/>
                  <a:gd name="connsiteX4-109" fmla="*/ 0 w 194296"/>
                  <a:gd name="connsiteY4-110" fmla="*/ 36987 h 420025"/>
                  <a:gd name="connsiteX0-111" fmla="*/ 353164 w 547460"/>
                  <a:gd name="connsiteY0-112" fmla="*/ 36987 h 420025"/>
                  <a:gd name="connsiteX1-113" fmla="*/ 547460 w 547460"/>
                  <a:gd name="connsiteY1-114" fmla="*/ 0 h 420025"/>
                  <a:gd name="connsiteX2-115" fmla="*/ 409786 w 547460"/>
                  <a:gd name="connsiteY2-116" fmla="*/ 420025 h 420025"/>
                  <a:gd name="connsiteX3-117" fmla="*/ 402480 w 547460"/>
                  <a:gd name="connsiteY3-118" fmla="*/ 286460 h 420025"/>
                  <a:gd name="connsiteX4-119" fmla="*/ 0 w 547460"/>
                  <a:gd name="connsiteY4-120" fmla="*/ 372317 h 420025"/>
                  <a:gd name="connsiteX5" fmla="*/ 353164 w 547460"/>
                  <a:gd name="connsiteY5" fmla="*/ 36987 h 420025"/>
                  <a:gd name="connsiteX0-121" fmla="*/ 353164 w 547460"/>
                  <a:gd name="connsiteY0-122" fmla="*/ 36987 h 420025"/>
                  <a:gd name="connsiteX1-123" fmla="*/ 547460 w 547460"/>
                  <a:gd name="connsiteY1-124" fmla="*/ 0 h 420025"/>
                  <a:gd name="connsiteX2-125" fmla="*/ 409786 w 547460"/>
                  <a:gd name="connsiteY2-126" fmla="*/ 420025 h 420025"/>
                  <a:gd name="connsiteX3-127" fmla="*/ 402480 w 547460"/>
                  <a:gd name="connsiteY3-128" fmla="*/ 286460 h 420025"/>
                  <a:gd name="connsiteX4-129" fmla="*/ 0 w 547460"/>
                  <a:gd name="connsiteY4-130" fmla="*/ 372317 h 420025"/>
                  <a:gd name="connsiteX5-131" fmla="*/ 353164 w 547460"/>
                  <a:gd name="connsiteY5-132" fmla="*/ 36987 h 420025"/>
                  <a:gd name="connsiteX0-133" fmla="*/ 353164 w 547460"/>
                  <a:gd name="connsiteY0-134" fmla="*/ 36987 h 420025"/>
                  <a:gd name="connsiteX1-135" fmla="*/ 547460 w 547460"/>
                  <a:gd name="connsiteY1-136" fmla="*/ 0 h 420025"/>
                  <a:gd name="connsiteX2-137" fmla="*/ 409786 w 547460"/>
                  <a:gd name="connsiteY2-138" fmla="*/ 420025 h 420025"/>
                  <a:gd name="connsiteX3-139" fmla="*/ 402480 w 547460"/>
                  <a:gd name="connsiteY3-140" fmla="*/ 286460 h 420025"/>
                  <a:gd name="connsiteX4-141" fmla="*/ 0 w 547460"/>
                  <a:gd name="connsiteY4-142" fmla="*/ 372317 h 420025"/>
                  <a:gd name="connsiteX5-143" fmla="*/ 353164 w 547460"/>
                  <a:gd name="connsiteY5-144" fmla="*/ 36987 h 420025"/>
                  <a:gd name="connsiteX0-145" fmla="*/ 353164 w 547460"/>
                  <a:gd name="connsiteY0-146" fmla="*/ 36987 h 420025"/>
                  <a:gd name="connsiteX1-147" fmla="*/ 547460 w 547460"/>
                  <a:gd name="connsiteY1-148" fmla="*/ 0 h 420025"/>
                  <a:gd name="connsiteX2-149" fmla="*/ 409786 w 547460"/>
                  <a:gd name="connsiteY2-150" fmla="*/ 420025 h 420025"/>
                  <a:gd name="connsiteX3-151" fmla="*/ 402480 w 547460"/>
                  <a:gd name="connsiteY3-152" fmla="*/ 286460 h 420025"/>
                  <a:gd name="connsiteX4-153" fmla="*/ 0 w 547460"/>
                  <a:gd name="connsiteY4-154" fmla="*/ 372317 h 420025"/>
                  <a:gd name="connsiteX5-155" fmla="*/ 353164 w 547460"/>
                  <a:gd name="connsiteY5-156" fmla="*/ 36987 h 420025"/>
                  <a:gd name="connsiteX0-157" fmla="*/ 353164 w 547460"/>
                  <a:gd name="connsiteY0-158" fmla="*/ 36987 h 420025"/>
                  <a:gd name="connsiteX1-159" fmla="*/ 547460 w 547460"/>
                  <a:gd name="connsiteY1-160" fmla="*/ 0 h 420025"/>
                  <a:gd name="connsiteX2-161" fmla="*/ 409786 w 547460"/>
                  <a:gd name="connsiteY2-162" fmla="*/ 420025 h 420025"/>
                  <a:gd name="connsiteX3-163" fmla="*/ 402480 w 547460"/>
                  <a:gd name="connsiteY3-164" fmla="*/ 286460 h 420025"/>
                  <a:gd name="connsiteX4-165" fmla="*/ 0 w 547460"/>
                  <a:gd name="connsiteY4-166" fmla="*/ 372317 h 420025"/>
                  <a:gd name="connsiteX5-167" fmla="*/ 353164 w 547460"/>
                  <a:gd name="connsiteY5-168" fmla="*/ 36987 h 420025"/>
                  <a:gd name="connsiteX0-169" fmla="*/ 353265 w 547561"/>
                  <a:gd name="connsiteY0-170" fmla="*/ 36987 h 420025"/>
                  <a:gd name="connsiteX1-171" fmla="*/ 547561 w 547561"/>
                  <a:gd name="connsiteY1-172" fmla="*/ 0 h 420025"/>
                  <a:gd name="connsiteX2-173" fmla="*/ 409887 w 547561"/>
                  <a:gd name="connsiteY2-174" fmla="*/ 420025 h 420025"/>
                  <a:gd name="connsiteX3-175" fmla="*/ 402581 w 547561"/>
                  <a:gd name="connsiteY3-176" fmla="*/ 286460 h 420025"/>
                  <a:gd name="connsiteX4-177" fmla="*/ 101 w 547561"/>
                  <a:gd name="connsiteY4-178" fmla="*/ 372317 h 420025"/>
                  <a:gd name="connsiteX5-179" fmla="*/ 353265 w 547561"/>
                  <a:gd name="connsiteY5-180" fmla="*/ 36987 h 420025"/>
                  <a:gd name="connsiteX0-181" fmla="*/ 353265 w 545506"/>
                  <a:gd name="connsiteY0-182" fmla="*/ 2055 h 385093"/>
                  <a:gd name="connsiteX1-183" fmla="*/ 545506 w 545506"/>
                  <a:gd name="connsiteY1-184" fmla="*/ 0 h 385093"/>
                  <a:gd name="connsiteX2-185" fmla="*/ 409887 w 545506"/>
                  <a:gd name="connsiteY2-186" fmla="*/ 385093 h 385093"/>
                  <a:gd name="connsiteX3-187" fmla="*/ 402581 w 545506"/>
                  <a:gd name="connsiteY3-188" fmla="*/ 251528 h 385093"/>
                  <a:gd name="connsiteX4-189" fmla="*/ 101 w 545506"/>
                  <a:gd name="connsiteY4-190" fmla="*/ 337385 h 385093"/>
                  <a:gd name="connsiteX5-191" fmla="*/ 353265 w 545506"/>
                  <a:gd name="connsiteY5-192" fmla="*/ 2055 h 385093"/>
                  <a:gd name="connsiteX0-193" fmla="*/ 363539 w 545506"/>
                  <a:gd name="connsiteY0-194" fmla="*/ 0 h 409751"/>
                  <a:gd name="connsiteX1-195" fmla="*/ 545506 w 545506"/>
                  <a:gd name="connsiteY1-196" fmla="*/ 24658 h 409751"/>
                  <a:gd name="connsiteX2-197" fmla="*/ 409887 w 545506"/>
                  <a:gd name="connsiteY2-198" fmla="*/ 409751 h 409751"/>
                  <a:gd name="connsiteX3-199" fmla="*/ 402581 w 545506"/>
                  <a:gd name="connsiteY3-200" fmla="*/ 276186 h 409751"/>
                  <a:gd name="connsiteX4-201" fmla="*/ 101 w 545506"/>
                  <a:gd name="connsiteY4-202" fmla="*/ 362043 h 409751"/>
                  <a:gd name="connsiteX5-203" fmla="*/ 363539 w 545506"/>
                  <a:gd name="connsiteY5-204" fmla="*/ 0 h 409751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31" y="connsiteY5-132"/>
                  </a:cxn>
                </a:cxnLst>
                <a:rect l="l" t="t" r="r" b="b"/>
                <a:pathLst>
                  <a:path w="545506" h="409751">
                    <a:moveTo>
                      <a:pt x="363539" y="0"/>
                    </a:moveTo>
                    <a:lnTo>
                      <a:pt x="545506" y="24658"/>
                    </a:lnTo>
                    <a:cubicBezTo>
                      <a:pt x="536602" y="205762"/>
                      <a:pt x="492765" y="405362"/>
                      <a:pt x="409887" y="409751"/>
                    </a:cubicBezTo>
                    <a:cubicBezTo>
                      <a:pt x="345123" y="392628"/>
                      <a:pt x="401591" y="315913"/>
                      <a:pt x="402581" y="276186"/>
                    </a:cubicBezTo>
                    <a:cubicBezTo>
                      <a:pt x="345819" y="230831"/>
                      <a:pt x="-6838" y="514249"/>
                      <a:pt x="101" y="362043"/>
                    </a:cubicBezTo>
                    <a:cubicBezTo>
                      <a:pt x="117822" y="250266"/>
                      <a:pt x="334175" y="126161"/>
                      <a:pt x="363539" y="0"/>
                    </a:cubicBez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29" name="Rectangle 30"/>
              <p:cNvSpPr/>
              <p:nvPr/>
            </p:nvSpPr>
            <p:spPr>
              <a:xfrm rot="21183581" flipH="1">
                <a:off x="6792772" y="2934331"/>
                <a:ext cx="270278" cy="617154"/>
              </a:xfrm>
              <a:custGeom>
                <a:avLst/>
                <a:gdLst>
                  <a:gd name="connsiteX0" fmla="*/ 0 w 189523"/>
                  <a:gd name="connsiteY0" fmla="*/ 0 h 584047"/>
                  <a:gd name="connsiteX1" fmla="*/ 189523 w 189523"/>
                  <a:gd name="connsiteY1" fmla="*/ 0 h 584047"/>
                  <a:gd name="connsiteX2" fmla="*/ 189523 w 189523"/>
                  <a:gd name="connsiteY2" fmla="*/ 584047 h 584047"/>
                  <a:gd name="connsiteX3" fmla="*/ 0 w 189523"/>
                  <a:gd name="connsiteY3" fmla="*/ 584047 h 584047"/>
                  <a:gd name="connsiteX4" fmla="*/ 0 w 189523"/>
                  <a:gd name="connsiteY4" fmla="*/ 0 h 584047"/>
                  <a:gd name="connsiteX0-1" fmla="*/ 0 w 205932"/>
                  <a:gd name="connsiteY0-2" fmla="*/ 0 h 605669"/>
                  <a:gd name="connsiteX1-3" fmla="*/ 205932 w 205932"/>
                  <a:gd name="connsiteY1-4" fmla="*/ 21622 h 605669"/>
                  <a:gd name="connsiteX2-5" fmla="*/ 205932 w 205932"/>
                  <a:gd name="connsiteY2-6" fmla="*/ 605669 h 605669"/>
                  <a:gd name="connsiteX3-7" fmla="*/ 16409 w 205932"/>
                  <a:gd name="connsiteY3-8" fmla="*/ 605669 h 605669"/>
                  <a:gd name="connsiteX4-9" fmla="*/ 0 w 205932"/>
                  <a:gd name="connsiteY4-10" fmla="*/ 0 h 605669"/>
                  <a:gd name="connsiteX0-11" fmla="*/ 35910 w 241842"/>
                  <a:gd name="connsiteY0-12" fmla="*/ 0 h 605669"/>
                  <a:gd name="connsiteX1-13" fmla="*/ 241842 w 241842"/>
                  <a:gd name="connsiteY1-14" fmla="*/ 21622 h 605669"/>
                  <a:gd name="connsiteX2-15" fmla="*/ 241842 w 241842"/>
                  <a:gd name="connsiteY2-16" fmla="*/ 605669 h 605669"/>
                  <a:gd name="connsiteX3-17" fmla="*/ 52319 w 241842"/>
                  <a:gd name="connsiteY3-18" fmla="*/ 605669 h 605669"/>
                  <a:gd name="connsiteX4-19" fmla="*/ 35910 w 241842"/>
                  <a:gd name="connsiteY4-20" fmla="*/ 0 h 605669"/>
                  <a:gd name="connsiteX0-21" fmla="*/ 49919 w 255851"/>
                  <a:gd name="connsiteY0-22" fmla="*/ 0 h 617154"/>
                  <a:gd name="connsiteX1-23" fmla="*/ 255851 w 255851"/>
                  <a:gd name="connsiteY1-24" fmla="*/ 21622 h 617154"/>
                  <a:gd name="connsiteX2-25" fmla="*/ 255851 w 255851"/>
                  <a:gd name="connsiteY2-26" fmla="*/ 605669 h 617154"/>
                  <a:gd name="connsiteX3-27" fmla="*/ 20488 w 255851"/>
                  <a:gd name="connsiteY3-28" fmla="*/ 617154 h 617154"/>
                  <a:gd name="connsiteX4-29" fmla="*/ 49919 w 255851"/>
                  <a:gd name="connsiteY4-30" fmla="*/ 0 h 617154"/>
                  <a:gd name="connsiteX0-31" fmla="*/ 42925 w 248857"/>
                  <a:gd name="connsiteY0-32" fmla="*/ 0 h 617154"/>
                  <a:gd name="connsiteX1-33" fmla="*/ 248857 w 248857"/>
                  <a:gd name="connsiteY1-34" fmla="*/ 21622 h 617154"/>
                  <a:gd name="connsiteX2-35" fmla="*/ 248857 w 248857"/>
                  <a:gd name="connsiteY2-36" fmla="*/ 605669 h 617154"/>
                  <a:gd name="connsiteX3-37" fmla="*/ 13494 w 248857"/>
                  <a:gd name="connsiteY3-38" fmla="*/ 617154 h 617154"/>
                  <a:gd name="connsiteX4-39" fmla="*/ 42925 w 248857"/>
                  <a:gd name="connsiteY4-40" fmla="*/ 0 h 617154"/>
                  <a:gd name="connsiteX0-41" fmla="*/ 42925 w 248857"/>
                  <a:gd name="connsiteY0-42" fmla="*/ 0 h 617154"/>
                  <a:gd name="connsiteX1-43" fmla="*/ 246968 w 248857"/>
                  <a:gd name="connsiteY1-44" fmla="*/ 6106 h 617154"/>
                  <a:gd name="connsiteX2-45" fmla="*/ 248857 w 248857"/>
                  <a:gd name="connsiteY2-46" fmla="*/ 605669 h 617154"/>
                  <a:gd name="connsiteX3-47" fmla="*/ 13494 w 248857"/>
                  <a:gd name="connsiteY3-48" fmla="*/ 617154 h 617154"/>
                  <a:gd name="connsiteX4-49" fmla="*/ 42925 w 248857"/>
                  <a:gd name="connsiteY4-50" fmla="*/ 0 h 617154"/>
                  <a:gd name="connsiteX0-51" fmla="*/ 42925 w 257638"/>
                  <a:gd name="connsiteY0-52" fmla="*/ 0 h 617154"/>
                  <a:gd name="connsiteX1-53" fmla="*/ 257610 w 257638"/>
                  <a:gd name="connsiteY1-54" fmla="*/ 12683 h 617154"/>
                  <a:gd name="connsiteX2-55" fmla="*/ 248857 w 257638"/>
                  <a:gd name="connsiteY2-56" fmla="*/ 605669 h 617154"/>
                  <a:gd name="connsiteX3-57" fmla="*/ 13494 w 257638"/>
                  <a:gd name="connsiteY3-58" fmla="*/ 617154 h 617154"/>
                  <a:gd name="connsiteX4-59" fmla="*/ 42925 w 257638"/>
                  <a:gd name="connsiteY4-60" fmla="*/ 0 h 617154"/>
                  <a:gd name="connsiteX0-61" fmla="*/ 42925 w 272857"/>
                  <a:gd name="connsiteY0-62" fmla="*/ 0 h 617154"/>
                  <a:gd name="connsiteX1-63" fmla="*/ 257610 w 272857"/>
                  <a:gd name="connsiteY1-64" fmla="*/ 12683 h 617154"/>
                  <a:gd name="connsiteX2-65" fmla="*/ 248857 w 272857"/>
                  <a:gd name="connsiteY2-66" fmla="*/ 605669 h 617154"/>
                  <a:gd name="connsiteX3-67" fmla="*/ 13494 w 272857"/>
                  <a:gd name="connsiteY3-68" fmla="*/ 617154 h 617154"/>
                  <a:gd name="connsiteX4-69" fmla="*/ 42925 w 272857"/>
                  <a:gd name="connsiteY4-70" fmla="*/ 0 h 617154"/>
                  <a:gd name="connsiteX0-71" fmla="*/ 42925 w 275946"/>
                  <a:gd name="connsiteY0-72" fmla="*/ 0 h 617154"/>
                  <a:gd name="connsiteX1-73" fmla="*/ 257610 w 275946"/>
                  <a:gd name="connsiteY1-74" fmla="*/ 12683 h 617154"/>
                  <a:gd name="connsiteX2-75" fmla="*/ 261675 w 275946"/>
                  <a:gd name="connsiteY2-76" fmla="*/ 613951 h 617154"/>
                  <a:gd name="connsiteX3-77" fmla="*/ 13494 w 275946"/>
                  <a:gd name="connsiteY3-78" fmla="*/ 617154 h 617154"/>
                  <a:gd name="connsiteX4-79" fmla="*/ 42925 w 275946"/>
                  <a:gd name="connsiteY4-80" fmla="*/ 0 h 617154"/>
                  <a:gd name="connsiteX0-81" fmla="*/ 42925 w 273040"/>
                  <a:gd name="connsiteY0-82" fmla="*/ 0 h 617154"/>
                  <a:gd name="connsiteX1-83" fmla="*/ 257610 w 273040"/>
                  <a:gd name="connsiteY1-84" fmla="*/ 12683 h 617154"/>
                  <a:gd name="connsiteX2-85" fmla="*/ 261675 w 273040"/>
                  <a:gd name="connsiteY2-86" fmla="*/ 613951 h 617154"/>
                  <a:gd name="connsiteX3-87" fmla="*/ 13494 w 273040"/>
                  <a:gd name="connsiteY3-88" fmla="*/ 617154 h 617154"/>
                  <a:gd name="connsiteX4-89" fmla="*/ 42925 w 273040"/>
                  <a:gd name="connsiteY4-90" fmla="*/ 0 h 617154"/>
                  <a:gd name="connsiteX0-91" fmla="*/ 42925 w 273040"/>
                  <a:gd name="connsiteY0-92" fmla="*/ 0 h 617154"/>
                  <a:gd name="connsiteX1-93" fmla="*/ 257610 w 273040"/>
                  <a:gd name="connsiteY1-94" fmla="*/ 12683 h 617154"/>
                  <a:gd name="connsiteX2-95" fmla="*/ 261675 w 273040"/>
                  <a:gd name="connsiteY2-96" fmla="*/ 613951 h 617154"/>
                  <a:gd name="connsiteX3-97" fmla="*/ 13494 w 273040"/>
                  <a:gd name="connsiteY3-98" fmla="*/ 617154 h 617154"/>
                  <a:gd name="connsiteX4-99" fmla="*/ 42925 w 273040"/>
                  <a:gd name="connsiteY4-100" fmla="*/ 0 h 617154"/>
                  <a:gd name="connsiteX0-101" fmla="*/ 42925 w 273040"/>
                  <a:gd name="connsiteY0-102" fmla="*/ 0 h 617154"/>
                  <a:gd name="connsiteX1-103" fmla="*/ 257610 w 273040"/>
                  <a:gd name="connsiteY1-104" fmla="*/ 12683 h 617154"/>
                  <a:gd name="connsiteX2-105" fmla="*/ 261675 w 273040"/>
                  <a:gd name="connsiteY2-106" fmla="*/ 613951 h 617154"/>
                  <a:gd name="connsiteX3-107" fmla="*/ 13494 w 273040"/>
                  <a:gd name="connsiteY3-108" fmla="*/ 617154 h 617154"/>
                  <a:gd name="connsiteX4-109" fmla="*/ 42925 w 273040"/>
                  <a:gd name="connsiteY4-110" fmla="*/ 0 h 617154"/>
                  <a:gd name="connsiteX0-111" fmla="*/ 42925 w 273040"/>
                  <a:gd name="connsiteY0-112" fmla="*/ 0 h 617154"/>
                  <a:gd name="connsiteX1-113" fmla="*/ 257610 w 273040"/>
                  <a:gd name="connsiteY1-114" fmla="*/ 12683 h 617154"/>
                  <a:gd name="connsiteX2-115" fmla="*/ 261675 w 273040"/>
                  <a:gd name="connsiteY2-116" fmla="*/ 613951 h 617154"/>
                  <a:gd name="connsiteX3-117" fmla="*/ 13494 w 273040"/>
                  <a:gd name="connsiteY3-118" fmla="*/ 617154 h 617154"/>
                  <a:gd name="connsiteX4-119" fmla="*/ 42925 w 273040"/>
                  <a:gd name="connsiteY4-120" fmla="*/ 0 h 617154"/>
                  <a:gd name="connsiteX0-121" fmla="*/ 42925 w 270278"/>
                  <a:gd name="connsiteY0-122" fmla="*/ 0 h 617154"/>
                  <a:gd name="connsiteX1-123" fmla="*/ 257610 w 270278"/>
                  <a:gd name="connsiteY1-124" fmla="*/ 12683 h 617154"/>
                  <a:gd name="connsiteX2-125" fmla="*/ 245751 w 270278"/>
                  <a:gd name="connsiteY2-126" fmla="*/ 615889 h 617154"/>
                  <a:gd name="connsiteX3-127" fmla="*/ 13494 w 270278"/>
                  <a:gd name="connsiteY3-128" fmla="*/ 617154 h 617154"/>
                  <a:gd name="connsiteX4-129" fmla="*/ 42925 w 270278"/>
                  <a:gd name="connsiteY4-130" fmla="*/ 0 h 61715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70278" h="617154">
                    <a:moveTo>
                      <a:pt x="42925" y="0"/>
                    </a:moveTo>
                    <a:lnTo>
                      <a:pt x="257610" y="12683"/>
                    </a:lnTo>
                    <a:cubicBezTo>
                      <a:pt x="296694" y="237381"/>
                      <a:pt x="231545" y="417688"/>
                      <a:pt x="245751" y="615889"/>
                    </a:cubicBezTo>
                    <a:cubicBezTo>
                      <a:pt x="148318" y="593160"/>
                      <a:pt x="26213" y="606893"/>
                      <a:pt x="13494" y="617154"/>
                    </a:cubicBezTo>
                    <a:cubicBezTo>
                      <a:pt x="31251" y="428183"/>
                      <a:pt x="-44180" y="201349"/>
                      <a:pt x="42925" y="0"/>
                    </a:cubicBez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27" name="Oval 226"/>
            <p:cNvSpPr/>
            <p:nvPr/>
          </p:nvSpPr>
          <p:spPr>
            <a:xfrm>
              <a:off x="6700364" y="1541394"/>
              <a:ext cx="257572" cy="25757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30" name="Group 229"/>
          <p:cNvGrpSpPr/>
          <p:nvPr/>
        </p:nvGrpSpPr>
        <p:grpSpPr>
          <a:xfrm flipH="1">
            <a:off x="3499341" y="6241529"/>
            <a:ext cx="977939" cy="1594524"/>
            <a:chOff x="6685888" y="2473571"/>
            <a:chExt cx="332836" cy="542687"/>
          </a:xfrm>
        </p:grpSpPr>
        <p:sp>
          <p:nvSpPr>
            <p:cNvPr id="231" name="Rectangle: Rounded Corners 230"/>
            <p:cNvSpPr/>
            <p:nvPr/>
          </p:nvSpPr>
          <p:spPr>
            <a:xfrm rot="21179869" flipH="1">
              <a:off x="6743365" y="2720604"/>
              <a:ext cx="247561" cy="295654"/>
            </a:xfrm>
            <a:prstGeom prst="roundRect">
              <a:avLst>
                <a:gd name="adj" fmla="val 40889"/>
              </a:avLst>
            </a:pr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2" name="Rectangle 27"/>
            <p:cNvSpPr/>
            <p:nvPr/>
          </p:nvSpPr>
          <p:spPr>
            <a:xfrm flipH="1">
              <a:off x="6685888" y="2473571"/>
              <a:ext cx="332836" cy="408372"/>
            </a:xfrm>
            <a:custGeom>
              <a:avLst/>
              <a:gdLst>
                <a:gd name="connsiteX0" fmla="*/ 0 w 125046"/>
                <a:gd name="connsiteY0" fmla="*/ 0 h 175865"/>
                <a:gd name="connsiteX1" fmla="*/ 125046 w 125046"/>
                <a:gd name="connsiteY1" fmla="*/ 0 h 175865"/>
                <a:gd name="connsiteX2" fmla="*/ 125046 w 125046"/>
                <a:gd name="connsiteY2" fmla="*/ 175865 h 175865"/>
                <a:gd name="connsiteX3" fmla="*/ 0 w 125046"/>
                <a:gd name="connsiteY3" fmla="*/ 175865 h 175865"/>
                <a:gd name="connsiteX4" fmla="*/ 0 w 125046"/>
                <a:gd name="connsiteY4" fmla="*/ 0 h 175865"/>
                <a:gd name="connsiteX0-1" fmla="*/ 136769 w 261815"/>
                <a:gd name="connsiteY0-2" fmla="*/ 0 h 293096"/>
                <a:gd name="connsiteX1-3" fmla="*/ 261815 w 261815"/>
                <a:gd name="connsiteY1-4" fmla="*/ 0 h 293096"/>
                <a:gd name="connsiteX2-5" fmla="*/ 261815 w 261815"/>
                <a:gd name="connsiteY2-6" fmla="*/ 175865 h 293096"/>
                <a:gd name="connsiteX3-7" fmla="*/ 0 w 261815"/>
                <a:gd name="connsiteY3-8" fmla="*/ 293096 h 293096"/>
                <a:gd name="connsiteX4-9" fmla="*/ 136769 w 261815"/>
                <a:gd name="connsiteY4-10" fmla="*/ 0 h 293096"/>
                <a:gd name="connsiteX0-11" fmla="*/ 136769 w 273538"/>
                <a:gd name="connsiteY0-12" fmla="*/ 0 h 351711"/>
                <a:gd name="connsiteX1-13" fmla="*/ 261815 w 273538"/>
                <a:gd name="connsiteY1-14" fmla="*/ 0 h 351711"/>
                <a:gd name="connsiteX2-15" fmla="*/ 273538 w 273538"/>
                <a:gd name="connsiteY2-16" fmla="*/ 351711 h 351711"/>
                <a:gd name="connsiteX3-17" fmla="*/ 0 w 273538"/>
                <a:gd name="connsiteY3-18" fmla="*/ 293096 h 351711"/>
                <a:gd name="connsiteX4-19" fmla="*/ 136769 w 273538"/>
                <a:gd name="connsiteY4-20" fmla="*/ 0 h 351711"/>
                <a:gd name="connsiteX0-21" fmla="*/ 136769 w 312615"/>
                <a:gd name="connsiteY0-22" fmla="*/ 0 h 351711"/>
                <a:gd name="connsiteX1-23" fmla="*/ 312615 w 312615"/>
                <a:gd name="connsiteY1-24" fmla="*/ 37123 h 351711"/>
                <a:gd name="connsiteX2-25" fmla="*/ 273538 w 312615"/>
                <a:gd name="connsiteY2-26" fmla="*/ 351711 h 351711"/>
                <a:gd name="connsiteX3-27" fmla="*/ 0 w 312615"/>
                <a:gd name="connsiteY3-28" fmla="*/ 293096 h 351711"/>
                <a:gd name="connsiteX4-29" fmla="*/ 136769 w 312615"/>
                <a:gd name="connsiteY4-30" fmla="*/ 0 h 351711"/>
                <a:gd name="connsiteX0-31" fmla="*/ 136769 w 324338"/>
                <a:gd name="connsiteY0-32" fmla="*/ 0 h 351711"/>
                <a:gd name="connsiteX1-33" fmla="*/ 324338 w 324338"/>
                <a:gd name="connsiteY1-34" fmla="*/ 23446 h 351711"/>
                <a:gd name="connsiteX2-35" fmla="*/ 273538 w 324338"/>
                <a:gd name="connsiteY2-36" fmla="*/ 351711 h 351711"/>
                <a:gd name="connsiteX3-37" fmla="*/ 0 w 324338"/>
                <a:gd name="connsiteY3-38" fmla="*/ 293096 h 351711"/>
                <a:gd name="connsiteX4-39" fmla="*/ 136769 w 324338"/>
                <a:gd name="connsiteY4-40" fmla="*/ 0 h 351711"/>
                <a:gd name="connsiteX0-41" fmla="*/ 136769 w 324711"/>
                <a:gd name="connsiteY0-42" fmla="*/ 0 h 351711"/>
                <a:gd name="connsiteX1-43" fmla="*/ 324338 w 324711"/>
                <a:gd name="connsiteY1-44" fmla="*/ 23446 h 351711"/>
                <a:gd name="connsiteX2-45" fmla="*/ 273538 w 324711"/>
                <a:gd name="connsiteY2-46" fmla="*/ 351711 h 351711"/>
                <a:gd name="connsiteX3-47" fmla="*/ 0 w 324711"/>
                <a:gd name="connsiteY3-48" fmla="*/ 293096 h 351711"/>
                <a:gd name="connsiteX4-49" fmla="*/ 136769 w 324711"/>
                <a:gd name="connsiteY4-50" fmla="*/ 0 h 351711"/>
                <a:gd name="connsiteX0-51" fmla="*/ 136769 w 325387"/>
                <a:gd name="connsiteY0-52" fmla="*/ 0 h 351711"/>
                <a:gd name="connsiteX1-53" fmla="*/ 324338 w 325387"/>
                <a:gd name="connsiteY1-54" fmla="*/ 23446 h 351711"/>
                <a:gd name="connsiteX2-55" fmla="*/ 273538 w 325387"/>
                <a:gd name="connsiteY2-56" fmla="*/ 351711 h 351711"/>
                <a:gd name="connsiteX3-57" fmla="*/ 0 w 325387"/>
                <a:gd name="connsiteY3-58" fmla="*/ 293096 h 351711"/>
                <a:gd name="connsiteX4-59" fmla="*/ 136769 w 325387"/>
                <a:gd name="connsiteY4-60" fmla="*/ 0 h 351711"/>
                <a:gd name="connsiteX0-61" fmla="*/ 68385 w 325387"/>
                <a:gd name="connsiteY0-62" fmla="*/ 0 h 408372"/>
                <a:gd name="connsiteX1-63" fmla="*/ 324338 w 325387"/>
                <a:gd name="connsiteY1-64" fmla="*/ 80107 h 408372"/>
                <a:gd name="connsiteX2-65" fmla="*/ 273538 w 325387"/>
                <a:gd name="connsiteY2-66" fmla="*/ 408372 h 408372"/>
                <a:gd name="connsiteX3-67" fmla="*/ 0 w 325387"/>
                <a:gd name="connsiteY3-68" fmla="*/ 349757 h 408372"/>
                <a:gd name="connsiteX4-69" fmla="*/ 68385 w 325387"/>
                <a:gd name="connsiteY4-70" fmla="*/ 0 h 408372"/>
                <a:gd name="connsiteX0-71" fmla="*/ 76200 w 333202"/>
                <a:gd name="connsiteY0-72" fmla="*/ 0 h 408372"/>
                <a:gd name="connsiteX1-73" fmla="*/ 332153 w 333202"/>
                <a:gd name="connsiteY1-74" fmla="*/ 80107 h 408372"/>
                <a:gd name="connsiteX2-75" fmla="*/ 281353 w 333202"/>
                <a:gd name="connsiteY2-76" fmla="*/ 408372 h 408372"/>
                <a:gd name="connsiteX3-77" fmla="*/ 0 w 333202"/>
                <a:gd name="connsiteY3-78" fmla="*/ 345849 h 408372"/>
                <a:gd name="connsiteX4-79" fmla="*/ 76200 w 333202"/>
                <a:gd name="connsiteY4-80" fmla="*/ 0 h 408372"/>
                <a:gd name="connsiteX0-81" fmla="*/ 76200 w 333202"/>
                <a:gd name="connsiteY0-82" fmla="*/ 0 h 408372"/>
                <a:gd name="connsiteX1-83" fmla="*/ 332153 w 333202"/>
                <a:gd name="connsiteY1-84" fmla="*/ 80107 h 408372"/>
                <a:gd name="connsiteX2-85" fmla="*/ 281353 w 333202"/>
                <a:gd name="connsiteY2-86" fmla="*/ 408372 h 408372"/>
                <a:gd name="connsiteX3-87" fmla="*/ 0 w 333202"/>
                <a:gd name="connsiteY3-88" fmla="*/ 345849 h 408372"/>
                <a:gd name="connsiteX4-89" fmla="*/ 76200 w 333202"/>
                <a:gd name="connsiteY4-90" fmla="*/ 0 h 408372"/>
                <a:gd name="connsiteX0-91" fmla="*/ 76200 w 333202"/>
                <a:gd name="connsiteY0-92" fmla="*/ 0 h 408372"/>
                <a:gd name="connsiteX1-93" fmla="*/ 332153 w 333202"/>
                <a:gd name="connsiteY1-94" fmla="*/ 80107 h 408372"/>
                <a:gd name="connsiteX2-95" fmla="*/ 281353 w 333202"/>
                <a:gd name="connsiteY2-96" fmla="*/ 408372 h 408372"/>
                <a:gd name="connsiteX3-97" fmla="*/ 0 w 333202"/>
                <a:gd name="connsiteY3-98" fmla="*/ 345849 h 408372"/>
                <a:gd name="connsiteX4-99" fmla="*/ 76200 w 333202"/>
                <a:gd name="connsiteY4-100" fmla="*/ 0 h 408372"/>
                <a:gd name="connsiteX0-101" fmla="*/ 76200 w 333202"/>
                <a:gd name="connsiteY0-102" fmla="*/ 0 h 408372"/>
                <a:gd name="connsiteX1-103" fmla="*/ 332153 w 333202"/>
                <a:gd name="connsiteY1-104" fmla="*/ 80107 h 408372"/>
                <a:gd name="connsiteX2-105" fmla="*/ 281353 w 333202"/>
                <a:gd name="connsiteY2-106" fmla="*/ 408372 h 408372"/>
                <a:gd name="connsiteX3-107" fmla="*/ 0 w 333202"/>
                <a:gd name="connsiteY3-108" fmla="*/ 345849 h 408372"/>
                <a:gd name="connsiteX4-109" fmla="*/ 76200 w 333202"/>
                <a:gd name="connsiteY4-110" fmla="*/ 0 h 408372"/>
                <a:gd name="connsiteX0-111" fmla="*/ 76200 w 333202"/>
                <a:gd name="connsiteY0-112" fmla="*/ 0 h 408372"/>
                <a:gd name="connsiteX1-113" fmla="*/ 332153 w 333202"/>
                <a:gd name="connsiteY1-114" fmla="*/ 80107 h 408372"/>
                <a:gd name="connsiteX2-115" fmla="*/ 281353 w 333202"/>
                <a:gd name="connsiteY2-116" fmla="*/ 408372 h 408372"/>
                <a:gd name="connsiteX3-117" fmla="*/ 0 w 333202"/>
                <a:gd name="connsiteY3-118" fmla="*/ 345849 h 408372"/>
                <a:gd name="connsiteX4-119" fmla="*/ 76200 w 333202"/>
                <a:gd name="connsiteY4-120" fmla="*/ 0 h 408372"/>
                <a:gd name="connsiteX0-121" fmla="*/ 76200 w 333202"/>
                <a:gd name="connsiteY0-122" fmla="*/ 0 h 408372"/>
                <a:gd name="connsiteX1-123" fmla="*/ 332153 w 333202"/>
                <a:gd name="connsiteY1-124" fmla="*/ 80107 h 408372"/>
                <a:gd name="connsiteX2-125" fmla="*/ 281353 w 333202"/>
                <a:gd name="connsiteY2-126" fmla="*/ 408372 h 408372"/>
                <a:gd name="connsiteX3-127" fmla="*/ 0 w 333202"/>
                <a:gd name="connsiteY3-128" fmla="*/ 345849 h 408372"/>
                <a:gd name="connsiteX4-129" fmla="*/ 76200 w 333202"/>
                <a:gd name="connsiteY4-130" fmla="*/ 0 h 408372"/>
                <a:gd name="connsiteX0-131" fmla="*/ 76200 w 333202"/>
                <a:gd name="connsiteY0-132" fmla="*/ 0 h 408372"/>
                <a:gd name="connsiteX1-133" fmla="*/ 332153 w 333202"/>
                <a:gd name="connsiteY1-134" fmla="*/ 80107 h 408372"/>
                <a:gd name="connsiteX2-135" fmla="*/ 281353 w 333202"/>
                <a:gd name="connsiteY2-136" fmla="*/ 408372 h 408372"/>
                <a:gd name="connsiteX3-137" fmla="*/ 0 w 333202"/>
                <a:gd name="connsiteY3-138" fmla="*/ 345849 h 408372"/>
                <a:gd name="connsiteX4-139" fmla="*/ 76200 w 333202"/>
                <a:gd name="connsiteY4-140" fmla="*/ 0 h 408372"/>
                <a:gd name="connsiteX0-141" fmla="*/ 76200 w 333202"/>
                <a:gd name="connsiteY0-142" fmla="*/ 0 h 408372"/>
                <a:gd name="connsiteX1-143" fmla="*/ 332153 w 333202"/>
                <a:gd name="connsiteY1-144" fmla="*/ 80107 h 408372"/>
                <a:gd name="connsiteX2-145" fmla="*/ 281353 w 333202"/>
                <a:gd name="connsiteY2-146" fmla="*/ 408372 h 408372"/>
                <a:gd name="connsiteX3-147" fmla="*/ 0 w 333202"/>
                <a:gd name="connsiteY3-148" fmla="*/ 345849 h 408372"/>
                <a:gd name="connsiteX4-149" fmla="*/ 76200 w 333202"/>
                <a:gd name="connsiteY4-150" fmla="*/ 0 h 408372"/>
                <a:gd name="connsiteX0-151" fmla="*/ 54708 w 311710"/>
                <a:gd name="connsiteY0-152" fmla="*/ 0 h 408372"/>
                <a:gd name="connsiteX1-153" fmla="*/ 310661 w 311710"/>
                <a:gd name="connsiteY1-154" fmla="*/ 80107 h 408372"/>
                <a:gd name="connsiteX2-155" fmla="*/ 259861 w 311710"/>
                <a:gd name="connsiteY2-156" fmla="*/ 408372 h 408372"/>
                <a:gd name="connsiteX3-157" fmla="*/ 0 w 311710"/>
                <a:gd name="connsiteY3-158" fmla="*/ 341941 h 408372"/>
                <a:gd name="connsiteX4-159" fmla="*/ 54708 w 311710"/>
                <a:gd name="connsiteY4-160" fmla="*/ 0 h 408372"/>
                <a:gd name="connsiteX0-161" fmla="*/ 81066 w 338068"/>
                <a:gd name="connsiteY0-162" fmla="*/ 0 h 408372"/>
                <a:gd name="connsiteX1-163" fmla="*/ 337019 w 338068"/>
                <a:gd name="connsiteY1-164" fmla="*/ 80107 h 408372"/>
                <a:gd name="connsiteX2-165" fmla="*/ 286219 w 338068"/>
                <a:gd name="connsiteY2-166" fmla="*/ 408372 h 408372"/>
                <a:gd name="connsiteX3-167" fmla="*/ 26358 w 338068"/>
                <a:gd name="connsiteY3-168" fmla="*/ 341941 h 408372"/>
                <a:gd name="connsiteX4-169" fmla="*/ 81066 w 338068"/>
                <a:gd name="connsiteY4-170" fmla="*/ 0 h 408372"/>
                <a:gd name="connsiteX0-171" fmla="*/ 78211 w 335213"/>
                <a:gd name="connsiteY0-172" fmla="*/ 0 h 408372"/>
                <a:gd name="connsiteX1-173" fmla="*/ 334164 w 335213"/>
                <a:gd name="connsiteY1-174" fmla="*/ 80107 h 408372"/>
                <a:gd name="connsiteX2-175" fmla="*/ 283364 w 335213"/>
                <a:gd name="connsiteY2-176" fmla="*/ 408372 h 408372"/>
                <a:gd name="connsiteX3-177" fmla="*/ 23503 w 335213"/>
                <a:gd name="connsiteY3-178" fmla="*/ 341941 h 408372"/>
                <a:gd name="connsiteX4-179" fmla="*/ 78211 w 335213"/>
                <a:gd name="connsiteY4-180" fmla="*/ 0 h 408372"/>
                <a:gd name="connsiteX0-181" fmla="*/ 75834 w 332836"/>
                <a:gd name="connsiteY0-182" fmla="*/ 0 h 408372"/>
                <a:gd name="connsiteX1-183" fmla="*/ 331787 w 332836"/>
                <a:gd name="connsiteY1-184" fmla="*/ 80107 h 408372"/>
                <a:gd name="connsiteX2-185" fmla="*/ 280987 w 332836"/>
                <a:gd name="connsiteY2-186" fmla="*/ 408372 h 408372"/>
                <a:gd name="connsiteX3-187" fmla="*/ 21126 w 332836"/>
                <a:gd name="connsiteY3-188" fmla="*/ 341941 h 408372"/>
                <a:gd name="connsiteX4-189" fmla="*/ 75834 w 332836"/>
                <a:gd name="connsiteY4-190" fmla="*/ 0 h 40837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32836" h="408372">
                  <a:moveTo>
                    <a:pt x="75834" y="0"/>
                  </a:moveTo>
                  <a:lnTo>
                    <a:pt x="331787" y="80107"/>
                  </a:lnTo>
                  <a:cubicBezTo>
                    <a:pt x="336347" y="220790"/>
                    <a:pt x="327228" y="398596"/>
                    <a:pt x="280987" y="408372"/>
                  </a:cubicBezTo>
                  <a:cubicBezTo>
                    <a:pt x="308342" y="346501"/>
                    <a:pt x="134450" y="239690"/>
                    <a:pt x="21126" y="341941"/>
                  </a:cubicBezTo>
                  <a:cubicBezTo>
                    <a:pt x="-47259" y="382964"/>
                    <a:pt x="71926" y="166083"/>
                    <a:pt x="75834" y="0"/>
                  </a:cubicBezTo>
                  <a:close/>
                </a:path>
              </a:pathLst>
            </a:cu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33" name="Rectangle: Rounded Corners 232"/>
            <p:cNvSpPr/>
            <p:nvPr/>
          </p:nvSpPr>
          <p:spPr>
            <a:xfrm rot="21155903" flipH="1">
              <a:off x="6842301" y="2775691"/>
              <a:ext cx="54707" cy="180158"/>
            </a:xfrm>
            <a:prstGeom prst="roundRect">
              <a:avLst>
                <a:gd name="adj" fmla="val 42758"/>
              </a:avLst>
            </a:prstGeom>
            <a:solidFill>
              <a:srgbClr val="262626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24" name="Group 223"/>
          <p:cNvGrpSpPr/>
          <p:nvPr/>
        </p:nvGrpSpPr>
        <p:grpSpPr>
          <a:xfrm rot="21184989">
            <a:off x="7664299" y="3488928"/>
            <a:ext cx="2109420" cy="7010068"/>
            <a:chOff x="6700364" y="1541394"/>
            <a:chExt cx="717929" cy="2385836"/>
          </a:xfrm>
        </p:grpSpPr>
        <p:grpSp>
          <p:nvGrpSpPr>
            <p:cNvPr id="222" name="Group 221"/>
            <p:cNvGrpSpPr/>
            <p:nvPr/>
          </p:nvGrpSpPr>
          <p:grpSpPr>
            <a:xfrm>
              <a:off x="6792772" y="2934331"/>
              <a:ext cx="625521" cy="992899"/>
              <a:chOff x="6792772" y="2934331"/>
              <a:chExt cx="625521" cy="992899"/>
            </a:xfrm>
          </p:grpSpPr>
          <p:sp>
            <p:nvSpPr>
              <p:cNvPr id="83" name="Rectangle 31"/>
              <p:cNvSpPr/>
              <p:nvPr/>
            </p:nvSpPr>
            <p:spPr>
              <a:xfrm flipH="1">
                <a:off x="6872787" y="3517479"/>
                <a:ext cx="545506" cy="409751"/>
              </a:xfrm>
              <a:custGeom>
                <a:avLst/>
                <a:gdLst>
                  <a:gd name="connsiteX0" fmla="*/ 0 w 66896"/>
                  <a:gd name="connsiteY0" fmla="*/ 0 h 78922"/>
                  <a:gd name="connsiteX1" fmla="*/ 66896 w 66896"/>
                  <a:gd name="connsiteY1" fmla="*/ 0 h 78922"/>
                  <a:gd name="connsiteX2" fmla="*/ 66896 w 66896"/>
                  <a:gd name="connsiteY2" fmla="*/ 78922 h 78922"/>
                  <a:gd name="connsiteX3" fmla="*/ 0 w 66896"/>
                  <a:gd name="connsiteY3" fmla="*/ 78922 h 78922"/>
                  <a:gd name="connsiteX4" fmla="*/ 0 w 66896"/>
                  <a:gd name="connsiteY4" fmla="*/ 0 h 78922"/>
                  <a:gd name="connsiteX0-1" fmla="*/ 0 w 159363"/>
                  <a:gd name="connsiteY0-2" fmla="*/ 106852 h 185774"/>
                  <a:gd name="connsiteX1-3" fmla="*/ 159363 w 159363"/>
                  <a:gd name="connsiteY1-4" fmla="*/ 0 h 185774"/>
                  <a:gd name="connsiteX2-5" fmla="*/ 66896 w 159363"/>
                  <a:gd name="connsiteY2-6" fmla="*/ 185774 h 185774"/>
                  <a:gd name="connsiteX3-7" fmla="*/ 0 w 159363"/>
                  <a:gd name="connsiteY3-8" fmla="*/ 185774 h 185774"/>
                  <a:gd name="connsiteX4-9" fmla="*/ 0 w 159363"/>
                  <a:gd name="connsiteY4-10" fmla="*/ 106852 h 185774"/>
                  <a:gd name="connsiteX0-11" fmla="*/ 0 w 159363"/>
                  <a:gd name="connsiteY0-12" fmla="*/ 106852 h 420025"/>
                  <a:gd name="connsiteX1-13" fmla="*/ 159363 w 159363"/>
                  <a:gd name="connsiteY1-14" fmla="*/ 0 h 420025"/>
                  <a:gd name="connsiteX2-15" fmla="*/ 21689 w 159363"/>
                  <a:gd name="connsiteY2-16" fmla="*/ 420025 h 420025"/>
                  <a:gd name="connsiteX3-17" fmla="*/ 0 w 159363"/>
                  <a:gd name="connsiteY3-18" fmla="*/ 185774 h 420025"/>
                  <a:gd name="connsiteX4-19" fmla="*/ 0 w 159363"/>
                  <a:gd name="connsiteY4-20" fmla="*/ 106852 h 420025"/>
                  <a:gd name="connsiteX0-21" fmla="*/ 0 w 159363"/>
                  <a:gd name="connsiteY0-22" fmla="*/ 106852 h 420025"/>
                  <a:gd name="connsiteX1-23" fmla="*/ 159363 w 159363"/>
                  <a:gd name="connsiteY1-24" fmla="*/ 0 h 420025"/>
                  <a:gd name="connsiteX2-25" fmla="*/ 21689 w 159363"/>
                  <a:gd name="connsiteY2-26" fmla="*/ 420025 h 420025"/>
                  <a:gd name="connsiteX3-27" fmla="*/ 0 w 159363"/>
                  <a:gd name="connsiteY3-28" fmla="*/ 185774 h 420025"/>
                  <a:gd name="connsiteX4-29" fmla="*/ 0 w 159363"/>
                  <a:gd name="connsiteY4-30" fmla="*/ 106852 h 420025"/>
                  <a:gd name="connsiteX0-31" fmla="*/ 0 w 159363"/>
                  <a:gd name="connsiteY0-32" fmla="*/ 106852 h 420025"/>
                  <a:gd name="connsiteX1-33" fmla="*/ 159363 w 159363"/>
                  <a:gd name="connsiteY1-34" fmla="*/ 0 h 420025"/>
                  <a:gd name="connsiteX2-35" fmla="*/ 21689 w 159363"/>
                  <a:gd name="connsiteY2-36" fmla="*/ 420025 h 420025"/>
                  <a:gd name="connsiteX3-37" fmla="*/ 0 w 159363"/>
                  <a:gd name="connsiteY3-38" fmla="*/ 185774 h 420025"/>
                  <a:gd name="connsiteX4-39" fmla="*/ 0 w 159363"/>
                  <a:gd name="connsiteY4-40" fmla="*/ 106852 h 420025"/>
                  <a:gd name="connsiteX0-41" fmla="*/ 0 w 159363"/>
                  <a:gd name="connsiteY0-42" fmla="*/ 106852 h 420025"/>
                  <a:gd name="connsiteX1-43" fmla="*/ 159363 w 159363"/>
                  <a:gd name="connsiteY1-44" fmla="*/ 0 h 420025"/>
                  <a:gd name="connsiteX2-45" fmla="*/ 21689 w 159363"/>
                  <a:gd name="connsiteY2-46" fmla="*/ 420025 h 420025"/>
                  <a:gd name="connsiteX3-47" fmla="*/ 24658 w 159363"/>
                  <a:gd name="connsiteY3-48" fmla="*/ 300844 h 420025"/>
                  <a:gd name="connsiteX4-49" fmla="*/ 0 w 159363"/>
                  <a:gd name="connsiteY4-50" fmla="*/ 106852 h 420025"/>
                  <a:gd name="connsiteX0-51" fmla="*/ 0 w 200460"/>
                  <a:gd name="connsiteY0-52" fmla="*/ 0 h 424134"/>
                  <a:gd name="connsiteX1-53" fmla="*/ 200460 w 200460"/>
                  <a:gd name="connsiteY1-54" fmla="*/ 4109 h 424134"/>
                  <a:gd name="connsiteX2-55" fmla="*/ 62786 w 200460"/>
                  <a:gd name="connsiteY2-56" fmla="*/ 424134 h 424134"/>
                  <a:gd name="connsiteX3-57" fmla="*/ 65755 w 200460"/>
                  <a:gd name="connsiteY3-58" fmla="*/ 304953 h 424134"/>
                  <a:gd name="connsiteX4-59" fmla="*/ 0 w 200460"/>
                  <a:gd name="connsiteY4-60" fmla="*/ 0 h 424134"/>
                  <a:gd name="connsiteX0-61" fmla="*/ 0 w 200460"/>
                  <a:gd name="connsiteY0-62" fmla="*/ 0 h 424134"/>
                  <a:gd name="connsiteX1-63" fmla="*/ 200460 w 200460"/>
                  <a:gd name="connsiteY1-64" fmla="*/ 4109 h 424134"/>
                  <a:gd name="connsiteX2-65" fmla="*/ 62786 w 200460"/>
                  <a:gd name="connsiteY2-66" fmla="*/ 424134 h 424134"/>
                  <a:gd name="connsiteX3-67" fmla="*/ 49316 w 200460"/>
                  <a:gd name="connsiteY3-68" fmla="*/ 292624 h 424134"/>
                  <a:gd name="connsiteX4-69" fmla="*/ 0 w 200460"/>
                  <a:gd name="connsiteY4-70" fmla="*/ 0 h 424134"/>
                  <a:gd name="connsiteX0-71" fmla="*/ 0 w 200460"/>
                  <a:gd name="connsiteY0-72" fmla="*/ 0 h 426074"/>
                  <a:gd name="connsiteX1-73" fmla="*/ 200460 w 200460"/>
                  <a:gd name="connsiteY1-74" fmla="*/ 4109 h 426074"/>
                  <a:gd name="connsiteX2-75" fmla="*/ 62786 w 200460"/>
                  <a:gd name="connsiteY2-76" fmla="*/ 424134 h 426074"/>
                  <a:gd name="connsiteX3-77" fmla="*/ 49316 w 200460"/>
                  <a:gd name="connsiteY3-78" fmla="*/ 292624 h 426074"/>
                  <a:gd name="connsiteX4-79" fmla="*/ 0 w 200460"/>
                  <a:gd name="connsiteY4-80" fmla="*/ 0 h 426074"/>
                  <a:gd name="connsiteX0-81" fmla="*/ 0 w 200460"/>
                  <a:gd name="connsiteY0-82" fmla="*/ 0 h 426042"/>
                  <a:gd name="connsiteX1-83" fmla="*/ 200460 w 200460"/>
                  <a:gd name="connsiteY1-84" fmla="*/ 4109 h 426042"/>
                  <a:gd name="connsiteX2-85" fmla="*/ 62786 w 200460"/>
                  <a:gd name="connsiteY2-86" fmla="*/ 424134 h 426042"/>
                  <a:gd name="connsiteX3-87" fmla="*/ 55480 w 200460"/>
                  <a:gd name="connsiteY3-88" fmla="*/ 290569 h 426042"/>
                  <a:gd name="connsiteX4-89" fmla="*/ 0 w 200460"/>
                  <a:gd name="connsiteY4-90" fmla="*/ 0 h 426042"/>
                  <a:gd name="connsiteX0-91" fmla="*/ 0 w 200460"/>
                  <a:gd name="connsiteY0-92" fmla="*/ 0 h 424134"/>
                  <a:gd name="connsiteX1-93" fmla="*/ 200460 w 200460"/>
                  <a:gd name="connsiteY1-94" fmla="*/ 4109 h 424134"/>
                  <a:gd name="connsiteX2-95" fmla="*/ 62786 w 200460"/>
                  <a:gd name="connsiteY2-96" fmla="*/ 424134 h 424134"/>
                  <a:gd name="connsiteX3-97" fmla="*/ 55480 w 200460"/>
                  <a:gd name="connsiteY3-98" fmla="*/ 290569 h 424134"/>
                  <a:gd name="connsiteX4-99" fmla="*/ 0 w 200460"/>
                  <a:gd name="connsiteY4-100" fmla="*/ 0 h 424134"/>
                  <a:gd name="connsiteX0-101" fmla="*/ 0 w 194296"/>
                  <a:gd name="connsiteY0-102" fmla="*/ 36987 h 420025"/>
                  <a:gd name="connsiteX1-103" fmla="*/ 194296 w 194296"/>
                  <a:gd name="connsiteY1-104" fmla="*/ 0 h 420025"/>
                  <a:gd name="connsiteX2-105" fmla="*/ 56622 w 194296"/>
                  <a:gd name="connsiteY2-106" fmla="*/ 420025 h 420025"/>
                  <a:gd name="connsiteX3-107" fmla="*/ 49316 w 194296"/>
                  <a:gd name="connsiteY3-108" fmla="*/ 286460 h 420025"/>
                  <a:gd name="connsiteX4-109" fmla="*/ 0 w 194296"/>
                  <a:gd name="connsiteY4-110" fmla="*/ 36987 h 420025"/>
                  <a:gd name="connsiteX0-111" fmla="*/ 353164 w 547460"/>
                  <a:gd name="connsiteY0-112" fmla="*/ 36987 h 420025"/>
                  <a:gd name="connsiteX1-113" fmla="*/ 547460 w 547460"/>
                  <a:gd name="connsiteY1-114" fmla="*/ 0 h 420025"/>
                  <a:gd name="connsiteX2-115" fmla="*/ 409786 w 547460"/>
                  <a:gd name="connsiteY2-116" fmla="*/ 420025 h 420025"/>
                  <a:gd name="connsiteX3-117" fmla="*/ 402480 w 547460"/>
                  <a:gd name="connsiteY3-118" fmla="*/ 286460 h 420025"/>
                  <a:gd name="connsiteX4-119" fmla="*/ 0 w 547460"/>
                  <a:gd name="connsiteY4-120" fmla="*/ 372317 h 420025"/>
                  <a:gd name="connsiteX5" fmla="*/ 353164 w 547460"/>
                  <a:gd name="connsiteY5" fmla="*/ 36987 h 420025"/>
                  <a:gd name="connsiteX0-121" fmla="*/ 353164 w 547460"/>
                  <a:gd name="connsiteY0-122" fmla="*/ 36987 h 420025"/>
                  <a:gd name="connsiteX1-123" fmla="*/ 547460 w 547460"/>
                  <a:gd name="connsiteY1-124" fmla="*/ 0 h 420025"/>
                  <a:gd name="connsiteX2-125" fmla="*/ 409786 w 547460"/>
                  <a:gd name="connsiteY2-126" fmla="*/ 420025 h 420025"/>
                  <a:gd name="connsiteX3-127" fmla="*/ 402480 w 547460"/>
                  <a:gd name="connsiteY3-128" fmla="*/ 286460 h 420025"/>
                  <a:gd name="connsiteX4-129" fmla="*/ 0 w 547460"/>
                  <a:gd name="connsiteY4-130" fmla="*/ 372317 h 420025"/>
                  <a:gd name="connsiteX5-131" fmla="*/ 353164 w 547460"/>
                  <a:gd name="connsiteY5-132" fmla="*/ 36987 h 420025"/>
                  <a:gd name="connsiteX0-133" fmla="*/ 353164 w 547460"/>
                  <a:gd name="connsiteY0-134" fmla="*/ 36987 h 420025"/>
                  <a:gd name="connsiteX1-135" fmla="*/ 547460 w 547460"/>
                  <a:gd name="connsiteY1-136" fmla="*/ 0 h 420025"/>
                  <a:gd name="connsiteX2-137" fmla="*/ 409786 w 547460"/>
                  <a:gd name="connsiteY2-138" fmla="*/ 420025 h 420025"/>
                  <a:gd name="connsiteX3-139" fmla="*/ 402480 w 547460"/>
                  <a:gd name="connsiteY3-140" fmla="*/ 286460 h 420025"/>
                  <a:gd name="connsiteX4-141" fmla="*/ 0 w 547460"/>
                  <a:gd name="connsiteY4-142" fmla="*/ 372317 h 420025"/>
                  <a:gd name="connsiteX5-143" fmla="*/ 353164 w 547460"/>
                  <a:gd name="connsiteY5-144" fmla="*/ 36987 h 420025"/>
                  <a:gd name="connsiteX0-145" fmla="*/ 353164 w 547460"/>
                  <a:gd name="connsiteY0-146" fmla="*/ 36987 h 420025"/>
                  <a:gd name="connsiteX1-147" fmla="*/ 547460 w 547460"/>
                  <a:gd name="connsiteY1-148" fmla="*/ 0 h 420025"/>
                  <a:gd name="connsiteX2-149" fmla="*/ 409786 w 547460"/>
                  <a:gd name="connsiteY2-150" fmla="*/ 420025 h 420025"/>
                  <a:gd name="connsiteX3-151" fmla="*/ 402480 w 547460"/>
                  <a:gd name="connsiteY3-152" fmla="*/ 286460 h 420025"/>
                  <a:gd name="connsiteX4-153" fmla="*/ 0 w 547460"/>
                  <a:gd name="connsiteY4-154" fmla="*/ 372317 h 420025"/>
                  <a:gd name="connsiteX5-155" fmla="*/ 353164 w 547460"/>
                  <a:gd name="connsiteY5-156" fmla="*/ 36987 h 420025"/>
                  <a:gd name="connsiteX0-157" fmla="*/ 353164 w 547460"/>
                  <a:gd name="connsiteY0-158" fmla="*/ 36987 h 420025"/>
                  <a:gd name="connsiteX1-159" fmla="*/ 547460 w 547460"/>
                  <a:gd name="connsiteY1-160" fmla="*/ 0 h 420025"/>
                  <a:gd name="connsiteX2-161" fmla="*/ 409786 w 547460"/>
                  <a:gd name="connsiteY2-162" fmla="*/ 420025 h 420025"/>
                  <a:gd name="connsiteX3-163" fmla="*/ 402480 w 547460"/>
                  <a:gd name="connsiteY3-164" fmla="*/ 286460 h 420025"/>
                  <a:gd name="connsiteX4-165" fmla="*/ 0 w 547460"/>
                  <a:gd name="connsiteY4-166" fmla="*/ 372317 h 420025"/>
                  <a:gd name="connsiteX5-167" fmla="*/ 353164 w 547460"/>
                  <a:gd name="connsiteY5-168" fmla="*/ 36987 h 420025"/>
                  <a:gd name="connsiteX0-169" fmla="*/ 353265 w 547561"/>
                  <a:gd name="connsiteY0-170" fmla="*/ 36987 h 420025"/>
                  <a:gd name="connsiteX1-171" fmla="*/ 547561 w 547561"/>
                  <a:gd name="connsiteY1-172" fmla="*/ 0 h 420025"/>
                  <a:gd name="connsiteX2-173" fmla="*/ 409887 w 547561"/>
                  <a:gd name="connsiteY2-174" fmla="*/ 420025 h 420025"/>
                  <a:gd name="connsiteX3-175" fmla="*/ 402581 w 547561"/>
                  <a:gd name="connsiteY3-176" fmla="*/ 286460 h 420025"/>
                  <a:gd name="connsiteX4-177" fmla="*/ 101 w 547561"/>
                  <a:gd name="connsiteY4-178" fmla="*/ 372317 h 420025"/>
                  <a:gd name="connsiteX5-179" fmla="*/ 353265 w 547561"/>
                  <a:gd name="connsiteY5-180" fmla="*/ 36987 h 420025"/>
                  <a:gd name="connsiteX0-181" fmla="*/ 353265 w 545506"/>
                  <a:gd name="connsiteY0-182" fmla="*/ 2055 h 385093"/>
                  <a:gd name="connsiteX1-183" fmla="*/ 545506 w 545506"/>
                  <a:gd name="connsiteY1-184" fmla="*/ 0 h 385093"/>
                  <a:gd name="connsiteX2-185" fmla="*/ 409887 w 545506"/>
                  <a:gd name="connsiteY2-186" fmla="*/ 385093 h 385093"/>
                  <a:gd name="connsiteX3-187" fmla="*/ 402581 w 545506"/>
                  <a:gd name="connsiteY3-188" fmla="*/ 251528 h 385093"/>
                  <a:gd name="connsiteX4-189" fmla="*/ 101 w 545506"/>
                  <a:gd name="connsiteY4-190" fmla="*/ 337385 h 385093"/>
                  <a:gd name="connsiteX5-191" fmla="*/ 353265 w 545506"/>
                  <a:gd name="connsiteY5-192" fmla="*/ 2055 h 385093"/>
                  <a:gd name="connsiteX0-193" fmla="*/ 363539 w 545506"/>
                  <a:gd name="connsiteY0-194" fmla="*/ 0 h 409751"/>
                  <a:gd name="connsiteX1-195" fmla="*/ 545506 w 545506"/>
                  <a:gd name="connsiteY1-196" fmla="*/ 24658 h 409751"/>
                  <a:gd name="connsiteX2-197" fmla="*/ 409887 w 545506"/>
                  <a:gd name="connsiteY2-198" fmla="*/ 409751 h 409751"/>
                  <a:gd name="connsiteX3-199" fmla="*/ 402581 w 545506"/>
                  <a:gd name="connsiteY3-200" fmla="*/ 276186 h 409751"/>
                  <a:gd name="connsiteX4-201" fmla="*/ 101 w 545506"/>
                  <a:gd name="connsiteY4-202" fmla="*/ 362043 h 409751"/>
                  <a:gd name="connsiteX5-203" fmla="*/ 363539 w 545506"/>
                  <a:gd name="connsiteY5-204" fmla="*/ 0 h 409751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31" y="connsiteY5-132"/>
                  </a:cxn>
                </a:cxnLst>
                <a:rect l="l" t="t" r="r" b="b"/>
                <a:pathLst>
                  <a:path w="545506" h="409751">
                    <a:moveTo>
                      <a:pt x="363539" y="0"/>
                    </a:moveTo>
                    <a:lnTo>
                      <a:pt x="545506" y="24658"/>
                    </a:lnTo>
                    <a:cubicBezTo>
                      <a:pt x="536602" y="205762"/>
                      <a:pt x="492765" y="405362"/>
                      <a:pt x="409887" y="409751"/>
                    </a:cubicBezTo>
                    <a:cubicBezTo>
                      <a:pt x="345123" y="392628"/>
                      <a:pt x="401591" y="315913"/>
                      <a:pt x="402581" y="276186"/>
                    </a:cubicBezTo>
                    <a:cubicBezTo>
                      <a:pt x="345819" y="230831"/>
                      <a:pt x="-6838" y="514249"/>
                      <a:pt x="101" y="362043"/>
                    </a:cubicBezTo>
                    <a:cubicBezTo>
                      <a:pt x="117822" y="250266"/>
                      <a:pt x="334175" y="126161"/>
                      <a:pt x="363539" y="0"/>
                    </a:cubicBez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84" name="Rectangle 30"/>
              <p:cNvSpPr/>
              <p:nvPr/>
            </p:nvSpPr>
            <p:spPr>
              <a:xfrm rot="21183581" flipH="1">
                <a:off x="6792772" y="2934331"/>
                <a:ext cx="270278" cy="617154"/>
              </a:xfrm>
              <a:custGeom>
                <a:avLst/>
                <a:gdLst>
                  <a:gd name="connsiteX0" fmla="*/ 0 w 189523"/>
                  <a:gd name="connsiteY0" fmla="*/ 0 h 584047"/>
                  <a:gd name="connsiteX1" fmla="*/ 189523 w 189523"/>
                  <a:gd name="connsiteY1" fmla="*/ 0 h 584047"/>
                  <a:gd name="connsiteX2" fmla="*/ 189523 w 189523"/>
                  <a:gd name="connsiteY2" fmla="*/ 584047 h 584047"/>
                  <a:gd name="connsiteX3" fmla="*/ 0 w 189523"/>
                  <a:gd name="connsiteY3" fmla="*/ 584047 h 584047"/>
                  <a:gd name="connsiteX4" fmla="*/ 0 w 189523"/>
                  <a:gd name="connsiteY4" fmla="*/ 0 h 584047"/>
                  <a:gd name="connsiteX0-1" fmla="*/ 0 w 205932"/>
                  <a:gd name="connsiteY0-2" fmla="*/ 0 h 605669"/>
                  <a:gd name="connsiteX1-3" fmla="*/ 205932 w 205932"/>
                  <a:gd name="connsiteY1-4" fmla="*/ 21622 h 605669"/>
                  <a:gd name="connsiteX2-5" fmla="*/ 205932 w 205932"/>
                  <a:gd name="connsiteY2-6" fmla="*/ 605669 h 605669"/>
                  <a:gd name="connsiteX3-7" fmla="*/ 16409 w 205932"/>
                  <a:gd name="connsiteY3-8" fmla="*/ 605669 h 605669"/>
                  <a:gd name="connsiteX4-9" fmla="*/ 0 w 205932"/>
                  <a:gd name="connsiteY4-10" fmla="*/ 0 h 605669"/>
                  <a:gd name="connsiteX0-11" fmla="*/ 35910 w 241842"/>
                  <a:gd name="connsiteY0-12" fmla="*/ 0 h 605669"/>
                  <a:gd name="connsiteX1-13" fmla="*/ 241842 w 241842"/>
                  <a:gd name="connsiteY1-14" fmla="*/ 21622 h 605669"/>
                  <a:gd name="connsiteX2-15" fmla="*/ 241842 w 241842"/>
                  <a:gd name="connsiteY2-16" fmla="*/ 605669 h 605669"/>
                  <a:gd name="connsiteX3-17" fmla="*/ 52319 w 241842"/>
                  <a:gd name="connsiteY3-18" fmla="*/ 605669 h 605669"/>
                  <a:gd name="connsiteX4-19" fmla="*/ 35910 w 241842"/>
                  <a:gd name="connsiteY4-20" fmla="*/ 0 h 605669"/>
                  <a:gd name="connsiteX0-21" fmla="*/ 49919 w 255851"/>
                  <a:gd name="connsiteY0-22" fmla="*/ 0 h 617154"/>
                  <a:gd name="connsiteX1-23" fmla="*/ 255851 w 255851"/>
                  <a:gd name="connsiteY1-24" fmla="*/ 21622 h 617154"/>
                  <a:gd name="connsiteX2-25" fmla="*/ 255851 w 255851"/>
                  <a:gd name="connsiteY2-26" fmla="*/ 605669 h 617154"/>
                  <a:gd name="connsiteX3-27" fmla="*/ 20488 w 255851"/>
                  <a:gd name="connsiteY3-28" fmla="*/ 617154 h 617154"/>
                  <a:gd name="connsiteX4-29" fmla="*/ 49919 w 255851"/>
                  <a:gd name="connsiteY4-30" fmla="*/ 0 h 617154"/>
                  <a:gd name="connsiteX0-31" fmla="*/ 42925 w 248857"/>
                  <a:gd name="connsiteY0-32" fmla="*/ 0 h 617154"/>
                  <a:gd name="connsiteX1-33" fmla="*/ 248857 w 248857"/>
                  <a:gd name="connsiteY1-34" fmla="*/ 21622 h 617154"/>
                  <a:gd name="connsiteX2-35" fmla="*/ 248857 w 248857"/>
                  <a:gd name="connsiteY2-36" fmla="*/ 605669 h 617154"/>
                  <a:gd name="connsiteX3-37" fmla="*/ 13494 w 248857"/>
                  <a:gd name="connsiteY3-38" fmla="*/ 617154 h 617154"/>
                  <a:gd name="connsiteX4-39" fmla="*/ 42925 w 248857"/>
                  <a:gd name="connsiteY4-40" fmla="*/ 0 h 617154"/>
                  <a:gd name="connsiteX0-41" fmla="*/ 42925 w 248857"/>
                  <a:gd name="connsiteY0-42" fmla="*/ 0 h 617154"/>
                  <a:gd name="connsiteX1-43" fmla="*/ 246968 w 248857"/>
                  <a:gd name="connsiteY1-44" fmla="*/ 6106 h 617154"/>
                  <a:gd name="connsiteX2-45" fmla="*/ 248857 w 248857"/>
                  <a:gd name="connsiteY2-46" fmla="*/ 605669 h 617154"/>
                  <a:gd name="connsiteX3-47" fmla="*/ 13494 w 248857"/>
                  <a:gd name="connsiteY3-48" fmla="*/ 617154 h 617154"/>
                  <a:gd name="connsiteX4-49" fmla="*/ 42925 w 248857"/>
                  <a:gd name="connsiteY4-50" fmla="*/ 0 h 617154"/>
                  <a:gd name="connsiteX0-51" fmla="*/ 42925 w 257638"/>
                  <a:gd name="connsiteY0-52" fmla="*/ 0 h 617154"/>
                  <a:gd name="connsiteX1-53" fmla="*/ 257610 w 257638"/>
                  <a:gd name="connsiteY1-54" fmla="*/ 12683 h 617154"/>
                  <a:gd name="connsiteX2-55" fmla="*/ 248857 w 257638"/>
                  <a:gd name="connsiteY2-56" fmla="*/ 605669 h 617154"/>
                  <a:gd name="connsiteX3-57" fmla="*/ 13494 w 257638"/>
                  <a:gd name="connsiteY3-58" fmla="*/ 617154 h 617154"/>
                  <a:gd name="connsiteX4-59" fmla="*/ 42925 w 257638"/>
                  <a:gd name="connsiteY4-60" fmla="*/ 0 h 617154"/>
                  <a:gd name="connsiteX0-61" fmla="*/ 42925 w 272857"/>
                  <a:gd name="connsiteY0-62" fmla="*/ 0 h 617154"/>
                  <a:gd name="connsiteX1-63" fmla="*/ 257610 w 272857"/>
                  <a:gd name="connsiteY1-64" fmla="*/ 12683 h 617154"/>
                  <a:gd name="connsiteX2-65" fmla="*/ 248857 w 272857"/>
                  <a:gd name="connsiteY2-66" fmla="*/ 605669 h 617154"/>
                  <a:gd name="connsiteX3-67" fmla="*/ 13494 w 272857"/>
                  <a:gd name="connsiteY3-68" fmla="*/ 617154 h 617154"/>
                  <a:gd name="connsiteX4-69" fmla="*/ 42925 w 272857"/>
                  <a:gd name="connsiteY4-70" fmla="*/ 0 h 617154"/>
                  <a:gd name="connsiteX0-71" fmla="*/ 42925 w 275946"/>
                  <a:gd name="connsiteY0-72" fmla="*/ 0 h 617154"/>
                  <a:gd name="connsiteX1-73" fmla="*/ 257610 w 275946"/>
                  <a:gd name="connsiteY1-74" fmla="*/ 12683 h 617154"/>
                  <a:gd name="connsiteX2-75" fmla="*/ 261675 w 275946"/>
                  <a:gd name="connsiteY2-76" fmla="*/ 613951 h 617154"/>
                  <a:gd name="connsiteX3-77" fmla="*/ 13494 w 275946"/>
                  <a:gd name="connsiteY3-78" fmla="*/ 617154 h 617154"/>
                  <a:gd name="connsiteX4-79" fmla="*/ 42925 w 275946"/>
                  <a:gd name="connsiteY4-80" fmla="*/ 0 h 617154"/>
                  <a:gd name="connsiteX0-81" fmla="*/ 42925 w 273040"/>
                  <a:gd name="connsiteY0-82" fmla="*/ 0 h 617154"/>
                  <a:gd name="connsiteX1-83" fmla="*/ 257610 w 273040"/>
                  <a:gd name="connsiteY1-84" fmla="*/ 12683 h 617154"/>
                  <a:gd name="connsiteX2-85" fmla="*/ 261675 w 273040"/>
                  <a:gd name="connsiteY2-86" fmla="*/ 613951 h 617154"/>
                  <a:gd name="connsiteX3-87" fmla="*/ 13494 w 273040"/>
                  <a:gd name="connsiteY3-88" fmla="*/ 617154 h 617154"/>
                  <a:gd name="connsiteX4-89" fmla="*/ 42925 w 273040"/>
                  <a:gd name="connsiteY4-90" fmla="*/ 0 h 617154"/>
                  <a:gd name="connsiteX0-91" fmla="*/ 42925 w 273040"/>
                  <a:gd name="connsiteY0-92" fmla="*/ 0 h 617154"/>
                  <a:gd name="connsiteX1-93" fmla="*/ 257610 w 273040"/>
                  <a:gd name="connsiteY1-94" fmla="*/ 12683 h 617154"/>
                  <a:gd name="connsiteX2-95" fmla="*/ 261675 w 273040"/>
                  <a:gd name="connsiteY2-96" fmla="*/ 613951 h 617154"/>
                  <a:gd name="connsiteX3-97" fmla="*/ 13494 w 273040"/>
                  <a:gd name="connsiteY3-98" fmla="*/ 617154 h 617154"/>
                  <a:gd name="connsiteX4-99" fmla="*/ 42925 w 273040"/>
                  <a:gd name="connsiteY4-100" fmla="*/ 0 h 617154"/>
                  <a:gd name="connsiteX0-101" fmla="*/ 42925 w 273040"/>
                  <a:gd name="connsiteY0-102" fmla="*/ 0 h 617154"/>
                  <a:gd name="connsiteX1-103" fmla="*/ 257610 w 273040"/>
                  <a:gd name="connsiteY1-104" fmla="*/ 12683 h 617154"/>
                  <a:gd name="connsiteX2-105" fmla="*/ 261675 w 273040"/>
                  <a:gd name="connsiteY2-106" fmla="*/ 613951 h 617154"/>
                  <a:gd name="connsiteX3-107" fmla="*/ 13494 w 273040"/>
                  <a:gd name="connsiteY3-108" fmla="*/ 617154 h 617154"/>
                  <a:gd name="connsiteX4-109" fmla="*/ 42925 w 273040"/>
                  <a:gd name="connsiteY4-110" fmla="*/ 0 h 617154"/>
                  <a:gd name="connsiteX0-111" fmla="*/ 42925 w 273040"/>
                  <a:gd name="connsiteY0-112" fmla="*/ 0 h 617154"/>
                  <a:gd name="connsiteX1-113" fmla="*/ 257610 w 273040"/>
                  <a:gd name="connsiteY1-114" fmla="*/ 12683 h 617154"/>
                  <a:gd name="connsiteX2-115" fmla="*/ 261675 w 273040"/>
                  <a:gd name="connsiteY2-116" fmla="*/ 613951 h 617154"/>
                  <a:gd name="connsiteX3-117" fmla="*/ 13494 w 273040"/>
                  <a:gd name="connsiteY3-118" fmla="*/ 617154 h 617154"/>
                  <a:gd name="connsiteX4-119" fmla="*/ 42925 w 273040"/>
                  <a:gd name="connsiteY4-120" fmla="*/ 0 h 617154"/>
                  <a:gd name="connsiteX0-121" fmla="*/ 42925 w 270278"/>
                  <a:gd name="connsiteY0-122" fmla="*/ 0 h 617154"/>
                  <a:gd name="connsiteX1-123" fmla="*/ 257610 w 270278"/>
                  <a:gd name="connsiteY1-124" fmla="*/ 12683 h 617154"/>
                  <a:gd name="connsiteX2-125" fmla="*/ 245751 w 270278"/>
                  <a:gd name="connsiteY2-126" fmla="*/ 615889 h 617154"/>
                  <a:gd name="connsiteX3-127" fmla="*/ 13494 w 270278"/>
                  <a:gd name="connsiteY3-128" fmla="*/ 617154 h 617154"/>
                  <a:gd name="connsiteX4-129" fmla="*/ 42925 w 270278"/>
                  <a:gd name="connsiteY4-130" fmla="*/ 0 h 61715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270278" h="617154">
                    <a:moveTo>
                      <a:pt x="42925" y="0"/>
                    </a:moveTo>
                    <a:lnTo>
                      <a:pt x="257610" y="12683"/>
                    </a:lnTo>
                    <a:cubicBezTo>
                      <a:pt x="296694" y="237381"/>
                      <a:pt x="231545" y="417688"/>
                      <a:pt x="245751" y="615889"/>
                    </a:cubicBezTo>
                    <a:cubicBezTo>
                      <a:pt x="148318" y="593160"/>
                      <a:pt x="26213" y="606893"/>
                      <a:pt x="13494" y="617154"/>
                    </a:cubicBezTo>
                    <a:cubicBezTo>
                      <a:pt x="31251" y="428183"/>
                      <a:pt x="-44180" y="201349"/>
                      <a:pt x="42925" y="0"/>
                    </a:cubicBez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23" name="Oval 222"/>
            <p:cNvSpPr/>
            <p:nvPr/>
          </p:nvSpPr>
          <p:spPr>
            <a:xfrm>
              <a:off x="6700364" y="1541394"/>
              <a:ext cx="257572" cy="25757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7714718" y="6244415"/>
            <a:ext cx="977939" cy="1594524"/>
            <a:chOff x="6685888" y="2473571"/>
            <a:chExt cx="332836" cy="542687"/>
          </a:xfrm>
        </p:grpSpPr>
        <p:sp>
          <p:nvSpPr>
            <p:cNvPr id="85" name="Rectangle: Rounded Corners 84"/>
            <p:cNvSpPr/>
            <p:nvPr/>
          </p:nvSpPr>
          <p:spPr>
            <a:xfrm rot="21179869" flipH="1">
              <a:off x="6743365" y="2720604"/>
              <a:ext cx="247561" cy="295654"/>
            </a:xfrm>
            <a:prstGeom prst="roundRect">
              <a:avLst>
                <a:gd name="adj" fmla="val 40889"/>
              </a:avLst>
            </a:pr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86" name="Rectangle 27"/>
            <p:cNvSpPr/>
            <p:nvPr/>
          </p:nvSpPr>
          <p:spPr>
            <a:xfrm flipH="1">
              <a:off x="6685888" y="2473571"/>
              <a:ext cx="332836" cy="408372"/>
            </a:xfrm>
            <a:custGeom>
              <a:avLst/>
              <a:gdLst>
                <a:gd name="connsiteX0" fmla="*/ 0 w 125046"/>
                <a:gd name="connsiteY0" fmla="*/ 0 h 175865"/>
                <a:gd name="connsiteX1" fmla="*/ 125046 w 125046"/>
                <a:gd name="connsiteY1" fmla="*/ 0 h 175865"/>
                <a:gd name="connsiteX2" fmla="*/ 125046 w 125046"/>
                <a:gd name="connsiteY2" fmla="*/ 175865 h 175865"/>
                <a:gd name="connsiteX3" fmla="*/ 0 w 125046"/>
                <a:gd name="connsiteY3" fmla="*/ 175865 h 175865"/>
                <a:gd name="connsiteX4" fmla="*/ 0 w 125046"/>
                <a:gd name="connsiteY4" fmla="*/ 0 h 175865"/>
                <a:gd name="connsiteX0-1" fmla="*/ 136769 w 261815"/>
                <a:gd name="connsiteY0-2" fmla="*/ 0 h 293096"/>
                <a:gd name="connsiteX1-3" fmla="*/ 261815 w 261815"/>
                <a:gd name="connsiteY1-4" fmla="*/ 0 h 293096"/>
                <a:gd name="connsiteX2-5" fmla="*/ 261815 w 261815"/>
                <a:gd name="connsiteY2-6" fmla="*/ 175865 h 293096"/>
                <a:gd name="connsiteX3-7" fmla="*/ 0 w 261815"/>
                <a:gd name="connsiteY3-8" fmla="*/ 293096 h 293096"/>
                <a:gd name="connsiteX4-9" fmla="*/ 136769 w 261815"/>
                <a:gd name="connsiteY4-10" fmla="*/ 0 h 293096"/>
                <a:gd name="connsiteX0-11" fmla="*/ 136769 w 273538"/>
                <a:gd name="connsiteY0-12" fmla="*/ 0 h 351711"/>
                <a:gd name="connsiteX1-13" fmla="*/ 261815 w 273538"/>
                <a:gd name="connsiteY1-14" fmla="*/ 0 h 351711"/>
                <a:gd name="connsiteX2-15" fmla="*/ 273538 w 273538"/>
                <a:gd name="connsiteY2-16" fmla="*/ 351711 h 351711"/>
                <a:gd name="connsiteX3-17" fmla="*/ 0 w 273538"/>
                <a:gd name="connsiteY3-18" fmla="*/ 293096 h 351711"/>
                <a:gd name="connsiteX4-19" fmla="*/ 136769 w 273538"/>
                <a:gd name="connsiteY4-20" fmla="*/ 0 h 351711"/>
                <a:gd name="connsiteX0-21" fmla="*/ 136769 w 312615"/>
                <a:gd name="connsiteY0-22" fmla="*/ 0 h 351711"/>
                <a:gd name="connsiteX1-23" fmla="*/ 312615 w 312615"/>
                <a:gd name="connsiteY1-24" fmla="*/ 37123 h 351711"/>
                <a:gd name="connsiteX2-25" fmla="*/ 273538 w 312615"/>
                <a:gd name="connsiteY2-26" fmla="*/ 351711 h 351711"/>
                <a:gd name="connsiteX3-27" fmla="*/ 0 w 312615"/>
                <a:gd name="connsiteY3-28" fmla="*/ 293096 h 351711"/>
                <a:gd name="connsiteX4-29" fmla="*/ 136769 w 312615"/>
                <a:gd name="connsiteY4-30" fmla="*/ 0 h 351711"/>
                <a:gd name="connsiteX0-31" fmla="*/ 136769 w 324338"/>
                <a:gd name="connsiteY0-32" fmla="*/ 0 h 351711"/>
                <a:gd name="connsiteX1-33" fmla="*/ 324338 w 324338"/>
                <a:gd name="connsiteY1-34" fmla="*/ 23446 h 351711"/>
                <a:gd name="connsiteX2-35" fmla="*/ 273538 w 324338"/>
                <a:gd name="connsiteY2-36" fmla="*/ 351711 h 351711"/>
                <a:gd name="connsiteX3-37" fmla="*/ 0 w 324338"/>
                <a:gd name="connsiteY3-38" fmla="*/ 293096 h 351711"/>
                <a:gd name="connsiteX4-39" fmla="*/ 136769 w 324338"/>
                <a:gd name="connsiteY4-40" fmla="*/ 0 h 351711"/>
                <a:gd name="connsiteX0-41" fmla="*/ 136769 w 324711"/>
                <a:gd name="connsiteY0-42" fmla="*/ 0 h 351711"/>
                <a:gd name="connsiteX1-43" fmla="*/ 324338 w 324711"/>
                <a:gd name="connsiteY1-44" fmla="*/ 23446 h 351711"/>
                <a:gd name="connsiteX2-45" fmla="*/ 273538 w 324711"/>
                <a:gd name="connsiteY2-46" fmla="*/ 351711 h 351711"/>
                <a:gd name="connsiteX3-47" fmla="*/ 0 w 324711"/>
                <a:gd name="connsiteY3-48" fmla="*/ 293096 h 351711"/>
                <a:gd name="connsiteX4-49" fmla="*/ 136769 w 324711"/>
                <a:gd name="connsiteY4-50" fmla="*/ 0 h 351711"/>
                <a:gd name="connsiteX0-51" fmla="*/ 136769 w 325387"/>
                <a:gd name="connsiteY0-52" fmla="*/ 0 h 351711"/>
                <a:gd name="connsiteX1-53" fmla="*/ 324338 w 325387"/>
                <a:gd name="connsiteY1-54" fmla="*/ 23446 h 351711"/>
                <a:gd name="connsiteX2-55" fmla="*/ 273538 w 325387"/>
                <a:gd name="connsiteY2-56" fmla="*/ 351711 h 351711"/>
                <a:gd name="connsiteX3-57" fmla="*/ 0 w 325387"/>
                <a:gd name="connsiteY3-58" fmla="*/ 293096 h 351711"/>
                <a:gd name="connsiteX4-59" fmla="*/ 136769 w 325387"/>
                <a:gd name="connsiteY4-60" fmla="*/ 0 h 351711"/>
                <a:gd name="connsiteX0-61" fmla="*/ 68385 w 325387"/>
                <a:gd name="connsiteY0-62" fmla="*/ 0 h 408372"/>
                <a:gd name="connsiteX1-63" fmla="*/ 324338 w 325387"/>
                <a:gd name="connsiteY1-64" fmla="*/ 80107 h 408372"/>
                <a:gd name="connsiteX2-65" fmla="*/ 273538 w 325387"/>
                <a:gd name="connsiteY2-66" fmla="*/ 408372 h 408372"/>
                <a:gd name="connsiteX3-67" fmla="*/ 0 w 325387"/>
                <a:gd name="connsiteY3-68" fmla="*/ 349757 h 408372"/>
                <a:gd name="connsiteX4-69" fmla="*/ 68385 w 325387"/>
                <a:gd name="connsiteY4-70" fmla="*/ 0 h 408372"/>
                <a:gd name="connsiteX0-71" fmla="*/ 76200 w 333202"/>
                <a:gd name="connsiteY0-72" fmla="*/ 0 h 408372"/>
                <a:gd name="connsiteX1-73" fmla="*/ 332153 w 333202"/>
                <a:gd name="connsiteY1-74" fmla="*/ 80107 h 408372"/>
                <a:gd name="connsiteX2-75" fmla="*/ 281353 w 333202"/>
                <a:gd name="connsiteY2-76" fmla="*/ 408372 h 408372"/>
                <a:gd name="connsiteX3-77" fmla="*/ 0 w 333202"/>
                <a:gd name="connsiteY3-78" fmla="*/ 345849 h 408372"/>
                <a:gd name="connsiteX4-79" fmla="*/ 76200 w 333202"/>
                <a:gd name="connsiteY4-80" fmla="*/ 0 h 408372"/>
                <a:gd name="connsiteX0-81" fmla="*/ 76200 w 333202"/>
                <a:gd name="connsiteY0-82" fmla="*/ 0 h 408372"/>
                <a:gd name="connsiteX1-83" fmla="*/ 332153 w 333202"/>
                <a:gd name="connsiteY1-84" fmla="*/ 80107 h 408372"/>
                <a:gd name="connsiteX2-85" fmla="*/ 281353 w 333202"/>
                <a:gd name="connsiteY2-86" fmla="*/ 408372 h 408372"/>
                <a:gd name="connsiteX3-87" fmla="*/ 0 w 333202"/>
                <a:gd name="connsiteY3-88" fmla="*/ 345849 h 408372"/>
                <a:gd name="connsiteX4-89" fmla="*/ 76200 w 333202"/>
                <a:gd name="connsiteY4-90" fmla="*/ 0 h 408372"/>
                <a:gd name="connsiteX0-91" fmla="*/ 76200 w 333202"/>
                <a:gd name="connsiteY0-92" fmla="*/ 0 h 408372"/>
                <a:gd name="connsiteX1-93" fmla="*/ 332153 w 333202"/>
                <a:gd name="connsiteY1-94" fmla="*/ 80107 h 408372"/>
                <a:gd name="connsiteX2-95" fmla="*/ 281353 w 333202"/>
                <a:gd name="connsiteY2-96" fmla="*/ 408372 h 408372"/>
                <a:gd name="connsiteX3-97" fmla="*/ 0 w 333202"/>
                <a:gd name="connsiteY3-98" fmla="*/ 345849 h 408372"/>
                <a:gd name="connsiteX4-99" fmla="*/ 76200 w 333202"/>
                <a:gd name="connsiteY4-100" fmla="*/ 0 h 408372"/>
                <a:gd name="connsiteX0-101" fmla="*/ 76200 w 333202"/>
                <a:gd name="connsiteY0-102" fmla="*/ 0 h 408372"/>
                <a:gd name="connsiteX1-103" fmla="*/ 332153 w 333202"/>
                <a:gd name="connsiteY1-104" fmla="*/ 80107 h 408372"/>
                <a:gd name="connsiteX2-105" fmla="*/ 281353 w 333202"/>
                <a:gd name="connsiteY2-106" fmla="*/ 408372 h 408372"/>
                <a:gd name="connsiteX3-107" fmla="*/ 0 w 333202"/>
                <a:gd name="connsiteY3-108" fmla="*/ 345849 h 408372"/>
                <a:gd name="connsiteX4-109" fmla="*/ 76200 w 333202"/>
                <a:gd name="connsiteY4-110" fmla="*/ 0 h 408372"/>
                <a:gd name="connsiteX0-111" fmla="*/ 76200 w 333202"/>
                <a:gd name="connsiteY0-112" fmla="*/ 0 h 408372"/>
                <a:gd name="connsiteX1-113" fmla="*/ 332153 w 333202"/>
                <a:gd name="connsiteY1-114" fmla="*/ 80107 h 408372"/>
                <a:gd name="connsiteX2-115" fmla="*/ 281353 w 333202"/>
                <a:gd name="connsiteY2-116" fmla="*/ 408372 h 408372"/>
                <a:gd name="connsiteX3-117" fmla="*/ 0 w 333202"/>
                <a:gd name="connsiteY3-118" fmla="*/ 345849 h 408372"/>
                <a:gd name="connsiteX4-119" fmla="*/ 76200 w 333202"/>
                <a:gd name="connsiteY4-120" fmla="*/ 0 h 408372"/>
                <a:gd name="connsiteX0-121" fmla="*/ 76200 w 333202"/>
                <a:gd name="connsiteY0-122" fmla="*/ 0 h 408372"/>
                <a:gd name="connsiteX1-123" fmla="*/ 332153 w 333202"/>
                <a:gd name="connsiteY1-124" fmla="*/ 80107 h 408372"/>
                <a:gd name="connsiteX2-125" fmla="*/ 281353 w 333202"/>
                <a:gd name="connsiteY2-126" fmla="*/ 408372 h 408372"/>
                <a:gd name="connsiteX3-127" fmla="*/ 0 w 333202"/>
                <a:gd name="connsiteY3-128" fmla="*/ 345849 h 408372"/>
                <a:gd name="connsiteX4-129" fmla="*/ 76200 w 333202"/>
                <a:gd name="connsiteY4-130" fmla="*/ 0 h 408372"/>
                <a:gd name="connsiteX0-131" fmla="*/ 76200 w 333202"/>
                <a:gd name="connsiteY0-132" fmla="*/ 0 h 408372"/>
                <a:gd name="connsiteX1-133" fmla="*/ 332153 w 333202"/>
                <a:gd name="connsiteY1-134" fmla="*/ 80107 h 408372"/>
                <a:gd name="connsiteX2-135" fmla="*/ 281353 w 333202"/>
                <a:gd name="connsiteY2-136" fmla="*/ 408372 h 408372"/>
                <a:gd name="connsiteX3-137" fmla="*/ 0 w 333202"/>
                <a:gd name="connsiteY3-138" fmla="*/ 345849 h 408372"/>
                <a:gd name="connsiteX4-139" fmla="*/ 76200 w 333202"/>
                <a:gd name="connsiteY4-140" fmla="*/ 0 h 408372"/>
                <a:gd name="connsiteX0-141" fmla="*/ 76200 w 333202"/>
                <a:gd name="connsiteY0-142" fmla="*/ 0 h 408372"/>
                <a:gd name="connsiteX1-143" fmla="*/ 332153 w 333202"/>
                <a:gd name="connsiteY1-144" fmla="*/ 80107 h 408372"/>
                <a:gd name="connsiteX2-145" fmla="*/ 281353 w 333202"/>
                <a:gd name="connsiteY2-146" fmla="*/ 408372 h 408372"/>
                <a:gd name="connsiteX3-147" fmla="*/ 0 w 333202"/>
                <a:gd name="connsiteY3-148" fmla="*/ 345849 h 408372"/>
                <a:gd name="connsiteX4-149" fmla="*/ 76200 w 333202"/>
                <a:gd name="connsiteY4-150" fmla="*/ 0 h 408372"/>
                <a:gd name="connsiteX0-151" fmla="*/ 54708 w 311710"/>
                <a:gd name="connsiteY0-152" fmla="*/ 0 h 408372"/>
                <a:gd name="connsiteX1-153" fmla="*/ 310661 w 311710"/>
                <a:gd name="connsiteY1-154" fmla="*/ 80107 h 408372"/>
                <a:gd name="connsiteX2-155" fmla="*/ 259861 w 311710"/>
                <a:gd name="connsiteY2-156" fmla="*/ 408372 h 408372"/>
                <a:gd name="connsiteX3-157" fmla="*/ 0 w 311710"/>
                <a:gd name="connsiteY3-158" fmla="*/ 341941 h 408372"/>
                <a:gd name="connsiteX4-159" fmla="*/ 54708 w 311710"/>
                <a:gd name="connsiteY4-160" fmla="*/ 0 h 408372"/>
                <a:gd name="connsiteX0-161" fmla="*/ 81066 w 338068"/>
                <a:gd name="connsiteY0-162" fmla="*/ 0 h 408372"/>
                <a:gd name="connsiteX1-163" fmla="*/ 337019 w 338068"/>
                <a:gd name="connsiteY1-164" fmla="*/ 80107 h 408372"/>
                <a:gd name="connsiteX2-165" fmla="*/ 286219 w 338068"/>
                <a:gd name="connsiteY2-166" fmla="*/ 408372 h 408372"/>
                <a:gd name="connsiteX3-167" fmla="*/ 26358 w 338068"/>
                <a:gd name="connsiteY3-168" fmla="*/ 341941 h 408372"/>
                <a:gd name="connsiteX4-169" fmla="*/ 81066 w 338068"/>
                <a:gd name="connsiteY4-170" fmla="*/ 0 h 408372"/>
                <a:gd name="connsiteX0-171" fmla="*/ 78211 w 335213"/>
                <a:gd name="connsiteY0-172" fmla="*/ 0 h 408372"/>
                <a:gd name="connsiteX1-173" fmla="*/ 334164 w 335213"/>
                <a:gd name="connsiteY1-174" fmla="*/ 80107 h 408372"/>
                <a:gd name="connsiteX2-175" fmla="*/ 283364 w 335213"/>
                <a:gd name="connsiteY2-176" fmla="*/ 408372 h 408372"/>
                <a:gd name="connsiteX3-177" fmla="*/ 23503 w 335213"/>
                <a:gd name="connsiteY3-178" fmla="*/ 341941 h 408372"/>
                <a:gd name="connsiteX4-179" fmla="*/ 78211 w 335213"/>
                <a:gd name="connsiteY4-180" fmla="*/ 0 h 408372"/>
                <a:gd name="connsiteX0-181" fmla="*/ 75834 w 332836"/>
                <a:gd name="connsiteY0-182" fmla="*/ 0 h 408372"/>
                <a:gd name="connsiteX1-183" fmla="*/ 331787 w 332836"/>
                <a:gd name="connsiteY1-184" fmla="*/ 80107 h 408372"/>
                <a:gd name="connsiteX2-185" fmla="*/ 280987 w 332836"/>
                <a:gd name="connsiteY2-186" fmla="*/ 408372 h 408372"/>
                <a:gd name="connsiteX3-187" fmla="*/ 21126 w 332836"/>
                <a:gd name="connsiteY3-188" fmla="*/ 341941 h 408372"/>
                <a:gd name="connsiteX4-189" fmla="*/ 75834 w 332836"/>
                <a:gd name="connsiteY4-190" fmla="*/ 0 h 40837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32836" h="408372">
                  <a:moveTo>
                    <a:pt x="75834" y="0"/>
                  </a:moveTo>
                  <a:lnTo>
                    <a:pt x="331787" y="80107"/>
                  </a:lnTo>
                  <a:cubicBezTo>
                    <a:pt x="336347" y="220790"/>
                    <a:pt x="327228" y="398596"/>
                    <a:pt x="280987" y="408372"/>
                  </a:cubicBezTo>
                  <a:cubicBezTo>
                    <a:pt x="308342" y="346501"/>
                    <a:pt x="134450" y="239690"/>
                    <a:pt x="21126" y="341941"/>
                  </a:cubicBezTo>
                  <a:cubicBezTo>
                    <a:pt x="-47259" y="382964"/>
                    <a:pt x="71926" y="166083"/>
                    <a:pt x="75834" y="0"/>
                  </a:cubicBezTo>
                  <a:close/>
                </a:path>
              </a:pathLst>
            </a:cu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87" name="Rectangle: Rounded Corners 86"/>
            <p:cNvSpPr/>
            <p:nvPr/>
          </p:nvSpPr>
          <p:spPr>
            <a:xfrm rot="21155903" flipH="1">
              <a:off x="6842301" y="2775691"/>
              <a:ext cx="54707" cy="180158"/>
            </a:xfrm>
            <a:prstGeom prst="roundRect">
              <a:avLst>
                <a:gd name="adj" fmla="val 42758"/>
              </a:avLst>
            </a:prstGeom>
            <a:solidFill>
              <a:srgbClr val="262626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88" name="Rectangle 87"/>
          <p:cNvSpPr/>
          <p:nvPr/>
        </p:nvSpPr>
        <p:spPr>
          <a:xfrm>
            <a:off x="5590868" y="3708893"/>
            <a:ext cx="1055249" cy="851080"/>
          </a:xfrm>
          <a:prstGeom prst="rect">
            <a:avLst/>
          </a:prstGeom>
          <a:solidFill>
            <a:srgbClr val="F8CBAD"/>
          </a:solidFill>
          <a:ln>
            <a:solidFill>
              <a:srgbClr val="F5B8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140" name="Group 139"/>
          <p:cNvGrpSpPr/>
          <p:nvPr/>
        </p:nvGrpSpPr>
        <p:grpSpPr>
          <a:xfrm>
            <a:off x="4140366" y="528034"/>
            <a:ext cx="3893044" cy="3821276"/>
            <a:chOff x="5441345" y="528034"/>
            <a:chExt cx="1324975" cy="1300549"/>
          </a:xfrm>
        </p:grpSpPr>
        <p:grpSp>
          <p:nvGrpSpPr>
            <p:cNvPr id="74" name="Group 73"/>
            <p:cNvGrpSpPr/>
            <p:nvPr/>
          </p:nvGrpSpPr>
          <p:grpSpPr>
            <a:xfrm flipH="1">
              <a:off x="5441345" y="1270350"/>
              <a:ext cx="453203" cy="558233"/>
              <a:chOff x="6465517" y="1419789"/>
              <a:chExt cx="453203" cy="558233"/>
            </a:xfrm>
          </p:grpSpPr>
          <p:sp>
            <p:nvSpPr>
              <p:cNvPr id="69" name="Oval 68"/>
              <p:cNvSpPr/>
              <p:nvPr/>
            </p:nvSpPr>
            <p:spPr>
              <a:xfrm rot="875697">
                <a:off x="6465517" y="1419789"/>
                <a:ext cx="278214" cy="356809"/>
              </a:xfrm>
              <a:prstGeom prst="ellipse">
                <a:avLst/>
              </a:prstGeom>
              <a:solidFill>
                <a:srgbClr val="31332D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0" name="Rectangle 23"/>
              <p:cNvSpPr/>
              <p:nvPr/>
            </p:nvSpPr>
            <p:spPr>
              <a:xfrm>
                <a:off x="6626126" y="1676947"/>
                <a:ext cx="292594" cy="301075"/>
              </a:xfrm>
              <a:custGeom>
                <a:avLst/>
                <a:gdLst>
                  <a:gd name="connsiteX0" fmla="*/ 0 w 158290"/>
                  <a:gd name="connsiteY0" fmla="*/ 0 h 160624"/>
                  <a:gd name="connsiteX1" fmla="*/ 158290 w 158290"/>
                  <a:gd name="connsiteY1" fmla="*/ 0 h 160624"/>
                  <a:gd name="connsiteX2" fmla="*/ 158290 w 158290"/>
                  <a:gd name="connsiteY2" fmla="*/ 160624 h 160624"/>
                  <a:gd name="connsiteX3" fmla="*/ 0 w 158290"/>
                  <a:gd name="connsiteY3" fmla="*/ 160624 h 160624"/>
                  <a:gd name="connsiteX4" fmla="*/ 0 w 158290"/>
                  <a:gd name="connsiteY4" fmla="*/ 0 h 160624"/>
                  <a:gd name="connsiteX0-1" fmla="*/ 0 w 158290"/>
                  <a:gd name="connsiteY0-2" fmla="*/ 78153 h 238777"/>
                  <a:gd name="connsiteX1-3" fmla="*/ 93814 w 158290"/>
                  <a:gd name="connsiteY1-4" fmla="*/ 0 h 238777"/>
                  <a:gd name="connsiteX2-5" fmla="*/ 158290 w 158290"/>
                  <a:gd name="connsiteY2-6" fmla="*/ 238777 h 238777"/>
                  <a:gd name="connsiteX3-7" fmla="*/ 0 w 158290"/>
                  <a:gd name="connsiteY3-8" fmla="*/ 238777 h 238777"/>
                  <a:gd name="connsiteX4-9" fmla="*/ 0 w 158290"/>
                  <a:gd name="connsiteY4-10" fmla="*/ 78153 h 238777"/>
                  <a:gd name="connsiteX0-11" fmla="*/ 0 w 180522"/>
                  <a:gd name="connsiteY0-12" fmla="*/ 78153 h 238777"/>
                  <a:gd name="connsiteX1-13" fmla="*/ 93814 w 180522"/>
                  <a:gd name="connsiteY1-14" fmla="*/ 0 h 238777"/>
                  <a:gd name="connsiteX2-15" fmla="*/ 158290 w 180522"/>
                  <a:gd name="connsiteY2-16" fmla="*/ 238777 h 238777"/>
                  <a:gd name="connsiteX3-17" fmla="*/ 0 w 180522"/>
                  <a:gd name="connsiteY3-18" fmla="*/ 238777 h 238777"/>
                  <a:gd name="connsiteX4-19" fmla="*/ 0 w 180522"/>
                  <a:gd name="connsiteY4-20" fmla="*/ 78153 h 238777"/>
                  <a:gd name="connsiteX0-21" fmla="*/ 0 w 233051"/>
                  <a:gd name="connsiteY0-22" fmla="*/ 78153 h 238777"/>
                  <a:gd name="connsiteX1-23" fmla="*/ 93814 w 233051"/>
                  <a:gd name="connsiteY1-24" fmla="*/ 0 h 238777"/>
                  <a:gd name="connsiteX2-25" fmla="*/ 158290 w 233051"/>
                  <a:gd name="connsiteY2-26" fmla="*/ 238777 h 238777"/>
                  <a:gd name="connsiteX3-27" fmla="*/ 0 w 233051"/>
                  <a:gd name="connsiteY3-28" fmla="*/ 238777 h 238777"/>
                  <a:gd name="connsiteX4-29" fmla="*/ 0 w 233051"/>
                  <a:gd name="connsiteY4-30" fmla="*/ 78153 h 238777"/>
                  <a:gd name="connsiteX0-31" fmla="*/ 0 w 257255"/>
                  <a:gd name="connsiteY0-32" fmla="*/ 78153 h 247439"/>
                  <a:gd name="connsiteX1-33" fmla="*/ 93814 w 257255"/>
                  <a:gd name="connsiteY1-34" fmla="*/ 0 h 247439"/>
                  <a:gd name="connsiteX2-35" fmla="*/ 158290 w 257255"/>
                  <a:gd name="connsiteY2-36" fmla="*/ 238777 h 247439"/>
                  <a:gd name="connsiteX3-37" fmla="*/ 0 w 257255"/>
                  <a:gd name="connsiteY3-38" fmla="*/ 238777 h 247439"/>
                  <a:gd name="connsiteX4-39" fmla="*/ 0 w 257255"/>
                  <a:gd name="connsiteY4-40" fmla="*/ 78153 h 247439"/>
                  <a:gd name="connsiteX0-41" fmla="*/ 0 w 258054"/>
                  <a:gd name="connsiteY0-42" fmla="*/ 78153 h 266387"/>
                  <a:gd name="connsiteX1-43" fmla="*/ 93814 w 258054"/>
                  <a:gd name="connsiteY1-44" fmla="*/ 0 h 266387"/>
                  <a:gd name="connsiteX2-45" fmla="*/ 160244 w 258054"/>
                  <a:gd name="connsiteY2-46" fmla="*/ 258316 h 266387"/>
                  <a:gd name="connsiteX3-47" fmla="*/ 0 w 258054"/>
                  <a:gd name="connsiteY3-48" fmla="*/ 238777 h 266387"/>
                  <a:gd name="connsiteX4-49" fmla="*/ 0 w 258054"/>
                  <a:gd name="connsiteY4-50" fmla="*/ 78153 h 266387"/>
                  <a:gd name="connsiteX0-51" fmla="*/ 0 w 262995"/>
                  <a:gd name="connsiteY0-52" fmla="*/ 78153 h 255009"/>
                  <a:gd name="connsiteX1-53" fmla="*/ 93814 w 262995"/>
                  <a:gd name="connsiteY1-54" fmla="*/ 0 h 255009"/>
                  <a:gd name="connsiteX2-55" fmla="*/ 171967 w 262995"/>
                  <a:gd name="connsiteY2-56" fmla="*/ 246593 h 255009"/>
                  <a:gd name="connsiteX3-57" fmla="*/ 0 w 262995"/>
                  <a:gd name="connsiteY3-58" fmla="*/ 238777 h 255009"/>
                  <a:gd name="connsiteX4-59" fmla="*/ 0 w 262995"/>
                  <a:gd name="connsiteY4-60" fmla="*/ 78153 h 255009"/>
                  <a:gd name="connsiteX0-61" fmla="*/ 0 w 262995"/>
                  <a:gd name="connsiteY0-62" fmla="*/ 78153 h 255009"/>
                  <a:gd name="connsiteX1-63" fmla="*/ 93814 w 262995"/>
                  <a:gd name="connsiteY1-64" fmla="*/ 0 h 255009"/>
                  <a:gd name="connsiteX2-65" fmla="*/ 171967 w 262995"/>
                  <a:gd name="connsiteY2-66" fmla="*/ 246593 h 255009"/>
                  <a:gd name="connsiteX3-67" fmla="*/ 0 w 262995"/>
                  <a:gd name="connsiteY3-68" fmla="*/ 238777 h 255009"/>
                  <a:gd name="connsiteX4-69" fmla="*/ 0 w 262995"/>
                  <a:gd name="connsiteY4-70" fmla="*/ 78153 h 255009"/>
                  <a:gd name="connsiteX0-71" fmla="*/ 0 w 262995"/>
                  <a:gd name="connsiteY0-72" fmla="*/ 78153 h 296518"/>
                  <a:gd name="connsiteX1-73" fmla="*/ 93814 w 262995"/>
                  <a:gd name="connsiteY1-74" fmla="*/ 0 h 296518"/>
                  <a:gd name="connsiteX2-75" fmla="*/ 171967 w 262995"/>
                  <a:gd name="connsiteY2-76" fmla="*/ 246593 h 296518"/>
                  <a:gd name="connsiteX3-77" fmla="*/ 83382 w 262995"/>
                  <a:gd name="connsiteY3-78" fmla="*/ 296438 h 296518"/>
                  <a:gd name="connsiteX4-79" fmla="*/ 0 w 262995"/>
                  <a:gd name="connsiteY4-80" fmla="*/ 238777 h 296518"/>
                  <a:gd name="connsiteX5" fmla="*/ 0 w 262995"/>
                  <a:gd name="connsiteY5" fmla="*/ 78153 h 296518"/>
                  <a:gd name="connsiteX0-81" fmla="*/ 0 w 262995"/>
                  <a:gd name="connsiteY0-82" fmla="*/ 87922 h 296518"/>
                  <a:gd name="connsiteX1-83" fmla="*/ 93814 w 262995"/>
                  <a:gd name="connsiteY1-84" fmla="*/ 0 h 296518"/>
                  <a:gd name="connsiteX2-85" fmla="*/ 171967 w 262995"/>
                  <a:gd name="connsiteY2-86" fmla="*/ 246593 h 296518"/>
                  <a:gd name="connsiteX3-87" fmla="*/ 83382 w 262995"/>
                  <a:gd name="connsiteY3-88" fmla="*/ 296438 h 296518"/>
                  <a:gd name="connsiteX4-89" fmla="*/ 0 w 262995"/>
                  <a:gd name="connsiteY4-90" fmla="*/ 238777 h 296518"/>
                  <a:gd name="connsiteX5-91" fmla="*/ 0 w 262995"/>
                  <a:gd name="connsiteY5-92" fmla="*/ 87922 h 296518"/>
                  <a:gd name="connsiteX0-93" fmla="*/ 0 w 262995"/>
                  <a:gd name="connsiteY0-94" fmla="*/ 87922 h 296518"/>
                  <a:gd name="connsiteX1-95" fmla="*/ 93814 w 262995"/>
                  <a:gd name="connsiteY1-96" fmla="*/ 0 h 296518"/>
                  <a:gd name="connsiteX2-97" fmla="*/ 171967 w 262995"/>
                  <a:gd name="connsiteY2-98" fmla="*/ 246593 h 296518"/>
                  <a:gd name="connsiteX3-99" fmla="*/ 83382 w 262995"/>
                  <a:gd name="connsiteY3-100" fmla="*/ 296438 h 296518"/>
                  <a:gd name="connsiteX4-101" fmla="*/ 0 w 262995"/>
                  <a:gd name="connsiteY4-102" fmla="*/ 238777 h 296518"/>
                  <a:gd name="connsiteX5-103" fmla="*/ 0 w 262995"/>
                  <a:gd name="connsiteY5-104" fmla="*/ 87922 h 296518"/>
                  <a:gd name="connsiteX0-105" fmla="*/ 37123 w 300118"/>
                  <a:gd name="connsiteY0-106" fmla="*/ 87922 h 296518"/>
                  <a:gd name="connsiteX1-107" fmla="*/ 130937 w 300118"/>
                  <a:gd name="connsiteY1-108" fmla="*/ 0 h 296518"/>
                  <a:gd name="connsiteX2-109" fmla="*/ 209090 w 300118"/>
                  <a:gd name="connsiteY2-110" fmla="*/ 246593 h 296518"/>
                  <a:gd name="connsiteX3-111" fmla="*/ 120505 w 300118"/>
                  <a:gd name="connsiteY3-112" fmla="*/ 296438 h 296518"/>
                  <a:gd name="connsiteX4-113" fmla="*/ 0 w 300118"/>
                  <a:gd name="connsiteY4-114" fmla="*/ 266131 h 296518"/>
                  <a:gd name="connsiteX5-115" fmla="*/ 37123 w 300118"/>
                  <a:gd name="connsiteY5-116" fmla="*/ 87922 h 296518"/>
                  <a:gd name="connsiteX0-117" fmla="*/ 37123 w 300118"/>
                  <a:gd name="connsiteY0-118" fmla="*/ 87922 h 296518"/>
                  <a:gd name="connsiteX1-119" fmla="*/ 130937 w 300118"/>
                  <a:gd name="connsiteY1-120" fmla="*/ 0 h 296518"/>
                  <a:gd name="connsiteX2-121" fmla="*/ 209090 w 300118"/>
                  <a:gd name="connsiteY2-122" fmla="*/ 246593 h 296518"/>
                  <a:gd name="connsiteX3-123" fmla="*/ 120505 w 300118"/>
                  <a:gd name="connsiteY3-124" fmla="*/ 296438 h 296518"/>
                  <a:gd name="connsiteX4-125" fmla="*/ 0 w 300118"/>
                  <a:gd name="connsiteY4-126" fmla="*/ 266131 h 296518"/>
                  <a:gd name="connsiteX5-127" fmla="*/ 37123 w 300118"/>
                  <a:gd name="connsiteY5-128" fmla="*/ 87922 h 296518"/>
                  <a:gd name="connsiteX0-129" fmla="*/ 37123 w 300118"/>
                  <a:gd name="connsiteY0-130" fmla="*/ 87922 h 297430"/>
                  <a:gd name="connsiteX1-131" fmla="*/ 130937 w 300118"/>
                  <a:gd name="connsiteY1-132" fmla="*/ 0 h 297430"/>
                  <a:gd name="connsiteX2-133" fmla="*/ 209090 w 300118"/>
                  <a:gd name="connsiteY2-134" fmla="*/ 246593 h 297430"/>
                  <a:gd name="connsiteX3-135" fmla="*/ 120505 w 300118"/>
                  <a:gd name="connsiteY3-136" fmla="*/ 296438 h 297430"/>
                  <a:gd name="connsiteX4-137" fmla="*/ 73612 w 300118"/>
                  <a:gd name="connsiteY4-138" fmla="*/ 263221 h 297430"/>
                  <a:gd name="connsiteX5-139" fmla="*/ 0 w 300118"/>
                  <a:gd name="connsiteY5-140" fmla="*/ 266131 h 297430"/>
                  <a:gd name="connsiteX6" fmla="*/ 37123 w 300118"/>
                  <a:gd name="connsiteY6" fmla="*/ 87922 h 297430"/>
                  <a:gd name="connsiteX0-141" fmla="*/ 37123 w 300118"/>
                  <a:gd name="connsiteY0-142" fmla="*/ 87922 h 297430"/>
                  <a:gd name="connsiteX1-143" fmla="*/ 130937 w 300118"/>
                  <a:gd name="connsiteY1-144" fmla="*/ 0 h 297430"/>
                  <a:gd name="connsiteX2-145" fmla="*/ 209090 w 300118"/>
                  <a:gd name="connsiteY2-146" fmla="*/ 246593 h 297430"/>
                  <a:gd name="connsiteX3-147" fmla="*/ 120505 w 300118"/>
                  <a:gd name="connsiteY3-148" fmla="*/ 296438 h 297430"/>
                  <a:gd name="connsiteX4-149" fmla="*/ 73612 w 300118"/>
                  <a:gd name="connsiteY4-150" fmla="*/ 263221 h 297430"/>
                  <a:gd name="connsiteX5-151" fmla="*/ 0 w 300118"/>
                  <a:gd name="connsiteY5-152" fmla="*/ 266131 h 297430"/>
                  <a:gd name="connsiteX6-153" fmla="*/ 37123 w 300118"/>
                  <a:gd name="connsiteY6-154" fmla="*/ 87922 h 297430"/>
                  <a:gd name="connsiteX0-155" fmla="*/ 37123 w 300118"/>
                  <a:gd name="connsiteY0-156" fmla="*/ 87922 h 293627"/>
                  <a:gd name="connsiteX1-157" fmla="*/ 130937 w 300118"/>
                  <a:gd name="connsiteY1-158" fmla="*/ 0 h 293627"/>
                  <a:gd name="connsiteX2-159" fmla="*/ 209090 w 300118"/>
                  <a:gd name="connsiteY2-160" fmla="*/ 246593 h 293627"/>
                  <a:gd name="connsiteX3-161" fmla="*/ 59935 w 300118"/>
                  <a:gd name="connsiteY3-162" fmla="*/ 292530 h 293627"/>
                  <a:gd name="connsiteX4-163" fmla="*/ 73612 w 300118"/>
                  <a:gd name="connsiteY4-164" fmla="*/ 263221 h 293627"/>
                  <a:gd name="connsiteX5-165" fmla="*/ 0 w 300118"/>
                  <a:gd name="connsiteY5-166" fmla="*/ 266131 h 293627"/>
                  <a:gd name="connsiteX6-167" fmla="*/ 37123 w 300118"/>
                  <a:gd name="connsiteY6-168" fmla="*/ 87922 h 293627"/>
                  <a:gd name="connsiteX0-169" fmla="*/ 37123 w 300118"/>
                  <a:gd name="connsiteY0-170" fmla="*/ 87922 h 295525"/>
                  <a:gd name="connsiteX1-171" fmla="*/ 130937 w 300118"/>
                  <a:gd name="connsiteY1-172" fmla="*/ 0 h 295525"/>
                  <a:gd name="connsiteX2-173" fmla="*/ 209090 w 300118"/>
                  <a:gd name="connsiteY2-174" fmla="*/ 246593 h 295525"/>
                  <a:gd name="connsiteX3-175" fmla="*/ 71658 w 300118"/>
                  <a:gd name="connsiteY3-176" fmla="*/ 294483 h 295525"/>
                  <a:gd name="connsiteX4-177" fmla="*/ 73612 w 300118"/>
                  <a:gd name="connsiteY4-178" fmla="*/ 263221 h 295525"/>
                  <a:gd name="connsiteX5-179" fmla="*/ 0 w 300118"/>
                  <a:gd name="connsiteY5-180" fmla="*/ 266131 h 295525"/>
                  <a:gd name="connsiteX6-181" fmla="*/ 37123 w 300118"/>
                  <a:gd name="connsiteY6-182" fmla="*/ 87922 h 295525"/>
                  <a:gd name="connsiteX0-183" fmla="*/ 37123 w 300118"/>
                  <a:gd name="connsiteY0-184" fmla="*/ 87922 h 301075"/>
                  <a:gd name="connsiteX1-185" fmla="*/ 130937 w 300118"/>
                  <a:gd name="connsiteY1-186" fmla="*/ 0 h 301075"/>
                  <a:gd name="connsiteX2-187" fmla="*/ 209090 w 300118"/>
                  <a:gd name="connsiteY2-188" fmla="*/ 246593 h 301075"/>
                  <a:gd name="connsiteX3-189" fmla="*/ 71658 w 300118"/>
                  <a:gd name="connsiteY3-190" fmla="*/ 294483 h 301075"/>
                  <a:gd name="connsiteX4-191" fmla="*/ 73612 w 300118"/>
                  <a:gd name="connsiteY4-192" fmla="*/ 263221 h 301075"/>
                  <a:gd name="connsiteX5-193" fmla="*/ 0 w 300118"/>
                  <a:gd name="connsiteY5-194" fmla="*/ 266131 h 301075"/>
                  <a:gd name="connsiteX6-195" fmla="*/ 37123 w 300118"/>
                  <a:gd name="connsiteY6-196" fmla="*/ 87922 h 301075"/>
                  <a:gd name="connsiteX0-197" fmla="*/ 37123 w 286803"/>
                  <a:gd name="connsiteY0-198" fmla="*/ 87922 h 301075"/>
                  <a:gd name="connsiteX1-199" fmla="*/ 130937 w 286803"/>
                  <a:gd name="connsiteY1-200" fmla="*/ 0 h 301075"/>
                  <a:gd name="connsiteX2-201" fmla="*/ 209090 w 286803"/>
                  <a:gd name="connsiteY2-202" fmla="*/ 246593 h 301075"/>
                  <a:gd name="connsiteX3-203" fmla="*/ 71658 w 286803"/>
                  <a:gd name="connsiteY3-204" fmla="*/ 294483 h 301075"/>
                  <a:gd name="connsiteX4-205" fmla="*/ 73612 w 286803"/>
                  <a:gd name="connsiteY4-206" fmla="*/ 263221 h 301075"/>
                  <a:gd name="connsiteX5-207" fmla="*/ 0 w 286803"/>
                  <a:gd name="connsiteY5-208" fmla="*/ 266131 h 301075"/>
                  <a:gd name="connsiteX6-209" fmla="*/ 37123 w 286803"/>
                  <a:gd name="connsiteY6-210" fmla="*/ 87922 h 301075"/>
                  <a:gd name="connsiteX0-211" fmla="*/ 37123 w 292594"/>
                  <a:gd name="connsiteY0-212" fmla="*/ 87922 h 301075"/>
                  <a:gd name="connsiteX1-213" fmla="*/ 130937 w 292594"/>
                  <a:gd name="connsiteY1-214" fmla="*/ 0 h 301075"/>
                  <a:gd name="connsiteX2-215" fmla="*/ 209090 w 292594"/>
                  <a:gd name="connsiteY2-216" fmla="*/ 246593 h 301075"/>
                  <a:gd name="connsiteX3-217" fmla="*/ 71658 w 292594"/>
                  <a:gd name="connsiteY3-218" fmla="*/ 294483 h 301075"/>
                  <a:gd name="connsiteX4-219" fmla="*/ 73612 w 292594"/>
                  <a:gd name="connsiteY4-220" fmla="*/ 263221 h 301075"/>
                  <a:gd name="connsiteX5-221" fmla="*/ 0 w 292594"/>
                  <a:gd name="connsiteY5-222" fmla="*/ 266131 h 301075"/>
                  <a:gd name="connsiteX6-223" fmla="*/ 37123 w 292594"/>
                  <a:gd name="connsiteY6-224" fmla="*/ 87922 h 30107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91" y="connsiteY5-92"/>
                  </a:cxn>
                  <a:cxn ang="0">
                    <a:pos x="connsiteX6-153" y="connsiteY6-154"/>
                  </a:cxn>
                </a:cxnLst>
                <a:rect l="l" t="t" r="r" b="b"/>
                <a:pathLst>
                  <a:path w="292594" h="301075">
                    <a:moveTo>
                      <a:pt x="37123" y="87922"/>
                    </a:moveTo>
                    <a:lnTo>
                      <a:pt x="130937" y="0"/>
                    </a:lnTo>
                    <a:cubicBezTo>
                      <a:pt x="427922" y="65915"/>
                      <a:pt x="228628" y="329171"/>
                      <a:pt x="209090" y="246593"/>
                    </a:cubicBezTo>
                    <a:cubicBezTo>
                      <a:pt x="214190" y="283299"/>
                      <a:pt x="125719" y="315325"/>
                      <a:pt x="71658" y="294483"/>
                    </a:cubicBezTo>
                    <a:cubicBezTo>
                      <a:pt x="47776" y="301813"/>
                      <a:pt x="93696" y="268272"/>
                      <a:pt x="73612" y="263221"/>
                    </a:cubicBezTo>
                    <a:cubicBezTo>
                      <a:pt x="53528" y="287477"/>
                      <a:pt x="4779" y="299907"/>
                      <a:pt x="0" y="266131"/>
                    </a:cubicBezTo>
                    <a:cubicBezTo>
                      <a:pt x="50800" y="233431"/>
                      <a:pt x="60570" y="169468"/>
                      <a:pt x="37123" y="87922"/>
                    </a:cubicBezTo>
                    <a:close/>
                  </a:path>
                </a:pathLst>
              </a:custGeom>
              <a:solidFill>
                <a:srgbClr val="31332D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6616373" y="1731108"/>
                <a:ext cx="63827" cy="63827"/>
              </a:xfrm>
              <a:prstGeom prst="ellipse">
                <a:avLst/>
              </a:prstGeom>
              <a:solidFill>
                <a:srgbClr val="AF98CC"/>
              </a:solidFill>
              <a:ln>
                <a:solidFill>
                  <a:srgbClr val="9C7F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6657690" y="1687237"/>
                <a:ext cx="63827" cy="63827"/>
              </a:xfrm>
              <a:prstGeom prst="ellipse">
                <a:avLst/>
              </a:prstGeom>
              <a:solidFill>
                <a:srgbClr val="AF98CC"/>
              </a:solidFill>
              <a:ln>
                <a:solidFill>
                  <a:srgbClr val="9C7F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6696342" y="1643366"/>
                <a:ext cx="63827" cy="63827"/>
              </a:xfrm>
              <a:prstGeom prst="ellipse">
                <a:avLst/>
              </a:prstGeom>
              <a:solidFill>
                <a:srgbClr val="AF98CC"/>
              </a:solidFill>
              <a:ln>
                <a:solidFill>
                  <a:srgbClr val="9C7F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67" name="Oval 66"/>
            <p:cNvSpPr/>
            <p:nvPr/>
          </p:nvSpPr>
          <p:spPr>
            <a:xfrm rot="875697">
              <a:off x="6313117" y="1267389"/>
              <a:ext cx="278214" cy="356809"/>
            </a:xfrm>
            <a:prstGeom prst="ellipse">
              <a:avLst/>
            </a:prstGeom>
            <a:solidFill>
              <a:srgbClr val="31332D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73726" y="1524547"/>
              <a:ext cx="292594" cy="301075"/>
            </a:xfrm>
            <a:custGeom>
              <a:avLst/>
              <a:gdLst>
                <a:gd name="connsiteX0" fmla="*/ 0 w 158290"/>
                <a:gd name="connsiteY0" fmla="*/ 0 h 160624"/>
                <a:gd name="connsiteX1" fmla="*/ 158290 w 158290"/>
                <a:gd name="connsiteY1" fmla="*/ 0 h 160624"/>
                <a:gd name="connsiteX2" fmla="*/ 158290 w 158290"/>
                <a:gd name="connsiteY2" fmla="*/ 160624 h 160624"/>
                <a:gd name="connsiteX3" fmla="*/ 0 w 158290"/>
                <a:gd name="connsiteY3" fmla="*/ 160624 h 160624"/>
                <a:gd name="connsiteX4" fmla="*/ 0 w 158290"/>
                <a:gd name="connsiteY4" fmla="*/ 0 h 160624"/>
                <a:gd name="connsiteX0-1" fmla="*/ 0 w 158290"/>
                <a:gd name="connsiteY0-2" fmla="*/ 78153 h 238777"/>
                <a:gd name="connsiteX1-3" fmla="*/ 93814 w 158290"/>
                <a:gd name="connsiteY1-4" fmla="*/ 0 h 238777"/>
                <a:gd name="connsiteX2-5" fmla="*/ 158290 w 158290"/>
                <a:gd name="connsiteY2-6" fmla="*/ 238777 h 238777"/>
                <a:gd name="connsiteX3-7" fmla="*/ 0 w 158290"/>
                <a:gd name="connsiteY3-8" fmla="*/ 238777 h 238777"/>
                <a:gd name="connsiteX4-9" fmla="*/ 0 w 158290"/>
                <a:gd name="connsiteY4-10" fmla="*/ 78153 h 238777"/>
                <a:gd name="connsiteX0-11" fmla="*/ 0 w 180522"/>
                <a:gd name="connsiteY0-12" fmla="*/ 78153 h 238777"/>
                <a:gd name="connsiteX1-13" fmla="*/ 93814 w 180522"/>
                <a:gd name="connsiteY1-14" fmla="*/ 0 h 238777"/>
                <a:gd name="connsiteX2-15" fmla="*/ 158290 w 180522"/>
                <a:gd name="connsiteY2-16" fmla="*/ 238777 h 238777"/>
                <a:gd name="connsiteX3-17" fmla="*/ 0 w 180522"/>
                <a:gd name="connsiteY3-18" fmla="*/ 238777 h 238777"/>
                <a:gd name="connsiteX4-19" fmla="*/ 0 w 180522"/>
                <a:gd name="connsiteY4-20" fmla="*/ 78153 h 238777"/>
                <a:gd name="connsiteX0-21" fmla="*/ 0 w 233051"/>
                <a:gd name="connsiteY0-22" fmla="*/ 78153 h 238777"/>
                <a:gd name="connsiteX1-23" fmla="*/ 93814 w 233051"/>
                <a:gd name="connsiteY1-24" fmla="*/ 0 h 238777"/>
                <a:gd name="connsiteX2-25" fmla="*/ 158290 w 233051"/>
                <a:gd name="connsiteY2-26" fmla="*/ 238777 h 238777"/>
                <a:gd name="connsiteX3-27" fmla="*/ 0 w 233051"/>
                <a:gd name="connsiteY3-28" fmla="*/ 238777 h 238777"/>
                <a:gd name="connsiteX4-29" fmla="*/ 0 w 233051"/>
                <a:gd name="connsiteY4-30" fmla="*/ 78153 h 238777"/>
                <a:gd name="connsiteX0-31" fmla="*/ 0 w 257255"/>
                <a:gd name="connsiteY0-32" fmla="*/ 78153 h 247439"/>
                <a:gd name="connsiteX1-33" fmla="*/ 93814 w 257255"/>
                <a:gd name="connsiteY1-34" fmla="*/ 0 h 247439"/>
                <a:gd name="connsiteX2-35" fmla="*/ 158290 w 257255"/>
                <a:gd name="connsiteY2-36" fmla="*/ 238777 h 247439"/>
                <a:gd name="connsiteX3-37" fmla="*/ 0 w 257255"/>
                <a:gd name="connsiteY3-38" fmla="*/ 238777 h 247439"/>
                <a:gd name="connsiteX4-39" fmla="*/ 0 w 257255"/>
                <a:gd name="connsiteY4-40" fmla="*/ 78153 h 247439"/>
                <a:gd name="connsiteX0-41" fmla="*/ 0 w 258054"/>
                <a:gd name="connsiteY0-42" fmla="*/ 78153 h 266387"/>
                <a:gd name="connsiteX1-43" fmla="*/ 93814 w 258054"/>
                <a:gd name="connsiteY1-44" fmla="*/ 0 h 266387"/>
                <a:gd name="connsiteX2-45" fmla="*/ 160244 w 258054"/>
                <a:gd name="connsiteY2-46" fmla="*/ 258316 h 266387"/>
                <a:gd name="connsiteX3-47" fmla="*/ 0 w 258054"/>
                <a:gd name="connsiteY3-48" fmla="*/ 238777 h 266387"/>
                <a:gd name="connsiteX4-49" fmla="*/ 0 w 258054"/>
                <a:gd name="connsiteY4-50" fmla="*/ 78153 h 266387"/>
                <a:gd name="connsiteX0-51" fmla="*/ 0 w 262995"/>
                <a:gd name="connsiteY0-52" fmla="*/ 78153 h 255009"/>
                <a:gd name="connsiteX1-53" fmla="*/ 93814 w 262995"/>
                <a:gd name="connsiteY1-54" fmla="*/ 0 h 255009"/>
                <a:gd name="connsiteX2-55" fmla="*/ 171967 w 262995"/>
                <a:gd name="connsiteY2-56" fmla="*/ 246593 h 255009"/>
                <a:gd name="connsiteX3-57" fmla="*/ 0 w 262995"/>
                <a:gd name="connsiteY3-58" fmla="*/ 238777 h 255009"/>
                <a:gd name="connsiteX4-59" fmla="*/ 0 w 262995"/>
                <a:gd name="connsiteY4-60" fmla="*/ 78153 h 255009"/>
                <a:gd name="connsiteX0-61" fmla="*/ 0 w 262995"/>
                <a:gd name="connsiteY0-62" fmla="*/ 78153 h 255009"/>
                <a:gd name="connsiteX1-63" fmla="*/ 93814 w 262995"/>
                <a:gd name="connsiteY1-64" fmla="*/ 0 h 255009"/>
                <a:gd name="connsiteX2-65" fmla="*/ 171967 w 262995"/>
                <a:gd name="connsiteY2-66" fmla="*/ 246593 h 255009"/>
                <a:gd name="connsiteX3-67" fmla="*/ 0 w 262995"/>
                <a:gd name="connsiteY3-68" fmla="*/ 238777 h 255009"/>
                <a:gd name="connsiteX4-69" fmla="*/ 0 w 262995"/>
                <a:gd name="connsiteY4-70" fmla="*/ 78153 h 255009"/>
                <a:gd name="connsiteX0-71" fmla="*/ 0 w 262995"/>
                <a:gd name="connsiteY0-72" fmla="*/ 78153 h 296518"/>
                <a:gd name="connsiteX1-73" fmla="*/ 93814 w 262995"/>
                <a:gd name="connsiteY1-74" fmla="*/ 0 h 296518"/>
                <a:gd name="connsiteX2-75" fmla="*/ 171967 w 262995"/>
                <a:gd name="connsiteY2-76" fmla="*/ 246593 h 296518"/>
                <a:gd name="connsiteX3-77" fmla="*/ 83382 w 262995"/>
                <a:gd name="connsiteY3-78" fmla="*/ 296438 h 296518"/>
                <a:gd name="connsiteX4-79" fmla="*/ 0 w 262995"/>
                <a:gd name="connsiteY4-80" fmla="*/ 238777 h 296518"/>
                <a:gd name="connsiteX5" fmla="*/ 0 w 262995"/>
                <a:gd name="connsiteY5" fmla="*/ 78153 h 296518"/>
                <a:gd name="connsiteX0-81" fmla="*/ 0 w 262995"/>
                <a:gd name="connsiteY0-82" fmla="*/ 87922 h 296518"/>
                <a:gd name="connsiteX1-83" fmla="*/ 93814 w 262995"/>
                <a:gd name="connsiteY1-84" fmla="*/ 0 h 296518"/>
                <a:gd name="connsiteX2-85" fmla="*/ 171967 w 262995"/>
                <a:gd name="connsiteY2-86" fmla="*/ 246593 h 296518"/>
                <a:gd name="connsiteX3-87" fmla="*/ 83382 w 262995"/>
                <a:gd name="connsiteY3-88" fmla="*/ 296438 h 296518"/>
                <a:gd name="connsiteX4-89" fmla="*/ 0 w 262995"/>
                <a:gd name="connsiteY4-90" fmla="*/ 238777 h 296518"/>
                <a:gd name="connsiteX5-91" fmla="*/ 0 w 262995"/>
                <a:gd name="connsiteY5-92" fmla="*/ 87922 h 296518"/>
                <a:gd name="connsiteX0-93" fmla="*/ 0 w 262995"/>
                <a:gd name="connsiteY0-94" fmla="*/ 87922 h 296518"/>
                <a:gd name="connsiteX1-95" fmla="*/ 93814 w 262995"/>
                <a:gd name="connsiteY1-96" fmla="*/ 0 h 296518"/>
                <a:gd name="connsiteX2-97" fmla="*/ 171967 w 262995"/>
                <a:gd name="connsiteY2-98" fmla="*/ 246593 h 296518"/>
                <a:gd name="connsiteX3-99" fmla="*/ 83382 w 262995"/>
                <a:gd name="connsiteY3-100" fmla="*/ 296438 h 296518"/>
                <a:gd name="connsiteX4-101" fmla="*/ 0 w 262995"/>
                <a:gd name="connsiteY4-102" fmla="*/ 238777 h 296518"/>
                <a:gd name="connsiteX5-103" fmla="*/ 0 w 262995"/>
                <a:gd name="connsiteY5-104" fmla="*/ 87922 h 296518"/>
                <a:gd name="connsiteX0-105" fmla="*/ 37123 w 300118"/>
                <a:gd name="connsiteY0-106" fmla="*/ 87922 h 296518"/>
                <a:gd name="connsiteX1-107" fmla="*/ 130937 w 300118"/>
                <a:gd name="connsiteY1-108" fmla="*/ 0 h 296518"/>
                <a:gd name="connsiteX2-109" fmla="*/ 209090 w 300118"/>
                <a:gd name="connsiteY2-110" fmla="*/ 246593 h 296518"/>
                <a:gd name="connsiteX3-111" fmla="*/ 120505 w 300118"/>
                <a:gd name="connsiteY3-112" fmla="*/ 296438 h 296518"/>
                <a:gd name="connsiteX4-113" fmla="*/ 0 w 300118"/>
                <a:gd name="connsiteY4-114" fmla="*/ 266131 h 296518"/>
                <a:gd name="connsiteX5-115" fmla="*/ 37123 w 300118"/>
                <a:gd name="connsiteY5-116" fmla="*/ 87922 h 296518"/>
                <a:gd name="connsiteX0-117" fmla="*/ 37123 w 300118"/>
                <a:gd name="connsiteY0-118" fmla="*/ 87922 h 296518"/>
                <a:gd name="connsiteX1-119" fmla="*/ 130937 w 300118"/>
                <a:gd name="connsiteY1-120" fmla="*/ 0 h 296518"/>
                <a:gd name="connsiteX2-121" fmla="*/ 209090 w 300118"/>
                <a:gd name="connsiteY2-122" fmla="*/ 246593 h 296518"/>
                <a:gd name="connsiteX3-123" fmla="*/ 120505 w 300118"/>
                <a:gd name="connsiteY3-124" fmla="*/ 296438 h 296518"/>
                <a:gd name="connsiteX4-125" fmla="*/ 0 w 300118"/>
                <a:gd name="connsiteY4-126" fmla="*/ 266131 h 296518"/>
                <a:gd name="connsiteX5-127" fmla="*/ 37123 w 300118"/>
                <a:gd name="connsiteY5-128" fmla="*/ 87922 h 296518"/>
                <a:gd name="connsiteX0-129" fmla="*/ 37123 w 300118"/>
                <a:gd name="connsiteY0-130" fmla="*/ 87922 h 297430"/>
                <a:gd name="connsiteX1-131" fmla="*/ 130937 w 300118"/>
                <a:gd name="connsiteY1-132" fmla="*/ 0 h 297430"/>
                <a:gd name="connsiteX2-133" fmla="*/ 209090 w 300118"/>
                <a:gd name="connsiteY2-134" fmla="*/ 246593 h 297430"/>
                <a:gd name="connsiteX3-135" fmla="*/ 120505 w 300118"/>
                <a:gd name="connsiteY3-136" fmla="*/ 296438 h 297430"/>
                <a:gd name="connsiteX4-137" fmla="*/ 73612 w 300118"/>
                <a:gd name="connsiteY4-138" fmla="*/ 263221 h 297430"/>
                <a:gd name="connsiteX5-139" fmla="*/ 0 w 300118"/>
                <a:gd name="connsiteY5-140" fmla="*/ 266131 h 297430"/>
                <a:gd name="connsiteX6" fmla="*/ 37123 w 300118"/>
                <a:gd name="connsiteY6" fmla="*/ 87922 h 297430"/>
                <a:gd name="connsiteX0-141" fmla="*/ 37123 w 300118"/>
                <a:gd name="connsiteY0-142" fmla="*/ 87922 h 297430"/>
                <a:gd name="connsiteX1-143" fmla="*/ 130937 w 300118"/>
                <a:gd name="connsiteY1-144" fmla="*/ 0 h 297430"/>
                <a:gd name="connsiteX2-145" fmla="*/ 209090 w 300118"/>
                <a:gd name="connsiteY2-146" fmla="*/ 246593 h 297430"/>
                <a:gd name="connsiteX3-147" fmla="*/ 120505 w 300118"/>
                <a:gd name="connsiteY3-148" fmla="*/ 296438 h 297430"/>
                <a:gd name="connsiteX4-149" fmla="*/ 73612 w 300118"/>
                <a:gd name="connsiteY4-150" fmla="*/ 263221 h 297430"/>
                <a:gd name="connsiteX5-151" fmla="*/ 0 w 300118"/>
                <a:gd name="connsiteY5-152" fmla="*/ 266131 h 297430"/>
                <a:gd name="connsiteX6-153" fmla="*/ 37123 w 300118"/>
                <a:gd name="connsiteY6-154" fmla="*/ 87922 h 297430"/>
                <a:gd name="connsiteX0-155" fmla="*/ 37123 w 300118"/>
                <a:gd name="connsiteY0-156" fmla="*/ 87922 h 293627"/>
                <a:gd name="connsiteX1-157" fmla="*/ 130937 w 300118"/>
                <a:gd name="connsiteY1-158" fmla="*/ 0 h 293627"/>
                <a:gd name="connsiteX2-159" fmla="*/ 209090 w 300118"/>
                <a:gd name="connsiteY2-160" fmla="*/ 246593 h 293627"/>
                <a:gd name="connsiteX3-161" fmla="*/ 59935 w 300118"/>
                <a:gd name="connsiteY3-162" fmla="*/ 292530 h 293627"/>
                <a:gd name="connsiteX4-163" fmla="*/ 73612 w 300118"/>
                <a:gd name="connsiteY4-164" fmla="*/ 263221 h 293627"/>
                <a:gd name="connsiteX5-165" fmla="*/ 0 w 300118"/>
                <a:gd name="connsiteY5-166" fmla="*/ 266131 h 293627"/>
                <a:gd name="connsiteX6-167" fmla="*/ 37123 w 300118"/>
                <a:gd name="connsiteY6-168" fmla="*/ 87922 h 293627"/>
                <a:gd name="connsiteX0-169" fmla="*/ 37123 w 300118"/>
                <a:gd name="connsiteY0-170" fmla="*/ 87922 h 295525"/>
                <a:gd name="connsiteX1-171" fmla="*/ 130937 w 300118"/>
                <a:gd name="connsiteY1-172" fmla="*/ 0 h 295525"/>
                <a:gd name="connsiteX2-173" fmla="*/ 209090 w 300118"/>
                <a:gd name="connsiteY2-174" fmla="*/ 246593 h 295525"/>
                <a:gd name="connsiteX3-175" fmla="*/ 71658 w 300118"/>
                <a:gd name="connsiteY3-176" fmla="*/ 294483 h 295525"/>
                <a:gd name="connsiteX4-177" fmla="*/ 73612 w 300118"/>
                <a:gd name="connsiteY4-178" fmla="*/ 263221 h 295525"/>
                <a:gd name="connsiteX5-179" fmla="*/ 0 w 300118"/>
                <a:gd name="connsiteY5-180" fmla="*/ 266131 h 295525"/>
                <a:gd name="connsiteX6-181" fmla="*/ 37123 w 300118"/>
                <a:gd name="connsiteY6-182" fmla="*/ 87922 h 295525"/>
                <a:gd name="connsiteX0-183" fmla="*/ 37123 w 300118"/>
                <a:gd name="connsiteY0-184" fmla="*/ 87922 h 301075"/>
                <a:gd name="connsiteX1-185" fmla="*/ 130937 w 300118"/>
                <a:gd name="connsiteY1-186" fmla="*/ 0 h 301075"/>
                <a:gd name="connsiteX2-187" fmla="*/ 209090 w 300118"/>
                <a:gd name="connsiteY2-188" fmla="*/ 246593 h 301075"/>
                <a:gd name="connsiteX3-189" fmla="*/ 71658 w 300118"/>
                <a:gd name="connsiteY3-190" fmla="*/ 294483 h 301075"/>
                <a:gd name="connsiteX4-191" fmla="*/ 73612 w 300118"/>
                <a:gd name="connsiteY4-192" fmla="*/ 263221 h 301075"/>
                <a:gd name="connsiteX5-193" fmla="*/ 0 w 300118"/>
                <a:gd name="connsiteY5-194" fmla="*/ 266131 h 301075"/>
                <a:gd name="connsiteX6-195" fmla="*/ 37123 w 300118"/>
                <a:gd name="connsiteY6-196" fmla="*/ 87922 h 301075"/>
                <a:gd name="connsiteX0-197" fmla="*/ 37123 w 286803"/>
                <a:gd name="connsiteY0-198" fmla="*/ 87922 h 301075"/>
                <a:gd name="connsiteX1-199" fmla="*/ 130937 w 286803"/>
                <a:gd name="connsiteY1-200" fmla="*/ 0 h 301075"/>
                <a:gd name="connsiteX2-201" fmla="*/ 209090 w 286803"/>
                <a:gd name="connsiteY2-202" fmla="*/ 246593 h 301075"/>
                <a:gd name="connsiteX3-203" fmla="*/ 71658 w 286803"/>
                <a:gd name="connsiteY3-204" fmla="*/ 294483 h 301075"/>
                <a:gd name="connsiteX4-205" fmla="*/ 73612 w 286803"/>
                <a:gd name="connsiteY4-206" fmla="*/ 263221 h 301075"/>
                <a:gd name="connsiteX5-207" fmla="*/ 0 w 286803"/>
                <a:gd name="connsiteY5-208" fmla="*/ 266131 h 301075"/>
                <a:gd name="connsiteX6-209" fmla="*/ 37123 w 286803"/>
                <a:gd name="connsiteY6-210" fmla="*/ 87922 h 301075"/>
                <a:gd name="connsiteX0-211" fmla="*/ 37123 w 292594"/>
                <a:gd name="connsiteY0-212" fmla="*/ 87922 h 301075"/>
                <a:gd name="connsiteX1-213" fmla="*/ 130937 w 292594"/>
                <a:gd name="connsiteY1-214" fmla="*/ 0 h 301075"/>
                <a:gd name="connsiteX2-215" fmla="*/ 209090 w 292594"/>
                <a:gd name="connsiteY2-216" fmla="*/ 246593 h 301075"/>
                <a:gd name="connsiteX3-217" fmla="*/ 71658 w 292594"/>
                <a:gd name="connsiteY3-218" fmla="*/ 294483 h 301075"/>
                <a:gd name="connsiteX4-219" fmla="*/ 73612 w 292594"/>
                <a:gd name="connsiteY4-220" fmla="*/ 263221 h 301075"/>
                <a:gd name="connsiteX5-221" fmla="*/ 0 w 292594"/>
                <a:gd name="connsiteY5-222" fmla="*/ 266131 h 301075"/>
                <a:gd name="connsiteX6-223" fmla="*/ 37123 w 292594"/>
                <a:gd name="connsiteY6-224" fmla="*/ 87922 h 3010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91" y="connsiteY5-92"/>
                </a:cxn>
                <a:cxn ang="0">
                  <a:pos x="connsiteX6-153" y="connsiteY6-154"/>
                </a:cxn>
              </a:cxnLst>
              <a:rect l="l" t="t" r="r" b="b"/>
              <a:pathLst>
                <a:path w="292594" h="301075">
                  <a:moveTo>
                    <a:pt x="37123" y="87922"/>
                  </a:moveTo>
                  <a:lnTo>
                    <a:pt x="130937" y="0"/>
                  </a:lnTo>
                  <a:cubicBezTo>
                    <a:pt x="427922" y="65915"/>
                    <a:pt x="228628" y="329171"/>
                    <a:pt x="209090" y="246593"/>
                  </a:cubicBezTo>
                  <a:cubicBezTo>
                    <a:pt x="214190" y="283299"/>
                    <a:pt x="125719" y="315325"/>
                    <a:pt x="71658" y="294483"/>
                  </a:cubicBezTo>
                  <a:cubicBezTo>
                    <a:pt x="47776" y="301813"/>
                    <a:pt x="93696" y="268272"/>
                    <a:pt x="73612" y="263221"/>
                  </a:cubicBezTo>
                  <a:cubicBezTo>
                    <a:pt x="53528" y="287477"/>
                    <a:pt x="4779" y="299907"/>
                    <a:pt x="0" y="266131"/>
                  </a:cubicBezTo>
                  <a:cubicBezTo>
                    <a:pt x="50800" y="233431"/>
                    <a:pt x="60570" y="169468"/>
                    <a:pt x="37123" y="87922"/>
                  </a:cubicBezTo>
                  <a:close/>
                </a:path>
              </a:pathLst>
            </a:custGeom>
            <a:solidFill>
              <a:srgbClr val="31332D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7" name="Rectangle: Rounded Corners 16"/>
            <p:cNvSpPr/>
            <p:nvPr/>
          </p:nvSpPr>
          <p:spPr>
            <a:xfrm rot="992971" flipV="1">
              <a:off x="6492142" y="1191030"/>
              <a:ext cx="103600" cy="207064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6" name="Rectangle: Rounded Corners 15"/>
            <p:cNvSpPr/>
            <p:nvPr/>
          </p:nvSpPr>
          <p:spPr>
            <a:xfrm rot="20607029">
              <a:off x="5634220" y="1191744"/>
              <a:ext cx="103600" cy="207064"/>
            </a:xfrm>
            <a:prstGeom prst="roundRect">
              <a:avLst>
                <a:gd name="adj" fmla="val 50000"/>
              </a:avLst>
            </a:pr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9" name="Freeform: Shape 8"/>
            <p:cNvSpPr/>
            <p:nvPr/>
          </p:nvSpPr>
          <p:spPr>
            <a:xfrm>
              <a:off x="5686020" y="533674"/>
              <a:ext cx="871472" cy="1203847"/>
            </a:xfrm>
            <a:custGeom>
              <a:avLst/>
              <a:gdLst>
                <a:gd name="connsiteX0" fmla="*/ 434662 w 869324"/>
                <a:gd name="connsiteY0" fmla="*/ 0 h 1203847"/>
                <a:gd name="connsiteX1" fmla="*/ 869324 w 869324"/>
                <a:gd name="connsiteY1" fmla="*/ 434662 h 1203847"/>
                <a:gd name="connsiteX2" fmla="*/ 869323 w 869324"/>
                <a:gd name="connsiteY2" fmla="*/ 740536 h 1203847"/>
                <a:gd name="connsiteX3" fmla="*/ 603851 w 869324"/>
                <a:gd name="connsiteY3" fmla="*/ 1141040 h 1203847"/>
                <a:gd name="connsiteX4" fmla="*/ 552787 w 869324"/>
                <a:gd name="connsiteY4" fmla="*/ 1156891 h 1203847"/>
                <a:gd name="connsiteX5" fmla="*/ 547142 w 869324"/>
                <a:gd name="connsiteY5" fmla="*/ 1164044 h 1203847"/>
                <a:gd name="connsiteX6" fmla="*/ 434661 w 869324"/>
                <a:gd name="connsiteY6" fmla="*/ 1203847 h 1203847"/>
                <a:gd name="connsiteX7" fmla="*/ 322180 w 869324"/>
                <a:gd name="connsiteY7" fmla="*/ 1164044 h 1203847"/>
                <a:gd name="connsiteX8" fmla="*/ 316534 w 869324"/>
                <a:gd name="connsiteY8" fmla="*/ 1156890 h 1203847"/>
                <a:gd name="connsiteX9" fmla="*/ 265472 w 869324"/>
                <a:gd name="connsiteY9" fmla="*/ 1141039 h 1203847"/>
                <a:gd name="connsiteX10" fmla="*/ 0 w 869324"/>
                <a:gd name="connsiteY10" fmla="*/ 740535 h 1203847"/>
                <a:gd name="connsiteX11" fmla="*/ 0 w 869324"/>
                <a:gd name="connsiteY11" fmla="*/ 434662 h 1203847"/>
                <a:gd name="connsiteX12" fmla="*/ 434662 w 869324"/>
                <a:gd name="connsiteY12" fmla="*/ 0 h 1203847"/>
                <a:gd name="connsiteX0-1" fmla="*/ 434662 w 869324"/>
                <a:gd name="connsiteY0-2" fmla="*/ 0 h 1203847"/>
                <a:gd name="connsiteX1-3" fmla="*/ 869324 w 869324"/>
                <a:gd name="connsiteY1-4" fmla="*/ 434662 h 1203847"/>
                <a:gd name="connsiteX2-5" fmla="*/ 869323 w 869324"/>
                <a:gd name="connsiteY2-6" fmla="*/ 740536 h 1203847"/>
                <a:gd name="connsiteX3-7" fmla="*/ 603851 w 869324"/>
                <a:gd name="connsiteY3-8" fmla="*/ 1141040 h 1203847"/>
                <a:gd name="connsiteX4-9" fmla="*/ 552787 w 869324"/>
                <a:gd name="connsiteY4-10" fmla="*/ 1156891 h 1203847"/>
                <a:gd name="connsiteX5-11" fmla="*/ 547142 w 869324"/>
                <a:gd name="connsiteY5-12" fmla="*/ 1164044 h 1203847"/>
                <a:gd name="connsiteX6-13" fmla="*/ 434661 w 869324"/>
                <a:gd name="connsiteY6-14" fmla="*/ 1203847 h 1203847"/>
                <a:gd name="connsiteX7-15" fmla="*/ 322180 w 869324"/>
                <a:gd name="connsiteY7-16" fmla="*/ 1164044 h 1203847"/>
                <a:gd name="connsiteX8-17" fmla="*/ 316534 w 869324"/>
                <a:gd name="connsiteY8-18" fmla="*/ 1156890 h 1203847"/>
                <a:gd name="connsiteX9-19" fmla="*/ 265472 w 869324"/>
                <a:gd name="connsiteY9-20" fmla="*/ 1141039 h 1203847"/>
                <a:gd name="connsiteX10-21" fmla="*/ 11430 w 869324"/>
                <a:gd name="connsiteY10-22" fmla="*/ 742821 h 1203847"/>
                <a:gd name="connsiteX11-23" fmla="*/ 0 w 869324"/>
                <a:gd name="connsiteY11-24" fmla="*/ 434662 h 1203847"/>
                <a:gd name="connsiteX12-25" fmla="*/ 434662 w 869324"/>
                <a:gd name="connsiteY12-26" fmla="*/ 0 h 1203847"/>
                <a:gd name="connsiteX0-27" fmla="*/ 434662 w 869324"/>
                <a:gd name="connsiteY0-28" fmla="*/ 0 h 1203847"/>
                <a:gd name="connsiteX1-29" fmla="*/ 869324 w 869324"/>
                <a:gd name="connsiteY1-30" fmla="*/ 434662 h 1203847"/>
                <a:gd name="connsiteX2-31" fmla="*/ 869323 w 869324"/>
                <a:gd name="connsiteY2-32" fmla="*/ 740536 h 1203847"/>
                <a:gd name="connsiteX3-33" fmla="*/ 603851 w 869324"/>
                <a:gd name="connsiteY3-34" fmla="*/ 1141040 h 1203847"/>
                <a:gd name="connsiteX4-35" fmla="*/ 552787 w 869324"/>
                <a:gd name="connsiteY4-36" fmla="*/ 1156891 h 1203847"/>
                <a:gd name="connsiteX5-37" fmla="*/ 547142 w 869324"/>
                <a:gd name="connsiteY5-38" fmla="*/ 1164044 h 1203847"/>
                <a:gd name="connsiteX6-39" fmla="*/ 434661 w 869324"/>
                <a:gd name="connsiteY6-40" fmla="*/ 1203847 h 1203847"/>
                <a:gd name="connsiteX7-41" fmla="*/ 322180 w 869324"/>
                <a:gd name="connsiteY7-42" fmla="*/ 1164044 h 1203847"/>
                <a:gd name="connsiteX8-43" fmla="*/ 316534 w 869324"/>
                <a:gd name="connsiteY8-44" fmla="*/ 1156890 h 1203847"/>
                <a:gd name="connsiteX9-45" fmla="*/ 265472 w 869324"/>
                <a:gd name="connsiteY9-46" fmla="*/ 1141039 h 1203847"/>
                <a:gd name="connsiteX10-47" fmla="*/ 11430 w 869324"/>
                <a:gd name="connsiteY10-48" fmla="*/ 742821 h 1203847"/>
                <a:gd name="connsiteX11-49" fmla="*/ 0 w 869324"/>
                <a:gd name="connsiteY11-50" fmla="*/ 434662 h 1203847"/>
                <a:gd name="connsiteX12-51" fmla="*/ 434662 w 869324"/>
                <a:gd name="connsiteY12-52" fmla="*/ 0 h 1203847"/>
                <a:gd name="connsiteX0-53" fmla="*/ 434662 w 871472"/>
                <a:gd name="connsiteY0-54" fmla="*/ 0 h 1203847"/>
                <a:gd name="connsiteX1-55" fmla="*/ 869324 w 871472"/>
                <a:gd name="connsiteY1-56" fmla="*/ 434662 h 1203847"/>
                <a:gd name="connsiteX2-57" fmla="*/ 869323 w 871472"/>
                <a:gd name="connsiteY2-58" fmla="*/ 740536 h 1203847"/>
                <a:gd name="connsiteX3-59" fmla="*/ 603851 w 871472"/>
                <a:gd name="connsiteY3-60" fmla="*/ 1141040 h 1203847"/>
                <a:gd name="connsiteX4-61" fmla="*/ 552787 w 871472"/>
                <a:gd name="connsiteY4-62" fmla="*/ 1156891 h 1203847"/>
                <a:gd name="connsiteX5-63" fmla="*/ 547142 w 871472"/>
                <a:gd name="connsiteY5-64" fmla="*/ 1164044 h 1203847"/>
                <a:gd name="connsiteX6-65" fmla="*/ 434661 w 871472"/>
                <a:gd name="connsiteY6-66" fmla="*/ 1203847 h 1203847"/>
                <a:gd name="connsiteX7-67" fmla="*/ 322180 w 871472"/>
                <a:gd name="connsiteY7-68" fmla="*/ 1164044 h 1203847"/>
                <a:gd name="connsiteX8-69" fmla="*/ 316534 w 871472"/>
                <a:gd name="connsiteY8-70" fmla="*/ 1156890 h 1203847"/>
                <a:gd name="connsiteX9-71" fmla="*/ 265472 w 871472"/>
                <a:gd name="connsiteY9-72" fmla="*/ 1141039 h 1203847"/>
                <a:gd name="connsiteX10-73" fmla="*/ 11430 w 871472"/>
                <a:gd name="connsiteY10-74" fmla="*/ 742821 h 1203847"/>
                <a:gd name="connsiteX11-75" fmla="*/ 0 w 871472"/>
                <a:gd name="connsiteY11-76" fmla="*/ 434662 h 1203847"/>
                <a:gd name="connsiteX12-77" fmla="*/ 434662 w 871472"/>
                <a:gd name="connsiteY12-78" fmla="*/ 0 h 120384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871472" h="1203847">
                  <a:moveTo>
                    <a:pt x="434662" y="0"/>
                  </a:moveTo>
                  <a:cubicBezTo>
                    <a:pt x="674719" y="0"/>
                    <a:pt x="869324" y="194605"/>
                    <a:pt x="869324" y="434662"/>
                  </a:cubicBezTo>
                  <a:cubicBezTo>
                    <a:pt x="869324" y="536620"/>
                    <a:pt x="858430" y="639162"/>
                    <a:pt x="869323" y="740536"/>
                  </a:cubicBezTo>
                  <a:cubicBezTo>
                    <a:pt x="889897" y="932009"/>
                    <a:pt x="759858" y="1075055"/>
                    <a:pt x="603851" y="1141040"/>
                  </a:cubicBezTo>
                  <a:lnTo>
                    <a:pt x="552787" y="1156891"/>
                  </a:lnTo>
                  <a:lnTo>
                    <a:pt x="547142" y="1164044"/>
                  </a:lnTo>
                  <a:cubicBezTo>
                    <a:pt x="518356" y="1188636"/>
                    <a:pt x="478588" y="1203847"/>
                    <a:pt x="434661" y="1203847"/>
                  </a:cubicBezTo>
                  <a:cubicBezTo>
                    <a:pt x="390735" y="1203847"/>
                    <a:pt x="350967" y="1188636"/>
                    <a:pt x="322180" y="1164044"/>
                  </a:cubicBezTo>
                  <a:lnTo>
                    <a:pt x="316534" y="1156890"/>
                  </a:lnTo>
                  <a:lnTo>
                    <a:pt x="265472" y="1141039"/>
                  </a:lnTo>
                  <a:cubicBezTo>
                    <a:pt x="109466" y="1075054"/>
                    <a:pt x="-11430" y="952582"/>
                    <a:pt x="11430" y="742821"/>
                  </a:cubicBezTo>
                  <a:cubicBezTo>
                    <a:pt x="11430" y="640863"/>
                    <a:pt x="0" y="536620"/>
                    <a:pt x="0" y="434662"/>
                  </a:cubicBezTo>
                  <a:cubicBezTo>
                    <a:pt x="0" y="194605"/>
                    <a:pt x="194605" y="0"/>
                    <a:pt x="434662" y="0"/>
                  </a:cubicBezTo>
                  <a:close/>
                </a:path>
              </a:pathLst>
            </a:custGeom>
            <a:solidFill>
              <a:srgbClr val="F8CBAD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5661337" y="528034"/>
              <a:ext cx="931191" cy="675013"/>
            </a:xfrm>
            <a:custGeom>
              <a:avLst/>
              <a:gdLst>
                <a:gd name="connsiteX0" fmla="*/ 465596 w 931191"/>
                <a:gd name="connsiteY0" fmla="*/ 0 h 675013"/>
                <a:gd name="connsiteX1" fmla="*/ 931191 w 931191"/>
                <a:gd name="connsiteY1" fmla="*/ 434662 h 675013"/>
                <a:gd name="connsiteX2" fmla="*/ 931190 w 931191"/>
                <a:gd name="connsiteY2" fmla="*/ 675013 h 675013"/>
                <a:gd name="connsiteX3" fmla="*/ 868285 w 931191"/>
                <a:gd name="connsiteY3" fmla="*/ 675013 h 675013"/>
                <a:gd name="connsiteX4" fmla="*/ 869809 w 931191"/>
                <a:gd name="connsiteY4" fmla="*/ 659896 h 675013"/>
                <a:gd name="connsiteX5" fmla="*/ 869810 w 931191"/>
                <a:gd name="connsiteY5" fmla="*/ 659896 h 675013"/>
                <a:gd name="connsiteX6" fmla="*/ 503457 w 931191"/>
                <a:gd name="connsiteY6" fmla="*/ 293543 h 675013"/>
                <a:gd name="connsiteX7" fmla="*/ 410635 w 931191"/>
                <a:gd name="connsiteY7" fmla="*/ 293543 h 675013"/>
                <a:gd name="connsiteX8" fmla="*/ 51725 w 931191"/>
                <a:gd name="connsiteY8" fmla="*/ 586063 h 675013"/>
                <a:gd name="connsiteX9" fmla="*/ 44282 w 931191"/>
                <a:gd name="connsiteY9" fmla="*/ 659896 h 675013"/>
                <a:gd name="connsiteX10" fmla="*/ 44282 w 931191"/>
                <a:gd name="connsiteY10" fmla="*/ 659895 h 675013"/>
                <a:gd name="connsiteX11" fmla="*/ 44282 w 931191"/>
                <a:gd name="connsiteY11" fmla="*/ 659896 h 675013"/>
                <a:gd name="connsiteX12" fmla="*/ 44282 w 931191"/>
                <a:gd name="connsiteY12" fmla="*/ 659896 h 675013"/>
                <a:gd name="connsiteX13" fmla="*/ 45806 w 931191"/>
                <a:gd name="connsiteY13" fmla="*/ 675013 h 675013"/>
                <a:gd name="connsiteX14" fmla="*/ 0 w 931191"/>
                <a:gd name="connsiteY14" fmla="*/ 675013 h 675013"/>
                <a:gd name="connsiteX15" fmla="*/ 0 w 931191"/>
                <a:gd name="connsiteY15" fmla="*/ 434662 h 675013"/>
                <a:gd name="connsiteX16" fmla="*/ 465596 w 931191"/>
                <a:gd name="connsiteY16" fmla="*/ 0 h 67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31191" h="675013">
                  <a:moveTo>
                    <a:pt x="465596" y="0"/>
                  </a:moveTo>
                  <a:cubicBezTo>
                    <a:pt x="722737" y="0"/>
                    <a:pt x="931191" y="194605"/>
                    <a:pt x="931191" y="434662"/>
                  </a:cubicBezTo>
                  <a:lnTo>
                    <a:pt x="931190" y="675013"/>
                  </a:lnTo>
                  <a:lnTo>
                    <a:pt x="868285" y="675013"/>
                  </a:lnTo>
                  <a:lnTo>
                    <a:pt x="869809" y="659896"/>
                  </a:lnTo>
                  <a:lnTo>
                    <a:pt x="869810" y="659896"/>
                  </a:lnTo>
                  <a:cubicBezTo>
                    <a:pt x="869810" y="457565"/>
                    <a:pt x="705788" y="293543"/>
                    <a:pt x="503457" y="293543"/>
                  </a:cubicBezTo>
                  <a:lnTo>
                    <a:pt x="410635" y="293543"/>
                  </a:lnTo>
                  <a:cubicBezTo>
                    <a:pt x="233596" y="293543"/>
                    <a:pt x="85886" y="419122"/>
                    <a:pt x="51725" y="586063"/>
                  </a:cubicBezTo>
                  <a:lnTo>
                    <a:pt x="44282" y="659896"/>
                  </a:lnTo>
                  <a:lnTo>
                    <a:pt x="44282" y="659895"/>
                  </a:lnTo>
                  <a:lnTo>
                    <a:pt x="44282" y="659896"/>
                  </a:lnTo>
                  <a:lnTo>
                    <a:pt x="44282" y="659896"/>
                  </a:lnTo>
                  <a:lnTo>
                    <a:pt x="45806" y="675013"/>
                  </a:lnTo>
                  <a:lnTo>
                    <a:pt x="0" y="675013"/>
                  </a:lnTo>
                  <a:lnTo>
                    <a:pt x="0" y="434662"/>
                  </a:lnTo>
                  <a:cubicBezTo>
                    <a:pt x="0" y="194605"/>
                    <a:pt x="208455" y="0"/>
                    <a:pt x="465596" y="0"/>
                  </a:cubicBezTo>
                  <a:close/>
                </a:path>
              </a:pathLst>
            </a:custGeom>
            <a:solidFill>
              <a:srgbClr val="31332D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5" name="Oval 24"/>
            <p:cNvSpPr/>
            <p:nvPr/>
          </p:nvSpPr>
          <p:spPr>
            <a:xfrm>
              <a:off x="6463973" y="1578708"/>
              <a:ext cx="63827" cy="63827"/>
            </a:xfrm>
            <a:prstGeom prst="ellipse">
              <a:avLst/>
            </a:prstGeom>
            <a:solidFill>
              <a:srgbClr val="AF98CC"/>
            </a:solidFill>
            <a:ln>
              <a:solidFill>
                <a:srgbClr val="9C7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6" name="Oval 25"/>
            <p:cNvSpPr/>
            <p:nvPr/>
          </p:nvSpPr>
          <p:spPr>
            <a:xfrm>
              <a:off x="6505290" y="1534837"/>
              <a:ext cx="63827" cy="63827"/>
            </a:xfrm>
            <a:prstGeom prst="ellipse">
              <a:avLst/>
            </a:prstGeom>
            <a:solidFill>
              <a:srgbClr val="AF98CC"/>
            </a:solidFill>
            <a:ln>
              <a:solidFill>
                <a:srgbClr val="9C7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7" name="Oval 26"/>
            <p:cNvSpPr/>
            <p:nvPr/>
          </p:nvSpPr>
          <p:spPr>
            <a:xfrm>
              <a:off x="6543942" y="1490966"/>
              <a:ext cx="63827" cy="63827"/>
            </a:xfrm>
            <a:prstGeom prst="ellipse">
              <a:avLst/>
            </a:prstGeom>
            <a:solidFill>
              <a:srgbClr val="AF98CC"/>
            </a:solidFill>
            <a:ln>
              <a:solidFill>
                <a:srgbClr val="9C7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5811136" y="1093382"/>
              <a:ext cx="221503" cy="116691"/>
            </a:xfrm>
            <a:custGeom>
              <a:avLst/>
              <a:gdLst>
                <a:gd name="connsiteX0" fmla="*/ 111822 w 236028"/>
                <a:gd name="connsiteY0" fmla="*/ 365 h 103940"/>
                <a:gd name="connsiteX1" fmla="*/ 230585 w 236028"/>
                <a:gd name="connsiteY1" fmla="*/ 62590 h 103940"/>
                <a:gd name="connsiteX2" fmla="*/ 236028 w 236028"/>
                <a:gd name="connsiteY2" fmla="*/ 72623 h 103940"/>
                <a:gd name="connsiteX3" fmla="*/ 211152 w 236028"/>
                <a:gd name="connsiteY3" fmla="*/ 89395 h 103940"/>
                <a:gd name="connsiteX4" fmla="*/ 139110 w 236028"/>
                <a:gd name="connsiteY4" fmla="*/ 103940 h 103940"/>
                <a:gd name="connsiteX5" fmla="*/ 8238 w 236028"/>
                <a:gd name="connsiteY5" fmla="*/ 49731 h 103940"/>
                <a:gd name="connsiteX6" fmla="*/ 0 w 236028"/>
                <a:gd name="connsiteY6" fmla="*/ 37511 h 103940"/>
                <a:gd name="connsiteX7" fmla="*/ 43502 w 236028"/>
                <a:gd name="connsiteY7" fmla="*/ 10399 h 103940"/>
                <a:gd name="connsiteX8" fmla="*/ 111822 w 236028"/>
                <a:gd name="connsiteY8" fmla="*/ 365 h 10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028" h="103940">
                  <a:moveTo>
                    <a:pt x="111822" y="365"/>
                  </a:moveTo>
                  <a:cubicBezTo>
                    <a:pt x="159606" y="3542"/>
                    <a:pt x="201493" y="27088"/>
                    <a:pt x="230585" y="62590"/>
                  </a:cubicBezTo>
                  <a:lnTo>
                    <a:pt x="236028" y="72623"/>
                  </a:lnTo>
                  <a:lnTo>
                    <a:pt x="211152" y="89395"/>
                  </a:lnTo>
                  <a:cubicBezTo>
                    <a:pt x="189009" y="98761"/>
                    <a:pt x="164665" y="103940"/>
                    <a:pt x="139110" y="103940"/>
                  </a:cubicBezTo>
                  <a:cubicBezTo>
                    <a:pt x="88002" y="103940"/>
                    <a:pt x="41732" y="83224"/>
                    <a:pt x="8238" y="49731"/>
                  </a:cubicBezTo>
                  <a:lnTo>
                    <a:pt x="0" y="37511"/>
                  </a:lnTo>
                  <a:lnTo>
                    <a:pt x="43502" y="10399"/>
                  </a:lnTo>
                  <a:cubicBezTo>
                    <a:pt x="64826" y="2431"/>
                    <a:pt x="87930" y="-1224"/>
                    <a:pt x="111822" y="36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61" name="Freeform: Shape 60"/>
            <p:cNvSpPr/>
            <p:nvPr/>
          </p:nvSpPr>
          <p:spPr>
            <a:xfrm flipH="1">
              <a:off x="6216062" y="1106133"/>
              <a:ext cx="221503" cy="116691"/>
            </a:xfrm>
            <a:custGeom>
              <a:avLst/>
              <a:gdLst>
                <a:gd name="connsiteX0" fmla="*/ 111822 w 236028"/>
                <a:gd name="connsiteY0" fmla="*/ 365 h 103940"/>
                <a:gd name="connsiteX1" fmla="*/ 230585 w 236028"/>
                <a:gd name="connsiteY1" fmla="*/ 62590 h 103940"/>
                <a:gd name="connsiteX2" fmla="*/ 236028 w 236028"/>
                <a:gd name="connsiteY2" fmla="*/ 72623 h 103940"/>
                <a:gd name="connsiteX3" fmla="*/ 211152 w 236028"/>
                <a:gd name="connsiteY3" fmla="*/ 89395 h 103940"/>
                <a:gd name="connsiteX4" fmla="*/ 139110 w 236028"/>
                <a:gd name="connsiteY4" fmla="*/ 103940 h 103940"/>
                <a:gd name="connsiteX5" fmla="*/ 8238 w 236028"/>
                <a:gd name="connsiteY5" fmla="*/ 49731 h 103940"/>
                <a:gd name="connsiteX6" fmla="*/ 0 w 236028"/>
                <a:gd name="connsiteY6" fmla="*/ 37511 h 103940"/>
                <a:gd name="connsiteX7" fmla="*/ 43502 w 236028"/>
                <a:gd name="connsiteY7" fmla="*/ 10399 h 103940"/>
                <a:gd name="connsiteX8" fmla="*/ 111822 w 236028"/>
                <a:gd name="connsiteY8" fmla="*/ 365 h 10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028" h="103940">
                  <a:moveTo>
                    <a:pt x="111822" y="365"/>
                  </a:moveTo>
                  <a:cubicBezTo>
                    <a:pt x="159606" y="3542"/>
                    <a:pt x="201493" y="27088"/>
                    <a:pt x="230585" y="62590"/>
                  </a:cubicBezTo>
                  <a:lnTo>
                    <a:pt x="236028" y="72623"/>
                  </a:lnTo>
                  <a:lnTo>
                    <a:pt x="211152" y="89395"/>
                  </a:lnTo>
                  <a:cubicBezTo>
                    <a:pt x="189009" y="98761"/>
                    <a:pt x="164665" y="103940"/>
                    <a:pt x="139110" y="103940"/>
                  </a:cubicBezTo>
                  <a:cubicBezTo>
                    <a:pt x="88002" y="103940"/>
                    <a:pt x="41732" y="83224"/>
                    <a:pt x="8238" y="49731"/>
                  </a:cubicBezTo>
                  <a:lnTo>
                    <a:pt x="0" y="37511"/>
                  </a:lnTo>
                  <a:lnTo>
                    <a:pt x="43502" y="10399"/>
                  </a:lnTo>
                  <a:cubicBezTo>
                    <a:pt x="64826" y="2431"/>
                    <a:pt x="87930" y="-1224"/>
                    <a:pt x="111822" y="365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F5B8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63" name="Isosceles Triangle 62"/>
            <p:cNvSpPr/>
            <p:nvPr/>
          </p:nvSpPr>
          <p:spPr>
            <a:xfrm>
              <a:off x="6015467" y="1416002"/>
              <a:ext cx="221503" cy="47499"/>
            </a:xfrm>
            <a:custGeom>
              <a:avLst/>
              <a:gdLst>
                <a:gd name="connsiteX0" fmla="*/ 0 w 221503"/>
                <a:gd name="connsiteY0" fmla="*/ 45719 h 45719"/>
                <a:gd name="connsiteX1" fmla="*/ 110752 w 221503"/>
                <a:gd name="connsiteY1" fmla="*/ 0 h 45719"/>
                <a:gd name="connsiteX2" fmla="*/ 221503 w 221503"/>
                <a:gd name="connsiteY2" fmla="*/ 45719 h 45719"/>
                <a:gd name="connsiteX3" fmla="*/ 0 w 221503"/>
                <a:gd name="connsiteY3" fmla="*/ 45719 h 45719"/>
                <a:gd name="connsiteX0-1" fmla="*/ 0 w 221503"/>
                <a:gd name="connsiteY0-2" fmla="*/ 54863 h 54863"/>
                <a:gd name="connsiteX1-3" fmla="*/ 110752 w 221503"/>
                <a:gd name="connsiteY1-4" fmla="*/ 9144 h 54863"/>
                <a:gd name="connsiteX2-5" fmla="*/ 221503 w 221503"/>
                <a:gd name="connsiteY2-6" fmla="*/ 54863 h 54863"/>
                <a:gd name="connsiteX3-7" fmla="*/ 0 w 221503"/>
                <a:gd name="connsiteY3-8" fmla="*/ 54863 h 54863"/>
                <a:gd name="connsiteX0-9" fmla="*/ 0 w 221503"/>
                <a:gd name="connsiteY0-10" fmla="*/ 58609 h 58609"/>
                <a:gd name="connsiteX1-11" fmla="*/ 110752 w 221503"/>
                <a:gd name="connsiteY1-12" fmla="*/ 12890 h 58609"/>
                <a:gd name="connsiteX2-13" fmla="*/ 221503 w 221503"/>
                <a:gd name="connsiteY2-14" fmla="*/ 58609 h 58609"/>
                <a:gd name="connsiteX3-15" fmla="*/ 0 w 221503"/>
                <a:gd name="connsiteY3-16" fmla="*/ 58609 h 58609"/>
                <a:gd name="connsiteX0-17" fmla="*/ 0 w 221503"/>
                <a:gd name="connsiteY0-18" fmla="*/ 58609 h 58609"/>
                <a:gd name="connsiteX1-19" fmla="*/ 110752 w 221503"/>
                <a:gd name="connsiteY1-20" fmla="*/ 12890 h 58609"/>
                <a:gd name="connsiteX2-21" fmla="*/ 221503 w 221503"/>
                <a:gd name="connsiteY2-22" fmla="*/ 58609 h 58609"/>
                <a:gd name="connsiteX3-23" fmla="*/ 0 w 221503"/>
                <a:gd name="connsiteY3-24" fmla="*/ 58609 h 58609"/>
                <a:gd name="connsiteX0-25" fmla="*/ 0 w 221503"/>
                <a:gd name="connsiteY0-26" fmla="*/ 57992 h 57992"/>
                <a:gd name="connsiteX1-27" fmla="*/ 110752 w 221503"/>
                <a:gd name="connsiteY1-28" fmla="*/ 12273 h 57992"/>
                <a:gd name="connsiteX2-29" fmla="*/ 221503 w 221503"/>
                <a:gd name="connsiteY2-30" fmla="*/ 57992 h 57992"/>
                <a:gd name="connsiteX3-31" fmla="*/ 0 w 221503"/>
                <a:gd name="connsiteY3-32" fmla="*/ 57992 h 57992"/>
                <a:gd name="connsiteX0-33" fmla="*/ 0 w 221503"/>
                <a:gd name="connsiteY0-34" fmla="*/ 54684 h 54684"/>
                <a:gd name="connsiteX1-35" fmla="*/ 110752 w 221503"/>
                <a:gd name="connsiteY1-36" fmla="*/ 8965 h 54684"/>
                <a:gd name="connsiteX2-37" fmla="*/ 221503 w 221503"/>
                <a:gd name="connsiteY2-38" fmla="*/ 54684 h 54684"/>
                <a:gd name="connsiteX3-39" fmla="*/ 0 w 221503"/>
                <a:gd name="connsiteY3-40" fmla="*/ 54684 h 5468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221503" h="54684">
                  <a:moveTo>
                    <a:pt x="0" y="54684"/>
                  </a:moveTo>
                  <a:cubicBezTo>
                    <a:pt x="46442" y="41349"/>
                    <a:pt x="79550" y="-23420"/>
                    <a:pt x="110752" y="8965"/>
                  </a:cubicBezTo>
                  <a:cubicBezTo>
                    <a:pt x="136239" y="-24173"/>
                    <a:pt x="173156" y="45159"/>
                    <a:pt x="221503" y="54684"/>
                  </a:cubicBezTo>
                  <a:lnTo>
                    <a:pt x="0" y="54684"/>
                  </a:lnTo>
                  <a:close/>
                </a:path>
              </a:pathLst>
            </a:custGeom>
            <a:solidFill>
              <a:srgbClr val="FF5757"/>
            </a:solidFill>
            <a:ln w="3175">
              <a:solidFill>
                <a:srgbClr val="FF2D2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64" name="Isosceles Triangle 63"/>
            <p:cNvSpPr/>
            <p:nvPr/>
          </p:nvSpPr>
          <p:spPr>
            <a:xfrm rot="10800000">
              <a:off x="6014927" y="1465407"/>
              <a:ext cx="220720" cy="55244"/>
            </a:xfrm>
            <a:custGeom>
              <a:avLst/>
              <a:gdLst>
                <a:gd name="connsiteX0" fmla="*/ 0 w 216000"/>
                <a:gd name="connsiteY0" fmla="*/ 45719 h 45719"/>
                <a:gd name="connsiteX1" fmla="*/ 108000 w 216000"/>
                <a:gd name="connsiteY1" fmla="*/ 0 h 45719"/>
                <a:gd name="connsiteX2" fmla="*/ 216000 w 216000"/>
                <a:gd name="connsiteY2" fmla="*/ 45719 h 45719"/>
                <a:gd name="connsiteX3" fmla="*/ 0 w 216000"/>
                <a:gd name="connsiteY3" fmla="*/ 45719 h 45719"/>
                <a:gd name="connsiteX0-1" fmla="*/ 2353 w 220706"/>
                <a:gd name="connsiteY0-2" fmla="*/ 45719 h 45719"/>
                <a:gd name="connsiteX1-3" fmla="*/ 110353 w 220706"/>
                <a:gd name="connsiteY1-4" fmla="*/ 0 h 45719"/>
                <a:gd name="connsiteX2-5" fmla="*/ 218353 w 220706"/>
                <a:gd name="connsiteY2-6" fmla="*/ 45719 h 45719"/>
                <a:gd name="connsiteX3-7" fmla="*/ 2353 w 220706"/>
                <a:gd name="connsiteY3-8" fmla="*/ 45719 h 45719"/>
                <a:gd name="connsiteX0-9" fmla="*/ 2489 w 220720"/>
                <a:gd name="connsiteY0-10" fmla="*/ 55244 h 55244"/>
                <a:gd name="connsiteX1-11" fmla="*/ 104774 w 220720"/>
                <a:gd name="connsiteY1-12" fmla="*/ 0 h 55244"/>
                <a:gd name="connsiteX2-13" fmla="*/ 218489 w 220720"/>
                <a:gd name="connsiteY2-14" fmla="*/ 55244 h 55244"/>
                <a:gd name="connsiteX3-15" fmla="*/ 2489 w 220720"/>
                <a:gd name="connsiteY3-16" fmla="*/ 55244 h 552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220720" h="55244">
                  <a:moveTo>
                    <a:pt x="2489" y="55244"/>
                  </a:moveTo>
                  <a:cubicBezTo>
                    <a:pt x="-15511" y="47624"/>
                    <a:pt x="68774" y="0"/>
                    <a:pt x="104774" y="0"/>
                  </a:cubicBezTo>
                  <a:cubicBezTo>
                    <a:pt x="140774" y="0"/>
                    <a:pt x="236489" y="47624"/>
                    <a:pt x="218489" y="55244"/>
                  </a:cubicBezTo>
                  <a:lnTo>
                    <a:pt x="2489" y="55244"/>
                  </a:lnTo>
                  <a:close/>
                </a:path>
              </a:pathLst>
            </a:custGeom>
            <a:solidFill>
              <a:srgbClr val="FF5757"/>
            </a:solidFill>
            <a:ln w="3175">
              <a:solidFill>
                <a:srgbClr val="FF2D2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97" name="Moon 96"/>
            <p:cNvSpPr/>
            <p:nvPr/>
          </p:nvSpPr>
          <p:spPr>
            <a:xfrm rot="7104113">
              <a:off x="5936641" y="983408"/>
              <a:ext cx="85652" cy="219859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19" name="Freeform: Shape 118"/>
            <p:cNvSpPr/>
            <p:nvPr/>
          </p:nvSpPr>
          <p:spPr>
            <a:xfrm rot="178503">
              <a:off x="5842749" y="1000004"/>
              <a:ext cx="213527" cy="32876"/>
            </a:xfrm>
            <a:custGeom>
              <a:avLst/>
              <a:gdLst>
                <a:gd name="connsiteX0" fmla="*/ 0 w 213527"/>
                <a:gd name="connsiteY0" fmla="*/ 20097 h 20097"/>
                <a:gd name="connsiteX1" fmla="*/ 213527 w 213527"/>
                <a:gd name="connsiteY1" fmla="*/ 0 h 20097"/>
                <a:gd name="connsiteX0-1" fmla="*/ 0 w 213527"/>
                <a:gd name="connsiteY0-2" fmla="*/ 24440 h 24440"/>
                <a:gd name="connsiteX1-3" fmla="*/ 213527 w 213527"/>
                <a:gd name="connsiteY1-4" fmla="*/ 4343 h 24440"/>
                <a:gd name="connsiteX0-5" fmla="*/ 0 w 213527"/>
                <a:gd name="connsiteY0-6" fmla="*/ 32876 h 32876"/>
                <a:gd name="connsiteX1-7" fmla="*/ 213527 w 213527"/>
                <a:gd name="connsiteY1-8" fmla="*/ 12779 h 3287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13527" h="32876">
                  <a:moveTo>
                    <a:pt x="0" y="32876"/>
                  </a:moveTo>
                  <a:cubicBezTo>
                    <a:pt x="63639" y="-11504"/>
                    <a:pt x="159935" y="-3131"/>
                    <a:pt x="213527" y="12779"/>
                  </a:cubicBezTo>
                </a:path>
              </a:pathLst>
            </a:custGeom>
            <a:noFill/>
            <a:ln cap="rnd">
              <a:solidFill>
                <a:srgbClr val="F5B88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0" name="Freeform: Shape 119"/>
            <p:cNvSpPr/>
            <p:nvPr/>
          </p:nvSpPr>
          <p:spPr>
            <a:xfrm rot="21421497" flipH="1">
              <a:off x="6189642" y="1000003"/>
              <a:ext cx="213527" cy="32876"/>
            </a:xfrm>
            <a:custGeom>
              <a:avLst/>
              <a:gdLst>
                <a:gd name="connsiteX0" fmla="*/ 0 w 213527"/>
                <a:gd name="connsiteY0" fmla="*/ 20097 h 20097"/>
                <a:gd name="connsiteX1" fmla="*/ 213527 w 213527"/>
                <a:gd name="connsiteY1" fmla="*/ 0 h 20097"/>
                <a:gd name="connsiteX0-1" fmla="*/ 0 w 213527"/>
                <a:gd name="connsiteY0-2" fmla="*/ 24440 h 24440"/>
                <a:gd name="connsiteX1-3" fmla="*/ 213527 w 213527"/>
                <a:gd name="connsiteY1-4" fmla="*/ 4343 h 24440"/>
                <a:gd name="connsiteX0-5" fmla="*/ 0 w 213527"/>
                <a:gd name="connsiteY0-6" fmla="*/ 32876 h 32876"/>
                <a:gd name="connsiteX1-7" fmla="*/ 213527 w 213527"/>
                <a:gd name="connsiteY1-8" fmla="*/ 12779 h 3287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213527" h="32876">
                  <a:moveTo>
                    <a:pt x="0" y="32876"/>
                  </a:moveTo>
                  <a:cubicBezTo>
                    <a:pt x="63639" y="-11504"/>
                    <a:pt x="159935" y="-3131"/>
                    <a:pt x="213527" y="12779"/>
                  </a:cubicBezTo>
                </a:path>
              </a:pathLst>
            </a:custGeom>
            <a:noFill/>
            <a:ln cap="rnd">
              <a:solidFill>
                <a:srgbClr val="F5B88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1" name="Moon 120"/>
            <p:cNvSpPr/>
            <p:nvPr/>
          </p:nvSpPr>
          <p:spPr>
            <a:xfrm rot="14495887" flipH="1">
              <a:off x="6227220" y="995566"/>
              <a:ext cx="85652" cy="219859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2" name="Moon 121"/>
            <p:cNvSpPr/>
            <p:nvPr/>
          </p:nvSpPr>
          <p:spPr>
            <a:xfrm rot="11844477" flipH="1">
              <a:off x="6042229" y="1268624"/>
              <a:ext cx="45719" cy="110641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4" name="Moon 123"/>
            <p:cNvSpPr/>
            <p:nvPr/>
          </p:nvSpPr>
          <p:spPr>
            <a:xfrm rot="16200000" flipH="1">
              <a:off x="6093602" y="1355283"/>
              <a:ext cx="18000" cy="36000"/>
            </a:xfrm>
            <a:prstGeom prst="moon">
              <a:avLst>
                <a:gd name="adj" fmla="val 53624"/>
              </a:avLst>
            </a:prstGeom>
            <a:solidFill>
              <a:srgbClr val="F5B8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5" name="Moon 124"/>
            <p:cNvSpPr/>
            <p:nvPr/>
          </p:nvSpPr>
          <p:spPr>
            <a:xfrm rot="16200000" flipH="1">
              <a:off x="6142863" y="1355011"/>
              <a:ext cx="18000" cy="36000"/>
            </a:xfrm>
            <a:prstGeom prst="moon">
              <a:avLst>
                <a:gd name="adj" fmla="val 53624"/>
              </a:avLst>
            </a:prstGeom>
            <a:solidFill>
              <a:srgbClr val="F5B8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6" name="Moon 125"/>
            <p:cNvSpPr/>
            <p:nvPr/>
          </p:nvSpPr>
          <p:spPr>
            <a:xfrm rot="5400000">
              <a:off x="6100451" y="1532344"/>
              <a:ext cx="28800" cy="156352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7" name="Moon 126"/>
            <p:cNvSpPr/>
            <p:nvPr/>
          </p:nvSpPr>
          <p:spPr>
            <a:xfrm rot="12407796">
              <a:off x="5982113" y="1420348"/>
              <a:ext cx="28800" cy="108000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8" name="Moon 127"/>
            <p:cNvSpPr/>
            <p:nvPr/>
          </p:nvSpPr>
          <p:spPr>
            <a:xfrm rot="9192204" flipH="1">
              <a:off x="6237385" y="1427066"/>
              <a:ext cx="28800" cy="108000"/>
            </a:xfrm>
            <a:prstGeom prst="moon">
              <a:avLst>
                <a:gd name="adj" fmla="val 53624"/>
              </a:avLst>
            </a:prstGeom>
            <a:solidFill>
              <a:srgbClr val="F6B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29" name="Oval 128"/>
            <p:cNvSpPr/>
            <p:nvPr/>
          </p:nvSpPr>
          <p:spPr>
            <a:xfrm rot="19859541">
              <a:off x="5728324" y="1289298"/>
              <a:ext cx="229200" cy="229200"/>
            </a:xfrm>
            <a:prstGeom prst="ellipse">
              <a:avLst/>
            </a:prstGeom>
            <a:gradFill flip="none" rotWithShape="1">
              <a:gsLst>
                <a:gs pos="70000">
                  <a:srgbClr val="F8CBAD"/>
                </a:gs>
                <a:gs pos="0">
                  <a:srgbClr val="FF5757">
                    <a:alpha val="40000"/>
                    <a:lumMod val="71000"/>
                    <a:lumOff val="29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0" name="Oval 129"/>
            <p:cNvSpPr/>
            <p:nvPr/>
          </p:nvSpPr>
          <p:spPr>
            <a:xfrm rot="19859541">
              <a:off x="6267056" y="1294281"/>
              <a:ext cx="229200" cy="229200"/>
            </a:xfrm>
            <a:prstGeom prst="ellipse">
              <a:avLst/>
            </a:prstGeom>
            <a:gradFill flip="none" rotWithShape="1">
              <a:gsLst>
                <a:gs pos="70000">
                  <a:srgbClr val="F8CBAD"/>
                </a:gs>
                <a:gs pos="0">
                  <a:srgbClr val="FF5757">
                    <a:alpha val="40000"/>
                    <a:lumMod val="71000"/>
                    <a:lumOff val="29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3" name="Freeform: Shape 132"/>
            <p:cNvSpPr/>
            <p:nvPr/>
          </p:nvSpPr>
          <p:spPr>
            <a:xfrm>
              <a:off x="5773953" y="756312"/>
              <a:ext cx="27405" cy="216000"/>
            </a:xfrm>
            <a:custGeom>
              <a:avLst/>
              <a:gdLst>
                <a:gd name="connsiteX0" fmla="*/ 0 w 1971"/>
                <a:gd name="connsiteY0" fmla="*/ 0 h 173420"/>
                <a:gd name="connsiteX1" fmla="*/ 1971 w 1971"/>
                <a:gd name="connsiteY1" fmla="*/ 173420 h 173420"/>
                <a:gd name="connsiteX0-1" fmla="*/ 80086 w 80178"/>
                <a:gd name="connsiteY0-2" fmla="*/ 0 h 11136"/>
                <a:gd name="connsiteX1-3" fmla="*/ 96 w 80178"/>
                <a:gd name="connsiteY1-4" fmla="*/ 11136 h 11136"/>
                <a:gd name="connsiteX0-5" fmla="*/ 92993 w 92994"/>
                <a:gd name="connsiteY0-6" fmla="*/ 0 h 11136"/>
                <a:gd name="connsiteX1-7" fmla="*/ 13003 w 92994"/>
                <a:gd name="connsiteY1-8" fmla="*/ 11136 h 11136"/>
                <a:gd name="connsiteX0-9" fmla="*/ 109903 w 109904"/>
                <a:gd name="connsiteY0-10" fmla="*/ 0 h 11136"/>
                <a:gd name="connsiteX1-11" fmla="*/ 29913 w 109904"/>
                <a:gd name="connsiteY1-12" fmla="*/ 11136 h 11136"/>
                <a:gd name="connsiteX0-13" fmla="*/ 139042 w 139042"/>
                <a:gd name="connsiteY0-14" fmla="*/ 0 h 11591"/>
                <a:gd name="connsiteX1-15" fmla="*/ 19061 w 139042"/>
                <a:gd name="connsiteY1-16" fmla="*/ 11591 h 11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139042" h="11591">
                  <a:moveTo>
                    <a:pt x="139042" y="0"/>
                  </a:moveTo>
                  <a:cubicBezTo>
                    <a:pt x="2396" y="3788"/>
                    <a:pt x="-24262" y="8940"/>
                    <a:pt x="19061" y="11591"/>
                  </a:cubicBez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4" name="Freeform: Shape 133"/>
            <p:cNvSpPr/>
            <p:nvPr/>
          </p:nvSpPr>
          <p:spPr>
            <a:xfrm flipH="1">
              <a:off x="6438521" y="754094"/>
              <a:ext cx="27405" cy="216000"/>
            </a:xfrm>
            <a:custGeom>
              <a:avLst/>
              <a:gdLst>
                <a:gd name="connsiteX0" fmla="*/ 0 w 1971"/>
                <a:gd name="connsiteY0" fmla="*/ 0 h 173420"/>
                <a:gd name="connsiteX1" fmla="*/ 1971 w 1971"/>
                <a:gd name="connsiteY1" fmla="*/ 173420 h 173420"/>
                <a:gd name="connsiteX0-1" fmla="*/ 80086 w 80178"/>
                <a:gd name="connsiteY0-2" fmla="*/ 0 h 11136"/>
                <a:gd name="connsiteX1-3" fmla="*/ 96 w 80178"/>
                <a:gd name="connsiteY1-4" fmla="*/ 11136 h 11136"/>
                <a:gd name="connsiteX0-5" fmla="*/ 92993 w 92994"/>
                <a:gd name="connsiteY0-6" fmla="*/ 0 h 11136"/>
                <a:gd name="connsiteX1-7" fmla="*/ 13003 w 92994"/>
                <a:gd name="connsiteY1-8" fmla="*/ 11136 h 11136"/>
                <a:gd name="connsiteX0-9" fmla="*/ 109903 w 109904"/>
                <a:gd name="connsiteY0-10" fmla="*/ 0 h 11136"/>
                <a:gd name="connsiteX1-11" fmla="*/ 29913 w 109904"/>
                <a:gd name="connsiteY1-12" fmla="*/ 11136 h 11136"/>
                <a:gd name="connsiteX0-13" fmla="*/ 139042 w 139042"/>
                <a:gd name="connsiteY0-14" fmla="*/ 0 h 11591"/>
                <a:gd name="connsiteX1-15" fmla="*/ 19061 w 139042"/>
                <a:gd name="connsiteY1-16" fmla="*/ 11591 h 11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139042" h="11591">
                  <a:moveTo>
                    <a:pt x="139042" y="0"/>
                  </a:moveTo>
                  <a:cubicBezTo>
                    <a:pt x="2396" y="3788"/>
                    <a:pt x="-24262" y="8940"/>
                    <a:pt x="19061" y="11591"/>
                  </a:cubicBez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6" name="Freeform: Shape 135"/>
            <p:cNvSpPr/>
            <p:nvPr/>
          </p:nvSpPr>
          <p:spPr>
            <a:xfrm>
              <a:off x="5945601" y="692719"/>
              <a:ext cx="25652" cy="141893"/>
            </a:xfrm>
            <a:custGeom>
              <a:avLst/>
              <a:gdLst>
                <a:gd name="connsiteX0" fmla="*/ 0 w 1971"/>
                <a:gd name="connsiteY0" fmla="*/ 0 h 173420"/>
                <a:gd name="connsiteX1" fmla="*/ 1971 w 1971"/>
                <a:gd name="connsiteY1" fmla="*/ 173420 h 173420"/>
                <a:gd name="connsiteX0-1" fmla="*/ 80086 w 80178"/>
                <a:gd name="connsiteY0-2" fmla="*/ 0 h 11136"/>
                <a:gd name="connsiteX1-3" fmla="*/ 96 w 80178"/>
                <a:gd name="connsiteY1-4" fmla="*/ 11136 h 11136"/>
                <a:gd name="connsiteX0-5" fmla="*/ 92993 w 92994"/>
                <a:gd name="connsiteY0-6" fmla="*/ 0 h 11136"/>
                <a:gd name="connsiteX1-7" fmla="*/ 13003 w 92994"/>
                <a:gd name="connsiteY1-8" fmla="*/ 11136 h 11136"/>
                <a:gd name="connsiteX0-9" fmla="*/ 109903 w 109904"/>
                <a:gd name="connsiteY0-10" fmla="*/ 0 h 11136"/>
                <a:gd name="connsiteX1-11" fmla="*/ 29913 w 109904"/>
                <a:gd name="connsiteY1-12" fmla="*/ 11136 h 11136"/>
                <a:gd name="connsiteX0-13" fmla="*/ 139042 w 139042"/>
                <a:gd name="connsiteY0-14" fmla="*/ 0 h 11591"/>
                <a:gd name="connsiteX1-15" fmla="*/ 19061 w 139042"/>
                <a:gd name="connsiteY1-16" fmla="*/ 11591 h 11591"/>
                <a:gd name="connsiteX0-17" fmla="*/ 147200 w 147200"/>
                <a:gd name="connsiteY0-18" fmla="*/ 0 h 8182"/>
                <a:gd name="connsiteX1-19" fmla="*/ 17219 w 147200"/>
                <a:gd name="connsiteY1-20" fmla="*/ 8182 h 8182"/>
                <a:gd name="connsiteX0-21" fmla="*/ 8900 w 8900"/>
                <a:gd name="connsiteY0-22" fmla="*/ 0 h 10000"/>
                <a:gd name="connsiteX1-23" fmla="*/ 70 w 8900"/>
                <a:gd name="connsiteY1-24" fmla="*/ 10000 h 10000"/>
                <a:gd name="connsiteX0-25" fmla="*/ 9950 w 9950"/>
                <a:gd name="connsiteY0-26" fmla="*/ 0 h 10000"/>
                <a:gd name="connsiteX1-27" fmla="*/ 29 w 9950"/>
                <a:gd name="connsiteY1-28" fmla="*/ 10000 h 10000"/>
                <a:gd name="connsiteX0-29" fmla="*/ 9984 w 9984"/>
                <a:gd name="connsiteY0-30" fmla="*/ 0 h 10000"/>
                <a:gd name="connsiteX1-31" fmla="*/ 13 w 9984"/>
                <a:gd name="connsiteY1-3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9984" h="10000">
                  <a:moveTo>
                    <a:pt x="9984" y="0"/>
                  </a:moveTo>
                  <a:cubicBezTo>
                    <a:pt x="3337" y="2547"/>
                    <a:pt x="-242" y="3566"/>
                    <a:pt x="13" y="10000"/>
                  </a:cubicBez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7" name="Freeform: Shape 136"/>
            <p:cNvSpPr/>
            <p:nvPr/>
          </p:nvSpPr>
          <p:spPr>
            <a:xfrm flipH="1">
              <a:off x="6229889" y="689504"/>
              <a:ext cx="25652" cy="141893"/>
            </a:xfrm>
            <a:custGeom>
              <a:avLst/>
              <a:gdLst>
                <a:gd name="connsiteX0" fmla="*/ 0 w 1971"/>
                <a:gd name="connsiteY0" fmla="*/ 0 h 173420"/>
                <a:gd name="connsiteX1" fmla="*/ 1971 w 1971"/>
                <a:gd name="connsiteY1" fmla="*/ 173420 h 173420"/>
                <a:gd name="connsiteX0-1" fmla="*/ 80086 w 80178"/>
                <a:gd name="connsiteY0-2" fmla="*/ 0 h 11136"/>
                <a:gd name="connsiteX1-3" fmla="*/ 96 w 80178"/>
                <a:gd name="connsiteY1-4" fmla="*/ 11136 h 11136"/>
                <a:gd name="connsiteX0-5" fmla="*/ 92993 w 92994"/>
                <a:gd name="connsiteY0-6" fmla="*/ 0 h 11136"/>
                <a:gd name="connsiteX1-7" fmla="*/ 13003 w 92994"/>
                <a:gd name="connsiteY1-8" fmla="*/ 11136 h 11136"/>
                <a:gd name="connsiteX0-9" fmla="*/ 109903 w 109904"/>
                <a:gd name="connsiteY0-10" fmla="*/ 0 h 11136"/>
                <a:gd name="connsiteX1-11" fmla="*/ 29913 w 109904"/>
                <a:gd name="connsiteY1-12" fmla="*/ 11136 h 11136"/>
                <a:gd name="connsiteX0-13" fmla="*/ 139042 w 139042"/>
                <a:gd name="connsiteY0-14" fmla="*/ 0 h 11591"/>
                <a:gd name="connsiteX1-15" fmla="*/ 19061 w 139042"/>
                <a:gd name="connsiteY1-16" fmla="*/ 11591 h 11591"/>
                <a:gd name="connsiteX0-17" fmla="*/ 147200 w 147200"/>
                <a:gd name="connsiteY0-18" fmla="*/ 0 h 8182"/>
                <a:gd name="connsiteX1-19" fmla="*/ 17219 w 147200"/>
                <a:gd name="connsiteY1-20" fmla="*/ 8182 h 8182"/>
                <a:gd name="connsiteX0-21" fmla="*/ 8900 w 8900"/>
                <a:gd name="connsiteY0-22" fmla="*/ 0 h 10000"/>
                <a:gd name="connsiteX1-23" fmla="*/ 70 w 8900"/>
                <a:gd name="connsiteY1-24" fmla="*/ 10000 h 10000"/>
                <a:gd name="connsiteX0-25" fmla="*/ 9950 w 9950"/>
                <a:gd name="connsiteY0-26" fmla="*/ 0 h 10000"/>
                <a:gd name="connsiteX1-27" fmla="*/ 29 w 9950"/>
                <a:gd name="connsiteY1-28" fmla="*/ 10000 h 10000"/>
                <a:gd name="connsiteX0-29" fmla="*/ 9984 w 9984"/>
                <a:gd name="connsiteY0-30" fmla="*/ 0 h 10000"/>
                <a:gd name="connsiteX1-31" fmla="*/ 13 w 9984"/>
                <a:gd name="connsiteY1-3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9984" h="10000">
                  <a:moveTo>
                    <a:pt x="9984" y="0"/>
                  </a:moveTo>
                  <a:cubicBezTo>
                    <a:pt x="3337" y="2547"/>
                    <a:pt x="-242" y="3566"/>
                    <a:pt x="13" y="10000"/>
                  </a:cubicBez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38" name="Freeform: Shape 137"/>
            <p:cNvSpPr/>
            <p:nvPr/>
          </p:nvSpPr>
          <p:spPr>
            <a:xfrm>
              <a:off x="6093372" y="677917"/>
              <a:ext cx="3942" cy="149773"/>
            </a:xfrm>
            <a:custGeom>
              <a:avLst/>
              <a:gdLst>
                <a:gd name="connsiteX0" fmla="*/ 0 w 3942"/>
                <a:gd name="connsiteY0" fmla="*/ 149773 h 149773"/>
                <a:gd name="connsiteX1" fmla="*/ 3942 w 3942"/>
                <a:gd name="connsiteY1" fmla="*/ 0 h 149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942" h="149773">
                  <a:moveTo>
                    <a:pt x="0" y="149773"/>
                  </a:moveTo>
                  <a:lnTo>
                    <a:pt x="3942" y="0"/>
                  </a:lnTo>
                </a:path>
              </a:pathLst>
            </a:cu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396525" y="4157568"/>
            <a:ext cx="5390719" cy="12942683"/>
            <a:chOff x="5188183" y="1763325"/>
            <a:chExt cx="1834700" cy="4404967"/>
          </a:xfrm>
        </p:grpSpPr>
        <p:sp>
          <p:nvSpPr>
            <p:cNvPr id="139" name="Oval 138"/>
            <p:cNvSpPr/>
            <p:nvPr/>
          </p:nvSpPr>
          <p:spPr>
            <a:xfrm>
              <a:off x="5319331" y="4073193"/>
              <a:ext cx="1586455" cy="160782"/>
            </a:xfrm>
            <a:prstGeom prst="ellipse">
              <a:avLst/>
            </a:prstGeom>
            <a:solidFill>
              <a:srgbClr val="C55A11"/>
            </a:solidFill>
            <a:ln>
              <a:solidFill>
                <a:srgbClr val="C55A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6199397" y="4063324"/>
              <a:ext cx="476335" cy="2104968"/>
              <a:chOff x="5645705" y="4215724"/>
              <a:chExt cx="476335" cy="2104968"/>
            </a:xfrm>
          </p:grpSpPr>
          <p:sp>
            <p:nvSpPr>
              <p:cNvPr id="89" name="Rectangle 32"/>
              <p:cNvSpPr/>
              <p:nvPr/>
            </p:nvSpPr>
            <p:spPr>
              <a:xfrm>
                <a:off x="5645705" y="4215724"/>
                <a:ext cx="449236" cy="568463"/>
              </a:xfrm>
              <a:custGeom>
                <a:avLst/>
                <a:gdLst>
                  <a:gd name="connsiteX0" fmla="*/ 0 w 103828"/>
                  <a:gd name="connsiteY0" fmla="*/ 0 h 469813"/>
                  <a:gd name="connsiteX1" fmla="*/ 103828 w 103828"/>
                  <a:gd name="connsiteY1" fmla="*/ 0 h 469813"/>
                  <a:gd name="connsiteX2" fmla="*/ 103828 w 103828"/>
                  <a:gd name="connsiteY2" fmla="*/ 469813 h 469813"/>
                  <a:gd name="connsiteX3" fmla="*/ 0 w 103828"/>
                  <a:gd name="connsiteY3" fmla="*/ 469813 h 469813"/>
                  <a:gd name="connsiteX4" fmla="*/ 0 w 103828"/>
                  <a:gd name="connsiteY4" fmla="*/ 0 h 469813"/>
                  <a:gd name="connsiteX0-1" fmla="*/ 0 w 280402"/>
                  <a:gd name="connsiteY0-2" fmla="*/ 214411 h 684224"/>
                  <a:gd name="connsiteX1-3" fmla="*/ 280402 w 280402"/>
                  <a:gd name="connsiteY1-4" fmla="*/ 0 h 684224"/>
                  <a:gd name="connsiteX2-5" fmla="*/ 103828 w 280402"/>
                  <a:gd name="connsiteY2-6" fmla="*/ 684224 h 684224"/>
                  <a:gd name="connsiteX3-7" fmla="*/ 0 w 280402"/>
                  <a:gd name="connsiteY3-8" fmla="*/ 684224 h 684224"/>
                  <a:gd name="connsiteX4-9" fmla="*/ 0 w 280402"/>
                  <a:gd name="connsiteY4-10" fmla="*/ 214411 h 684224"/>
                  <a:gd name="connsiteX0-11" fmla="*/ 0 w 448433"/>
                  <a:gd name="connsiteY0-12" fmla="*/ 32704 h 684224"/>
                  <a:gd name="connsiteX1-13" fmla="*/ 448433 w 448433"/>
                  <a:gd name="connsiteY1-14" fmla="*/ 0 h 684224"/>
                  <a:gd name="connsiteX2-15" fmla="*/ 271859 w 448433"/>
                  <a:gd name="connsiteY2-16" fmla="*/ 684224 h 684224"/>
                  <a:gd name="connsiteX3-17" fmla="*/ 168031 w 448433"/>
                  <a:gd name="connsiteY3-18" fmla="*/ 684224 h 684224"/>
                  <a:gd name="connsiteX4-19" fmla="*/ 0 w 448433"/>
                  <a:gd name="connsiteY4-20" fmla="*/ 32704 h 684224"/>
                  <a:gd name="connsiteX0-21" fmla="*/ 0 w 448433"/>
                  <a:gd name="connsiteY0-22" fmla="*/ 32704 h 684224"/>
                  <a:gd name="connsiteX1-23" fmla="*/ 448433 w 448433"/>
                  <a:gd name="connsiteY1-24" fmla="*/ 0 h 684224"/>
                  <a:gd name="connsiteX2-25" fmla="*/ 424259 w 448433"/>
                  <a:gd name="connsiteY2-26" fmla="*/ 684224 h 684224"/>
                  <a:gd name="connsiteX3-27" fmla="*/ 168031 w 448433"/>
                  <a:gd name="connsiteY3-28" fmla="*/ 684224 h 684224"/>
                  <a:gd name="connsiteX4-29" fmla="*/ 0 w 448433"/>
                  <a:gd name="connsiteY4-30" fmla="*/ 32704 h 684224"/>
                  <a:gd name="connsiteX0-31" fmla="*/ 0 w 448433"/>
                  <a:gd name="connsiteY0-32" fmla="*/ 32704 h 684224"/>
                  <a:gd name="connsiteX1-33" fmla="*/ 448433 w 448433"/>
                  <a:gd name="connsiteY1-34" fmla="*/ 0 h 684224"/>
                  <a:gd name="connsiteX2-35" fmla="*/ 416443 w 448433"/>
                  <a:gd name="connsiteY2-36" fmla="*/ 682270 h 684224"/>
                  <a:gd name="connsiteX3-37" fmla="*/ 168031 w 448433"/>
                  <a:gd name="connsiteY3-38" fmla="*/ 684224 h 684224"/>
                  <a:gd name="connsiteX4-39" fmla="*/ 0 w 448433"/>
                  <a:gd name="connsiteY4-40" fmla="*/ 32704 h 684224"/>
                  <a:gd name="connsiteX0-41" fmla="*/ 0 w 448433"/>
                  <a:gd name="connsiteY0-42" fmla="*/ 32704 h 684224"/>
                  <a:gd name="connsiteX1-43" fmla="*/ 448433 w 448433"/>
                  <a:gd name="connsiteY1-44" fmla="*/ 0 h 684224"/>
                  <a:gd name="connsiteX2-45" fmla="*/ 391043 w 448433"/>
                  <a:gd name="connsiteY2-46" fmla="*/ 664686 h 684224"/>
                  <a:gd name="connsiteX3-47" fmla="*/ 168031 w 448433"/>
                  <a:gd name="connsiteY3-48" fmla="*/ 684224 h 684224"/>
                  <a:gd name="connsiteX4-49" fmla="*/ 0 w 448433"/>
                  <a:gd name="connsiteY4-50" fmla="*/ 32704 h 684224"/>
                  <a:gd name="connsiteX0-51" fmla="*/ 0 w 391043"/>
                  <a:gd name="connsiteY0-52" fmla="*/ 48335 h 699855"/>
                  <a:gd name="connsiteX1-53" fmla="*/ 370279 w 391043"/>
                  <a:gd name="connsiteY1-54" fmla="*/ 0 h 699855"/>
                  <a:gd name="connsiteX2-55" fmla="*/ 391043 w 391043"/>
                  <a:gd name="connsiteY2-56" fmla="*/ 680317 h 699855"/>
                  <a:gd name="connsiteX3-57" fmla="*/ 168031 w 391043"/>
                  <a:gd name="connsiteY3-58" fmla="*/ 699855 h 699855"/>
                  <a:gd name="connsiteX4-59" fmla="*/ 0 w 391043"/>
                  <a:gd name="connsiteY4-60" fmla="*/ 48335 h 699855"/>
                  <a:gd name="connsiteX0-61" fmla="*/ 0 w 391043"/>
                  <a:gd name="connsiteY0-62" fmla="*/ 48335 h 690085"/>
                  <a:gd name="connsiteX1-63" fmla="*/ 370279 w 391043"/>
                  <a:gd name="connsiteY1-64" fmla="*/ 0 h 690085"/>
                  <a:gd name="connsiteX2-65" fmla="*/ 391043 w 391043"/>
                  <a:gd name="connsiteY2-66" fmla="*/ 680317 h 690085"/>
                  <a:gd name="connsiteX3-67" fmla="*/ 46892 w 391043"/>
                  <a:gd name="connsiteY3-68" fmla="*/ 690085 h 690085"/>
                  <a:gd name="connsiteX4-69" fmla="*/ 0 w 391043"/>
                  <a:gd name="connsiteY4-70" fmla="*/ 48335 h 690085"/>
                  <a:gd name="connsiteX0-71" fmla="*/ 0 w 442571"/>
                  <a:gd name="connsiteY0-72" fmla="*/ 5351 h 647101"/>
                  <a:gd name="connsiteX1-73" fmla="*/ 442571 w 442571"/>
                  <a:gd name="connsiteY1-74" fmla="*/ 0 h 647101"/>
                  <a:gd name="connsiteX2-75" fmla="*/ 391043 w 442571"/>
                  <a:gd name="connsiteY2-76" fmla="*/ 637333 h 647101"/>
                  <a:gd name="connsiteX3-77" fmla="*/ 46892 w 442571"/>
                  <a:gd name="connsiteY3-78" fmla="*/ 647101 h 647101"/>
                  <a:gd name="connsiteX4-79" fmla="*/ 0 w 442571"/>
                  <a:gd name="connsiteY4-80" fmla="*/ 5351 h 647101"/>
                  <a:gd name="connsiteX0-81" fmla="*/ 0 w 442571"/>
                  <a:gd name="connsiteY0-82" fmla="*/ 5351 h 647101"/>
                  <a:gd name="connsiteX1-83" fmla="*/ 442571 w 442571"/>
                  <a:gd name="connsiteY1-84" fmla="*/ 0 h 647101"/>
                  <a:gd name="connsiteX2-85" fmla="*/ 439889 w 442571"/>
                  <a:gd name="connsiteY2-86" fmla="*/ 635379 h 647101"/>
                  <a:gd name="connsiteX3-87" fmla="*/ 46892 w 442571"/>
                  <a:gd name="connsiteY3-88" fmla="*/ 647101 h 647101"/>
                  <a:gd name="connsiteX4-89" fmla="*/ 0 w 442571"/>
                  <a:gd name="connsiteY4-90" fmla="*/ 5351 h 647101"/>
                  <a:gd name="connsiteX0-91" fmla="*/ 0 w 450391"/>
                  <a:gd name="connsiteY0-92" fmla="*/ 5351 h 647101"/>
                  <a:gd name="connsiteX1-93" fmla="*/ 442571 w 450391"/>
                  <a:gd name="connsiteY1-94" fmla="*/ 0 h 647101"/>
                  <a:gd name="connsiteX2-95" fmla="*/ 439889 w 450391"/>
                  <a:gd name="connsiteY2-96" fmla="*/ 635379 h 647101"/>
                  <a:gd name="connsiteX3-97" fmla="*/ 46892 w 450391"/>
                  <a:gd name="connsiteY3-98" fmla="*/ 647101 h 647101"/>
                  <a:gd name="connsiteX4-99" fmla="*/ 0 w 450391"/>
                  <a:gd name="connsiteY4-100" fmla="*/ 5351 h 647101"/>
                  <a:gd name="connsiteX0-101" fmla="*/ 0 w 450391"/>
                  <a:gd name="connsiteY0-102" fmla="*/ 5351 h 635379"/>
                  <a:gd name="connsiteX1-103" fmla="*/ 442571 w 450391"/>
                  <a:gd name="connsiteY1-104" fmla="*/ 0 h 635379"/>
                  <a:gd name="connsiteX2-105" fmla="*/ 439889 w 450391"/>
                  <a:gd name="connsiteY2-106" fmla="*/ 635379 h 635379"/>
                  <a:gd name="connsiteX3-107" fmla="*/ 39077 w 450391"/>
                  <a:gd name="connsiteY3-108" fmla="*/ 553316 h 635379"/>
                  <a:gd name="connsiteX4-109" fmla="*/ 0 w 450391"/>
                  <a:gd name="connsiteY4-110" fmla="*/ 5351 h 635379"/>
                  <a:gd name="connsiteX0-111" fmla="*/ 0 w 449236"/>
                  <a:gd name="connsiteY0-112" fmla="*/ 5351 h 553316"/>
                  <a:gd name="connsiteX1-113" fmla="*/ 442571 w 449236"/>
                  <a:gd name="connsiteY1-114" fmla="*/ 0 h 553316"/>
                  <a:gd name="connsiteX2-115" fmla="*/ 434028 w 449236"/>
                  <a:gd name="connsiteY2-116" fmla="*/ 551364 h 553316"/>
                  <a:gd name="connsiteX3-117" fmla="*/ 39077 w 449236"/>
                  <a:gd name="connsiteY3-118" fmla="*/ 553316 h 553316"/>
                  <a:gd name="connsiteX4-119" fmla="*/ 0 w 449236"/>
                  <a:gd name="connsiteY4-120" fmla="*/ 5351 h 553316"/>
                  <a:gd name="connsiteX0-121" fmla="*/ 0 w 449236"/>
                  <a:gd name="connsiteY0-122" fmla="*/ 5351 h 562448"/>
                  <a:gd name="connsiteX1-123" fmla="*/ 442571 w 449236"/>
                  <a:gd name="connsiteY1-124" fmla="*/ 0 h 562448"/>
                  <a:gd name="connsiteX2-125" fmla="*/ 434028 w 449236"/>
                  <a:gd name="connsiteY2-126" fmla="*/ 551364 h 562448"/>
                  <a:gd name="connsiteX3-127" fmla="*/ 39077 w 449236"/>
                  <a:gd name="connsiteY3-128" fmla="*/ 553316 h 562448"/>
                  <a:gd name="connsiteX4-129" fmla="*/ 0 w 449236"/>
                  <a:gd name="connsiteY4-130" fmla="*/ 5351 h 562448"/>
                  <a:gd name="connsiteX0-131" fmla="*/ 0 w 449236"/>
                  <a:gd name="connsiteY0-132" fmla="*/ 5351 h 568463"/>
                  <a:gd name="connsiteX1-133" fmla="*/ 442571 w 449236"/>
                  <a:gd name="connsiteY1-134" fmla="*/ 0 h 568463"/>
                  <a:gd name="connsiteX2-135" fmla="*/ 434028 w 449236"/>
                  <a:gd name="connsiteY2-136" fmla="*/ 551364 h 568463"/>
                  <a:gd name="connsiteX3-137" fmla="*/ 39077 w 449236"/>
                  <a:gd name="connsiteY3-138" fmla="*/ 553316 h 568463"/>
                  <a:gd name="connsiteX4-139" fmla="*/ 0 w 449236"/>
                  <a:gd name="connsiteY4-140" fmla="*/ 5351 h 56846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49236" h="568463">
                    <a:moveTo>
                      <a:pt x="0" y="5351"/>
                    </a:moveTo>
                    <a:lnTo>
                      <a:pt x="442571" y="0"/>
                    </a:lnTo>
                    <a:cubicBezTo>
                      <a:pt x="461216" y="233286"/>
                      <a:pt x="434922" y="339571"/>
                      <a:pt x="434028" y="551364"/>
                    </a:cubicBezTo>
                    <a:cubicBezTo>
                      <a:pt x="288701" y="575461"/>
                      <a:pt x="155097" y="572204"/>
                      <a:pt x="39077" y="553316"/>
                    </a:cubicBezTo>
                    <a:lnTo>
                      <a:pt x="0" y="5351"/>
                    </a:ln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90" name="Rectangle 44"/>
              <p:cNvSpPr/>
              <p:nvPr/>
            </p:nvSpPr>
            <p:spPr>
              <a:xfrm>
                <a:off x="5672347" y="4861169"/>
                <a:ext cx="443473" cy="1238739"/>
              </a:xfrm>
              <a:custGeom>
                <a:avLst/>
                <a:gdLst>
                  <a:gd name="connsiteX0" fmla="*/ 0 w 460052"/>
                  <a:gd name="connsiteY0" fmla="*/ 0 h 1191847"/>
                  <a:gd name="connsiteX1" fmla="*/ 460052 w 460052"/>
                  <a:gd name="connsiteY1" fmla="*/ 0 h 1191847"/>
                  <a:gd name="connsiteX2" fmla="*/ 460052 w 460052"/>
                  <a:gd name="connsiteY2" fmla="*/ 1191847 h 1191847"/>
                  <a:gd name="connsiteX3" fmla="*/ 0 w 460052"/>
                  <a:gd name="connsiteY3" fmla="*/ 1191847 h 1191847"/>
                  <a:gd name="connsiteX4" fmla="*/ 0 w 460052"/>
                  <a:gd name="connsiteY4" fmla="*/ 0 h 1191847"/>
                  <a:gd name="connsiteX0-1" fmla="*/ 0 w 460052"/>
                  <a:gd name="connsiteY0-2" fmla="*/ 0 h 1199663"/>
                  <a:gd name="connsiteX1-3" fmla="*/ 460052 w 460052"/>
                  <a:gd name="connsiteY1-4" fmla="*/ 0 h 1199663"/>
                  <a:gd name="connsiteX2-5" fmla="*/ 460052 w 460052"/>
                  <a:gd name="connsiteY2-6" fmla="*/ 1191847 h 1199663"/>
                  <a:gd name="connsiteX3-7" fmla="*/ 76200 w 460052"/>
                  <a:gd name="connsiteY3-8" fmla="*/ 1199663 h 1199663"/>
                  <a:gd name="connsiteX4-9" fmla="*/ 0 w 460052"/>
                  <a:gd name="connsiteY4-10" fmla="*/ 0 h 1199663"/>
                  <a:gd name="connsiteX0-11" fmla="*/ 3384 w 463436"/>
                  <a:gd name="connsiteY0-12" fmla="*/ 0 h 1199663"/>
                  <a:gd name="connsiteX1-13" fmla="*/ 463436 w 463436"/>
                  <a:gd name="connsiteY1-14" fmla="*/ 0 h 1199663"/>
                  <a:gd name="connsiteX2-15" fmla="*/ 463436 w 463436"/>
                  <a:gd name="connsiteY2-16" fmla="*/ 1191847 h 1199663"/>
                  <a:gd name="connsiteX3-17" fmla="*/ 79584 w 463436"/>
                  <a:gd name="connsiteY3-18" fmla="*/ 1199663 h 1199663"/>
                  <a:gd name="connsiteX4-19" fmla="*/ 3384 w 463436"/>
                  <a:gd name="connsiteY4-20" fmla="*/ 0 h 1199663"/>
                  <a:gd name="connsiteX0-21" fmla="*/ 3722 w 455959"/>
                  <a:gd name="connsiteY0-22" fmla="*/ 11723 h 1199663"/>
                  <a:gd name="connsiteX1-23" fmla="*/ 455959 w 455959"/>
                  <a:gd name="connsiteY1-24" fmla="*/ 0 h 1199663"/>
                  <a:gd name="connsiteX2-25" fmla="*/ 455959 w 455959"/>
                  <a:gd name="connsiteY2-26" fmla="*/ 1191847 h 1199663"/>
                  <a:gd name="connsiteX3-27" fmla="*/ 72107 w 455959"/>
                  <a:gd name="connsiteY3-28" fmla="*/ 1199663 h 1199663"/>
                  <a:gd name="connsiteX4-29" fmla="*/ 3722 w 455959"/>
                  <a:gd name="connsiteY4-30" fmla="*/ 11723 h 1199663"/>
                  <a:gd name="connsiteX0-31" fmla="*/ 4249 w 446716"/>
                  <a:gd name="connsiteY0-32" fmla="*/ 7815 h 1199663"/>
                  <a:gd name="connsiteX1-33" fmla="*/ 446716 w 446716"/>
                  <a:gd name="connsiteY1-34" fmla="*/ 0 h 1199663"/>
                  <a:gd name="connsiteX2-35" fmla="*/ 446716 w 446716"/>
                  <a:gd name="connsiteY2-36" fmla="*/ 1191847 h 1199663"/>
                  <a:gd name="connsiteX3-37" fmla="*/ 62864 w 446716"/>
                  <a:gd name="connsiteY3-38" fmla="*/ 1199663 h 1199663"/>
                  <a:gd name="connsiteX4-39" fmla="*/ 4249 w 446716"/>
                  <a:gd name="connsiteY4-40" fmla="*/ 7815 h 1199663"/>
                  <a:gd name="connsiteX0-41" fmla="*/ 4249 w 446716"/>
                  <a:gd name="connsiteY0-42" fmla="*/ 7815 h 1199663"/>
                  <a:gd name="connsiteX1-43" fmla="*/ 446716 w 446716"/>
                  <a:gd name="connsiteY1-44" fmla="*/ 0 h 1199663"/>
                  <a:gd name="connsiteX2-45" fmla="*/ 446716 w 446716"/>
                  <a:gd name="connsiteY2-46" fmla="*/ 1191847 h 1199663"/>
                  <a:gd name="connsiteX3-47" fmla="*/ 62864 w 446716"/>
                  <a:gd name="connsiteY3-48" fmla="*/ 1199663 h 1199663"/>
                  <a:gd name="connsiteX4-49" fmla="*/ 4249 w 446716"/>
                  <a:gd name="connsiteY4-50" fmla="*/ 7815 h 1199663"/>
                  <a:gd name="connsiteX0-51" fmla="*/ 18409 w 460876"/>
                  <a:gd name="connsiteY0-52" fmla="*/ 7815 h 1199663"/>
                  <a:gd name="connsiteX1-53" fmla="*/ 460876 w 460876"/>
                  <a:gd name="connsiteY1-54" fmla="*/ 0 h 1199663"/>
                  <a:gd name="connsiteX2-55" fmla="*/ 460876 w 460876"/>
                  <a:gd name="connsiteY2-56" fmla="*/ 1191847 h 1199663"/>
                  <a:gd name="connsiteX3-57" fmla="*/ 77024 w 460876"/>
                  <a:gd name="connsiteY3-58" fmla="*/ 1199663 h 1199663"/>
                  <a:gd name="connsiteX4-59" fmla="*/ 18409 w 460876"/>
                  <a:gd name="connsiteY4-60" fmla="*/ 7815 h 1199663"/>
                  <a:gd name="connsiteX0-61" fmla="*/ 15665 w 458132"/>
                  <a:gd name="connsiteY0-62" fmla="*/ 7815 h 1199663"/>
                  <a:gd name="connsiteX1-63" fmla="*/ 458132 w 458132"/>
                  <a:gd name="connsiteY1-64" fmla="*/ 0 h 1199663"/>
                  <a:gd name="connsiteX2-65" fmla="*/ 458132 w 458132"/>
                  <a:gd name="connsiteY2-66" fmla="*/ 1191847 h 1199663"/>
                  <a:gd name="connsiteX3-67" fmla="*/ 74280 w 458132"/>
                  <a:gd name="connsiteY3-68" fmla="*/ 1199663 h 1199663"/>
                  <a:gd name="connsiteX4-69" fmla="*/ 15665 w 458132"/>
                  <a:gd name="connsiteY4-70" fmla="*/ 7815 h 1199663"/>
                  <a:gd name="connsiteX0-71" fmla="*/ 15665 w 458132"/>
                  <a:gd name="connsiteY0-72" fmla="*/ 5861 h 1197709"/>
                  <a:gd name="connsiteX1-73" fmla="*/ 413193 w 458132"/>
                  <a:gd name="connsiteY1-74" fmla="*/ 0 h 1197709"/>
                  <a:gd name="connsiteX2-75" fmla="*/ 458132 w 458132"/>
                  <a:gd name="connsiteY2-76" fmla="*/ 1189893 h 1197709"/>
                  <a:gd name="connsiteX3-77" fmla="*/ 74280 w 458132"/>
                  <a:gd name="connsiteY3-78" fmla="*/ 1197709 h 1197709"/>
                  <a:gd name="connsiteX4-79" fmla="*/ 15665 w 458132"/>
                  <a:gd name="connsiteY4-80" fmla="*/ 5861 h 1197709"/>
                  <a:gd name="connsiteX0-81" fmla="*/ 15665 w 458132"/>
                  <a:gd name="connsiteY0-82" fmla="*/ 5861 h 1197709"/>
                  <a:gd name="connsiteX1-83" fmla="*/ 413193 w 458132"/>
                  <a:gd name="connsiteY1-84" fmla="*/ 0 h 1197709"/>
                  <a:gd name="connsiteX2-85" fmla="*/ 458132 w 458132"/>
                  <a:gd name="connsiteY2-86" fmla="*/ 1189893 h 1197709"/>
                  <a:gd name="connsiteX3-87" fmla="*/ 74280 w 458132"/>
                  <a:gd name="connsiteY3-88" fmla="*/ 1197709 h 1197709"/>
                  <a:gd name="connsiteX4-89" fmla="*/ 15665 w 458132"/>
                  <a:gd name="connsiteY4-90" fmla="*/ 5861 h 1197709"/>
                  <a:gd name="connsiteX0-91" fmla="*/ 15665 w 433758"/>
                  <a:gd name="connsiteY0-92" fmla="*/ 5861 h 1238739"/>
                  <a:gd name="connsiteX1-93" fmla="*/ 413193 w 433758"/>
                  <a:gd name="connsiteY1-94" fmla="*/ 0 h 1238739"/>
                  <a:gd name="connsiteX2-95" fmla="*/ 419055 w 433758"/>
                  <a:gd name="connsiteY2-96" fmla="*/ 1238739 h 1238739"/>
                  <a:gd name="connsiteX3-97" fmla="*/ 74280 w 433758"/>
                  <a:gd name="connsiteY3-98" fmla="*/ 1197709 h 1238739"/>
                  <a:gd name="connsiteX4-99" fmla="*/ 15665 w 433758"/>
                  <a:gd name="connsiteY4-100" fmla="*/ 5861 h 1238739"/>
                  <a:gd name="connsiteX0-101" fmla="*/ 15665 w 428609"/>
                  <a:gd name="connsiteY0-102" fmla="*/ 5861 h 1238739"/>
                  <a:gd name="connsiteX1-103" fmla="*/ 413193 w 428609"/>
                  <a:gd name="connsiteY1-104" fmla="*/ 0 h 1238739"/>
                  <a:gd name="connsiteX2-105" fmla="*/ 419055 w 428609"/>
                  <a:gd name="connsiteY2-106" fmla="*/ 1238739 h 1238739"/>
                  <a:gd name="connsiteX3-107" fmla="*/ 74280 w 428609"/>
                  <a:gd name="connsiteY3-108" fmla="*/ 1197709 h 1238739"/>
                  <a:gd name="connsiteX4-109" fmla="*/ 15665 w 428609"/>
                  <a:gd name="connsiteY4-110" fmla="*/ 5861 h 1238739"/>
                  <a:gd name="connsiteX0-111" fmla="*/ 15665 w 444228"/>
                  <a:gd name="connsiteY0-112" fmla="*/ 5861 h 1238739"/>
                  <a:gd name="connsiteX1-113" fmla="*/ 413193 w 444228"/>
                  <a:gd name="connsiteY1-114" fmla="*/ 0 h 1238739"/>
                  <a:gd name="connsiteX2-115" fmla="*/ 419055 w 444228"/>
                  <a:gd name="connsiteY2-116" fmla="*/ 1238739 h 1238739"/>
                  <a:gd name="connsiteX3-117" fmla="*/ 74280 w 444228"/>
                  <a:gd name="connsiteY3-118" fmla="*/ 1197709 h 1238739"/>
                  <a:gd name="connsiteX4-119" fmla="*/ 15665 w 444228"/>
                  <a:gd name="connsiteY4-120" fmla="*/ 5861 h 1238739"/>
                  <a:gd name="connsiteX0-121" fmla="*/ 15469 w 444032"/>
                  <a:gd name="connsiteY0-122" fmla="*/ 5861 h 1238739"/>
                  <a:gd name="connsiteX1-123" fmla="*/ 412997 w 444032"/>
                  <a:gd name="connsiteY1-124" fmla="*/ 0 h 1238739"/>
                  <a:gd name="connsiteX2-125" fmla="*/ 418859 w 444032"/>
                  <a:gd name="connsiteY2-126" fmla="*/ 1238739 h 1238739"/>
                  <a:gd name="connsiteX3-127" fmla="*/ 76038 w 444032"/>
                  <a:gd name="connsiteY3-128" fmla="*/ 1217248 h 1238739"/>
                  <a:gd name="connsiteX4-129" fmla="*/ 15469 w 444032"/>
                  <a:gd name="connsiteY4-130" fmla="*/ 5861 h 1238739"/>
                  <a:gd name="connsiteX0-131" fmla="*/ 14910 w 443473"/>
                  <a:gd name="connsiteY0-132" fmla="*/ 5861 h 1238739"/>
                  <a:gd name="connsiteX1-133" fmla="*/ 412438 w 443473"/>
                  <a:gd name="connsiteY1-134" fmla="*/ 0 h 1238739"/>
                  <a:gd name="connsiteX2-135" fmla="*/ 418300 w 443473"/>
                  <a:gd name="connsiteY2-136" fmla="*/ 1238739 h 1238739"/>
                  <a:gd name="connsiteX3-137" fmla="*/ 81340 w 443473"/>
                  <a:gd name="connsiteY3-138" fmla="*/ 1223110 h 1238739"/>
                  <a:gd name="connsiteX4-139" fmla="*/ 14910 w 443473"/>
                  <a:gd name="connsiteY4-140" fmla="*/ 5861 h 123873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43473" h="1238739">
                    <a:moveTo>
                      <a:pt x="14910" y="5861"/>
                    </a:moveTo>
                    <a:lnTo>
                      <a:pt x="412438" y="0"/>
                    </a:lnTo>
                    <a:cubicBezTo>
                      <a:pt x="499710" y="453294"/>
                      <a:pt x="370104" y="830385"/>
                      <a:pt x="418300" y="1238739"/>
                    </a:cubicBezTo>
                    <a:lnTo>
                      <a:pt x="81340" y="1223110"/>
                    </a:lnTo>
                    <a:cubicBezTo>
                      <a:pt x="81340" y="842761"/>
                      <a:pt x="-41751" y="358856"/>
                      <a:pt x="14910" y="5861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91" name="Freeform: Shape 90"/>
              <p:cNvSpPr/>
              <p:nvPr/>
            </p:nvSpPr>
            <p:spPr>
              <a:xfrm>
                <a:off x="5666899" y="4761022"/>
                <a:ext cx="436087" cy="161453"/>
              </a:xfrm>
              <a:custGeom>
                <a:avLst/>
                <a:gdLst>
                  <a:gd name="connsiteX0" fmla="*/ 436087 w 436087"/>
                  <a:gd name="connsiteY0" fmla="*/ 0 h 161453"/>
                  <a:gd name="connsiteX1" fmla="*/ 436087 w 436087"/>
                  <a:gd name="connsiteY1" fmla="*/ 153031 h 161453"/>
                  <a:gd name="connsiteX2" fmla="*/ 423411 w 436087"/>
                  <a:gd name="connsiteY2" fmla="*/ 155590 h 161453"/>
                  <a:gd name="connsiteX3" fmla="*/ 389854 w 436087"/>
                  <a:gd name="connsiteY3" fmla="*/ 141691 h 161453"/>
                  <a:gd name="connsiteX4" fmla="*/ 381548 w 436087"/>
                  <a:gd name="connsiteY4" fmla="*/ 121638 h 161453"/>
                  <a:gd name="connsiteX5" fmla="*/ 361261 w 436087"/>
                  <a:gd name="connsiteY5" fmla="*/ 121638 h 161453"/>
                  <a:gd name="connsiteX6" fmla="*/ 352955 w 436087"/>
                  <a:gd name="connsiteY6" fmla="*/ 141692 h 161453"/>
                  <a:gd name="connsiteX7" fmla="*/ 319397 w 436087"/>
                  <a:gd name="connsiteY7" fmla="*/ 155591 h 161453"/>
                  <a:gd name="connsiteX8" fmla="*/ 285840 w 436087"/>
                  <a:gd name="connsiteY8" fmla="*/ 141692 h 161453"/>
                  <a:gd name="connsiteX9" fmla="*/ 277534 w 436087"/>
                  <a:gd name="connsiteY9" fmla="*/ 121638 h 161453"/>
                  <a:gd name="connsiteX10" fmla="*/ 261942 w 436087"/>
                  <a:gd name="connsiteY10" fmla="*/ 121638 h 161453"/>
                  <a:gd name="connsiteX11" fmla="*/ 252018 w 436087"/>
                  <a:gd name="connsiteY11" fmla="*/ 145599 h 161453"/>
                  <a:gd name="connsiteX12" fmla="*/ 218460 w 436087"/>
                  <a:gd name="connsiteY12" fmla="*/ 159498 h 161453"/>
                  <a:gd name="connsiteX13" fmla="*/ 184903 w 436087"/>
                  <a:gd name="connsiteY13" fmla="*/ 145599 h 161453"/>
                  <a:gd name="connsiteX14" fmla="*/ 174978 w 436087"/>
                  <a:gd name="connsiteY14" fmla="*/ 121638 h 161453"/>
                  <a:gd name="connsiteX15" fmla="*/ 159860 w 436087"/>
                  <a:gd name="connsiteY15" fmla="*/ 121638 h 161453"/>
                  <a:gd name="connsiteX16" fmla="*/ 149126 w 436087"/>
                  <a:gd name="connsiteY16" fmla="*/ 147554 h 161453"/>
                  <a:gd name="connsiteX17" fmla="*/ 115568 w 436087"/>
                  <a:gd name="connsiteY17" fmla="*/ 161453 h 161453"/>
                  <a:gd name="connsiteX18" fmla="*/ 82011 w 436087"/>
                  <a:gd name="connsiteY18" fmla="*/ 147554 h 161453"/>
                  <a:gd name="connsiteX19" fmla="*/ 71277 w 436087"/>
                  <a:gd name="connsiteY19" fmla="*/ 121638 h 161453"/>
                  <a:gd name="connsiteX20" fmla="*/ 56968 w 436087"/>
                  <a:gd name="connsiteY20" fmla="*/ 121638 h 161453"/>
                  <a:gd name="connsiteX21" fmla="*/ 46234 w 436087"/>
                  <a:gd name="connsiteY21" fmla="*/ 147554 h 161453"/>
                  <a:gd name="connsiteX22" fmla="*/ 12676 w 436087"/>
                  <a:gd name="connsiteY22" fmla="*/ 161453 h 161453"/>
                  <a:gd name="connsiteX23" fmla="*/ 0 w 436087"/>
                  <a:gd name="connsiteY23" fmla="*/ 158894 h 161453"/>
                  <a:gd name="connsiteX24" fmla="*/ 0 w 436087"/>
                  <a:gd name="connsiteY24" fmla="*/ 6737 h 161453"/>
                  <a:gd name="connsiteX25" fmla="*/ 111693 w 436087"/>
                  <a:gd name="connsiteY25" fmla="*/ 24170 h 161453"/>
                  <a:gd name="connsiteX26" fmla="*/ 285618 w 436087"/>
                  <a:gd name="connsiteY26" fmla="*/ 23381 h 161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36087" h="161453">
                    <a:moveTo>
                      <a:pt x="436087" y="0"/>
                    </a:moveTo>
                    <a:lnTo>
                      <a:pt x="436087" y="153031"/>
                    </a:lnTo>
                    <a:lnTo>
                      <a:pt x="423411" y="155590"/>
                    </a:lnTo>
                    <a:cubicBezTo>
                      <a:pt x="410306" y="155590"/>
                      <a:pt x="398442" y="150279"/>
                      <a:pt x="389854" y="141691"/>
                    </a:cubicBezTo>
                    <a:lnTo>
                      <a:pt x="381548" y="121638"/>
                    </a:lnTo>
                    <a:lnTo>
                      <a:pt x="361261" y="121638"/>
                    </a:lnTo>
                    <a:lnTo>
                      <a:pt x="352955" y="141692"/>
                    </a:lnTo>
                    <a:cubicBezTo>
                      <a:pt x="344366" y="150280"/>
                      <a:pt x="332502" y="155591"/>
                      <a:pt x="319397" y="155591"/>
                    </a:cubicBezTo>
                    <a:cubicBezTo>
                      <a:pt x="306292" y="155591"/>
                      <a:pt x="294428" y="150280"/>
                      <a:pt x="285840" y="141692"/>
                    </a:cubicBezTo>
                    <a:lnTo>
                      <a:pt x="277534" y="121638"/>
                    </a:lnTo>
                    <a:lnTo>
                      <a:pt x="261942" y="121638"/>
                    </a:lnTo>
                    <a:lnTo>
                      <a:pt x="252018" y="145599"/>
                    </a:lnTo>
                    <a:cubicBezTo>
                      <a:pt x="243429" y="154186"/>
                      <a:pt x="231565" y="159498"/>
                      <a:pt x="218460" y="159498"/>
                    </a:cubicBezTo>
                    <a:cubicBezTo>
                      <a:pt x="205355" y="159498"/>
                      <a:pt x="193491" y="154186"/>
                      <a:pt x="184903" y="145599"/>
                    </a:cubicBezTo>
                    <a:lnTo>
                      <a:pt x="174978" y="121638"/>
                    </a:lnTo>
                    <a:lnTo>
                      <a:pt x="159860" y="121638"/>
                    </a:lnTo>
                    <a:lnTo>
                      <a:pt x="149126" y="147554"/>
                    </a:lnTo>
                    <a:cubicBezTo>
                      <a:pt x="140538" y="156141"/>
                      <a:pt x="128673" y="161453"/>
                      <a:pt x="115568" y="161453"/>
                    </a:cubicBezTo>
                    <a:cubicBezTo>
                      <a:pt x="102463" y="161453"/>
                      <a:pt x="90599" y="156141"/>
                      <a:pt x="82011" y="147554"/>
                    </a:cubicBezTo>
                    <a:lnTo>
                      <a:pt x="71277" y="121638"/>
                    </a:lnTo>
                    <a:lnTo>
                      <a:pt x="56968" y="121638"/>
                    </a:lnTo>
                    <a:lnTo>
                      <a:pt x="46234" y="147554"/>
                    </a:lnTo>
                    <a:cubicBezTo>
                      <a:pt x="37646" y="156141"/>
                      <a:pt x="25781" y="161453"/>
                      <a:pt x="12676" y="161453"/>
                    </a:cubicBezTo>
                    <a:lnTo>
                      <a:pt x="0" y="158894"/>
                    </a:lnTo>
                    <a:lnTo>
                      <a:pt x="0" y="6737"/>
                    </a:lnTo>
                    <a:lnTo>
                      <a:pt x="111693" y="24170"/>
                    </a:lnTo>
                    <a:cubicBezTo>
                      <a:pt x="171282" y="29162"/>
                      <a:pt x="230253" y="28178"/>
                      <a:pt x="285618" y="2338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sp>
            <p:nvSpPr>
              <p:cNvPr id="92" name="Rectangle: Rounded Corners 91"/>
              <p:cNvSpPr/>
              <p:nvPr/>
            </p:nvSpPr>
            <p:spPr>
              <a:xfrm>
                <a:off x="5684789" y="6035432"/>
                <a:ext cx="431031" cy="242276"/>
              </a:xfrm>
              <a:prstGeom prst="roundRect">
                <a:avLst>
                  <a:gd name="adj" fmla="val 50000"/>
                </a:avLst>
              </a:prstGeom>
              <a:solidFill>
                <a:srgbClr val="31332D"/>
              </a:solidFill>
              <a:ln>
                <a:solidFill>
                  <a:srgbClr val="26262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93" name="Rectangle: Top Corners Rounded 92"/>
              <p:cNvSpPr/>
              <p:nvPr/>
            </p:nvSpPr>
            <p:spPr>
              <a:xfrm>
                <a:off x="5678567" y="6078417"/>
                <a:ext cx="443473" cy="242275"/>
              </a:xfrm>
              <a:prstGeom prst="round2SameRect">
                <a:avLst>
                  <a:gd name="adj1" fmla="val 50000"/>
                  <a:gd name="adj2" fmla="val 6451"/>
                </a:avLst>
              </a:prstGeom>
              <a:solidFill>
                <a:srgbClr val="31332D"/>
              </a:solidFill>
              <a:ln>
                <a:solidFill>
                  <a:srgbClr val="26262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5493305" y="4063324"/>
              <a:ext cx="511251" cy="2104968"/>
              <a:chOff x="5493305" y="4063324"/>
              <a:chExt cx="511251" cy="2104968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5493305" y="4063324"/>
                <a:ext cx="449236" cy="568463"/>
              </a:xfrm>
              <a:custGeom>
                <a:avLst/>
                <a:gdLst>
                  <a:gd name="connsiteX0" fmla="*/ 0 w 103828"/>
                  <a:gd name="connsiteY0" fmla="*/ 0 h 469813"/>
                  <a:gd name="connsiteX1" fmla="*/ 103828 w 103828"/>
                  <a:gd name="connsiteY1" fmla="*/ 0 h 469813"/>
                  <a:gd name="connsiteX2" fmla="*/ 103828 w 103828"/>
                  <a:gd name="connsiteY2" fmla="*/ 469813 h 469813"/>
                  <a:gd name="connsiteX3" fmla="*/ 0 w 103828"/>
                  <a:gd name="connsiteY3" fmla="*/ 469813 h 469813"/>
                  <a:gd name="connsiteX4" fmla="*/ 0 w 103828"/>
                  <a:gd name="connsiteY4" fmla="*/ 0 h 469813"/>
                  <a:gd name="connsiteX0-1" fmla="*/ 0 w 280402"/>
                  <a:gd name="connsiteY0-2" fmla="*/ 214411 h 684224"/>
                  <a:gd name="connsiteX1-3" fmla="*/ 280402 w 280402"/>
                  <a:gd name="connsiteY1-4" fmla="*/ 0 h 684224"/>
                  <a:gd name="connsiteX2-5" fmla="*/ 103828 w 280402"/>
                  <a:gd name="connsiteY2-6" fmla="*/ 684224 h 684224"/>
                  <a:gd name="connsiteX3-7" fmla="*/ 0 w 280402"/>
                  <a:gd name="connsiteY3-8" fmla="*/ 684224 h 684224"/>
                  <a:gd name="connsiteX4-9" fmla="*/ 0 w 280402"/>
                  <a:gd name="connsiteY4-10" fmla="*/ 214411 h 684224"/>
                  <a:gd name="connsiteX0-11" fmla="*/ 0 w 448433"/>
                  <a:gd name="connsiteY0-12" fmla="*/ 32704 h 684224"/>
                  <a:gd name="connsiteX1-13" fmla="*/ 448433 w 448433"/>
                  <a:gd name="connsiteY1-14" fmla="*/ 0 h 684224"/>
                  <a:gd name="connsiteX2-15" fmla="*/ 271859 w 448433"/>
                  <a:gd name="connsiteY2-16" fmla="*/ 684224 h 684224"/>
                  <a:gd name="connsiteX3-17" fmla="*/ 168031 w 448433"/>
                  <a:gd name="connsiteY3-18" fmla="*/ 684224 h 684224"/>
                  <a:gd name="connsiteX4-19" fmla="*/ 0 w 448433"/>
                  <a:gd name="connsiteY4-20" fmla="*/ 32704 h 684224"/>
                  <a:gd name="connsiteX0-21" fmla="*/ 0 w 448433"/>
                  <a:gd name="connsiteY0-22" fmla="*/ 32704 h 684224"/>
                  <a:gd name="connsiteX1-23" fmla="*/ 448433 w 448433"/>
                  <a:gd name="connsiteY1-24" fmla="*/ 0 h 684224"/>
                  <a:gd name="connsiteX2-25" fmla="*/ 424259 w 448433"/>
                  <a:gd name="connsiteY2-26" fmla="*/ 684224 h 684224"/>
                  <a:gd name="connsiteX3-27" fmla="*/ 168031 w 448433"/>
                  <a:gd name="connsiteY3-28" fmla="*/ 684224 h 684224"/>
                  <a:gd name="connsiteX4-29" fmla="*/ 0 w 448433"/>
                  <a:gd name="connsiteY4-30" fmla="*/ 32704 h 684224"/>
                  <a:gd name="connsiteX0-31" fmla="*/ 0 w 448433"/>
                  <a:gd name="connsiteY0-32" fmla="*/ 32704 h 684224"/>
                  <a:gd name="connsiteX1-33" fmla="*/ 448433 w 448433"/>
                  <a:gd name="connsiteY1-34" fmla="*/ 0 h 684224"/>
                  <a:gd name="connsiteX2-35" fmla="*/ 416443 w 448433"/>
                  <a:gd name="connsiteY2-36" fmla="*/ 682270 h 684224"/>
                  <a:gd name="connsiteX3-37" fmla="*/ 168031 w 448433"/>
                  <a:gd name="connsiteY3-38" fmla="*/ 684224 h 684224"/>
                  <a:gd name="connsiteX4-39" fmla="*/ 0 w 448433"/>
                  <a:gd name="connsiteY4-40" fmla="*/ 32704 h 684224"/>
                  <a:gd name="connsiteX0-41" fmla="*/ 0 w 448433"/>
                  <a:gd name="connsiteY0-42" fmla="*/ 32704 h 684224"/>
                  <a:gd name="connsiteX1-43" fmla="*/ 448433 w 448433"/>
                  <a:gd name="connsiteY1-44" fmla="*/ 0 h 684224"/>
                  <a:gd name="connsiteX2-45" fmla="*/ 391043 w 448433"/>
                  <a:gd name="connsiteY2-46" fmla="*/ 664686 h 684224"/>
                  <a:gd name="connsiteX3-47" fmla="*/ 168031 w 448433"/>
                  <a:gd name="connsiteY3-48" fmla="*/ 684224 h 684224"/>
                  <a:gd name="connsiteX4-49" fmla="*/ 0 w 448433"/>
                  <a:gd name="connsiteY4-50" fmla="*/ 32704 h 684224"/>
                  <a:gd name="connsiteX0-51" fmla="*/ 0 w 391043"/>
                  <a:gd name="connsiteY0-52" fmla="*/ 48335 h 699855"/>
                  <a:gd name="connsiteX1-53" fmla="*/ 370279 w 391043"/>
                  <a:gd name="connsiteY1-54" fmla="*/ 0 h 699855"/>
                  <a:gd name="connsiteX2-55" fmla="*/ 391043 w 391043"/>
                  <a:gd name="connsiteY2-56" fmla="*/ 680317 h 699855"/>
                  <a:gd name="connsiteX3-57" fmla="*/ 168031 w 391043"/>
                  <a:gd name="connsiteY3-58" fmla="*/ 699855 h 699855"/>
                  <a:gd name="connsiteX4-59" fmla="*/ 0 w 391043"/>
                  <a:gd name="connsiteY4-60" fmla="*/ 48335 h 699855"/>
                  <a:gd name="connsiteX0-61" fmla="*/ 0 w 391043"/>
                  <a:gd name="connsiteY0-62" fmla="*/ 48335 h 690085"/>
                  <a:gd name="connsiteX1-63" fmla="*/ 370279 w 391043"/>
                  <a:gd name="connsiteY1-64" fmla="*/ 0 h 690085"/>
                  <a:gd name="connsiteX2-65" fmla="*/ 391043 w 391043"/>
                  <a:gd name="connsiteY2-66" fmla="*/ 680317 h 690085"/>
                  <a:gd name="connsiteX3-67" fmla="*/ 46892 w 391043"/>
                  <a:gd name="connsiteY3-68" fmla="*/ 690085 h 690085"/>
                  <a:gd name="connsiteX4-69" fmla="*/ 0 w 391043"/>
                  <a:gd name="connsiteY4-70" fmla="*/ 48335 h 690085"/>
                  <a:gd name="connsiteX0-71" fmla="*/ 0 w 442571"/>
                  <a:gd name="connsiteY0-72" fmla="*/ 5351 h 647101"/>
                  <a:gd name="connsiteX1-73" fmla="*/ 442571 w 442571"/>
                  <a:gd name="connsiteY1-74" fmla="*/ 0 h 647101"/>
                  <a:gd name="connsiteX2-75" fmla="*/ 391043 w 442571"/>
                  <a:gd name="connsiteY2-76" fmla="*/ 637333 h 647101"/>
                  <a:gd name="connsiteX3-77" fmla="*/ 46892 w 442571"/>
                  <a:gd name="connsiteY3-78" fmla="*/ 647101 h 647101"/>
                  <a:gd name="connsiteX4-79" fmla="*/ 0 w 442571"/>
                  <a:gd name="connsiteY4-80" fmla="*/ 5351 h 647101"/>
                  <a:gd name="connsiteX0-81" fmla="*/ 0 w 442571"/>
                  <a:gd name="connsiteY0-82" fmla="*/ 5351 h 647101"/>
                  <a:gd name="connsiteX1-83" fmla="*/ 442571 w 442571"/>
                  <a:gd name="connsiteY1-84" fmla="*/ 0 h 647101"/>
                  <a:gd name="connsiteX2-85" fmla="*/ 439889 w 442571"/>
                  <a:gd name="connsiteY2-86" fmla="*/ 635379 h 647101"/>
                  <a:gd name="connsiteX3-87" fmla="*/ 46892 w 442571"/>
                  <a:gd name="connsiteY3-88" fmla="*/ 647101 h 647101"/>
                  <a:gd name="connsiteX4-89" fmla="*/ 0 w 442571"/>
                  <a:gd name="connsiteY4-90" fmla="*/ 5351 h 647101"/>
                  <a:gd name="connsiteX0-91" fmla="*/ 0 w 450391"/>
                  <a:gd name="connsiteY0-92" fmla="*/ 5351 h 647101"/>
                  <a:gd name="connsiteX1-93" fmla="*/ 442571 w 450391"/>
                  <a:gd name="connsiteY1-94" fmla="*/ 0 h 647101"/>
                  <a:gd name="connsiteX2-95" fmla="*/ 439889 w 450391"/>
                  <a:gd name="connsiteY2-96" fmla="*/ 635379 h 647101"/>
                  <a:gd name="connsiteX3-97" fmla="*/ 46892 w 450391"/>
                  <a:gd name="connsiteY3-98" fmla="*/ 647101 h 647101"/>
                  <a:gd name="connsiteX4-99" fmla="*/ 0 w 450391"/>
                  <a:gd name="connsiteY4-100" fmla="*/ 5351 h 647101"/>
                  <a:gd name="connsiteX0-101" fmla="*/ 0 w 450391"/>
                  <a:gd name="connsiteY0-102" fmla="*/ 5351 h 635379"/>
                  <a:gd name="connsiteX1-103" fmla="*/ 442571 w 450391"/>
                  <a:gd name="connsiteY1-104" fmla="*/ 0 h 635379"/>
                  <a:gd name="connsiteX2-105" fmla="*/ 439889 w 450391"/>
                  <a:gd name="connsiteY2-106" fmla="*/ 635379 h 635379"/>
                  <a:gd name="connsiteX3-107" fmla="*/ 39077 w 450391"/>
                  <a:gd name="connsiteY3-108" fmla="*/ 553316 h 635379"/>
                  <a:gd name="connsiteX4-109" fmla="*/ 0 w 450391"/>
                  <a:gd name="connsiteY4-110" fmla="*/ 5351 h 635379"/>
                  <a:gd name="connsiteX0-111" fmla="*/ 0 w 449236"/>
                  <a:gd name="connsiteY0-112" fmla="*/ 5351 h 553316"/>
                  <a:gd name="connsiteX1-113" fmla="*/ 442571 w 449236"/>
                  <a:gd name="connsiteY1-114" fmla="*/ 0 h 553316"/>
                  <a:gd name="connsiteX2-115" fmla="*/ 434028 w 449236"/>
                  <a:gd name="connsiteY2-116" fmla="*/ 551364 h 553316"/>
                  <a:gd name="connsiteX3-117" fmla="*/ 39077 w 449236"/>
                  <a:gd name="connsiteY3-118" fmla="*/ 553316 h 553316"/>
                  <a:gd name="connsiteX4-119" fmla="*/ 0 w 449236"/>
                  <a:gd name="connsiteY4-120" fmla="*/ 5351 h 553316"/>
                  <a:gd name="connsiteX0-121" fmla="*/ 0 w 449236"/>
                  <a:gd name="connsiteY0-122" fmla="*/ 5351 h 562448"/>
                  <a:gd name="connsiteX1-123" fmla="*/ 442571 w 449236"/>
                  <a:gd name="connsiteY1-124" fmla="*/ 0 h 562448"/>
                  <a:gd name="connsiteX2-125" fmla="*/ 434028 w 449236"/>
                  <a:gd name="connsiteY2-126" fmla="*/ 551364 h 562448"/>
                  <a:gd name="connsiteX3-127" fmla="*/ 39077 w 449236"/>
                  <a:gd name="connsiteY3-128" fmla="*/ 553316 h 562448"/>
                  <a:gd name="connsiteX4-129" fmla="*/ 0 w 449236"/>
                  <a:gd name="connsiteY4-130" fmla="*/ 5351 h 562448"/>
                  <a:gd name="connsiteX0-131" fmla="*/ 0 w 449236"/>
                  <a:gd name="connsiteY0-132" fmla="*/ 5351 h 568463"/>
                  <a:gd name="connsiteX1-133" fmla="*/ 442571 w 449236"/>
                  <a:gd name="connsiteY1-134" fmla="*/ 0 h 568463"/>
                  <a:gd name="connsiteX2-135" fmla="*/ 434028 w 449236"/>
                  <a:gd name="connsiteY2-136" fmla="*/ 551364 h 568463"/>
                  <a:gd name="connsiteX3-137" fmla="*/ 39077 w 449236"/>
                  <a:gd name="connsiteY3-138" fmla="*/ 553316 h 568463"/>
                  <a:gd name="connsiteX4-139" fmla="*/ 0 w 449236"/>
                  <a:gd name="connsiteY4-140" fmla="*/ 5351 h 56846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49236" h="568463">
                    <a:moveTo>
                      <a:pt x="0" y="5351"/>
                    </a:moveTo>
                    <a:lnTo>
                      <a:pt x="442571" y="0"/>
                    </a:lnTo>
                    <a:cubicBezTo>
                      <a:pt x="461216" y="233286"/>
                      <a:pt x="434922" y="339571"/>
                      <a:pt x="434028" y="551364"/>
                    </a:cubicBezTo>
                    <a:cubicBezTo>
                      <a:pt x="288701" y="575461"/>
                      <a:pt x="155097" y="572204"/>
                      <a:pt x="39077" y="553316"/>
                    </a:cubicBezTo>
                    <a:lnTo>
                      <a:pt x="0" y="5351"/>
                    </a:lnTo>
                    <a:close/>
                  </a:path>
                </a:pathLst>
              </a:custGeom>
              <a:solidFill>
                <a:srgbClr val="F8CBAD"/>
              </a:solidFill>
              <a:ln>
                <a:solidFill>
                  <a:srgbClr val="F5B88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519947" y="4708769"/>
                <a:ext cx="443473" cy="1238739"/>
              </a:xfrm>
              <a:custGeom>
                <a:avLst/>
                <a:gdLst>
                  <a:gd name="connsiteX0" fmla="*/ 0 w 460052"/>
                  <a:gd name="connsiteY0" fmla="*/ 0 h 1191847"/>
                  <a:gd name="connsiteX1" fmla="*/ 460052 w 460052"/>
                  <a:gd name="connsiteY1" fmla="*/ 0 h 1191847"/>
                  <a:gd name="connsiteX2" fmla="*/ 460052 w 460052"/>
                  <a:gd name="connsiteY2" fmla="*/ 1191847 h 1191847"/>
                  <a:gd name="connsiteX3" fmla="*/ 0 w 460052"/>
                  <a:gd name="connsiteY3" fmla="*/ 1191847 h 1191847"/>
                  <a:gd name="connsiteX4" fmla="*/ 0 w 460052"/>
                  <a:gd name="connsiteY4" fmla="*/ 0 h 1191847"/>
                  <a:gd name="connsiteX0-1" fmla="*/ 0 w 460052"/>
                  <a:gd name="connsiteY0-2" fmla="*/ 0 h 1199663"/>
                  <a:gd name="connsiteX1-3" fmla="*/ 460052 w 460052"/>
                  <a:gd name="connsiteY1-4" fmla="*/ 0 h 1199663"/>
                  <a:gd name="connsiteX2-5" fmla="*/ 460052 w 460052"/>
                  <a:gd name="connsiteY2-6" fmla="*/ 1191847 h 1199663"/>
                  <a:gd name="connsiteX3-7" fmla="*/ 76200 w 460052"/>
                  <a:gd name="connsiteY3-8" fmla="*/ 1199663 h 1199663"/>
                  <a:gd name="connsiteX4-9" fmla="*/ 0 w 460052"/>
                  <a:gd name="connsiteY4-10" fmla="*/ 0 h 1199663"/>
                  <a:gd name="connsiteX0-11" fmla="*/ 3384 w 463436"/>
                  <a:gd name="connsiteY0-12" fmla="*/ 0 h 1199663"/>
                  <a:gd name="connsiteX1-13" fmla="*/ 463436 w 463436"/>
                  <a:gd name="connsiteY1-14" fmla="*/ 0 h 1199663"/>
                  <a:gd name="connsiteX2-15" fmla="*/ 463436 w 463436"/>
                  <a:gd name="connsiteY2-16" fmla="*/ 1191847 h 1199663"/>
                  <a:gd name="connsiteX3-17" fmla="*/ 79584 w 463436"/>
                  <a:gd name="connsiteY3-18" fmla="*/ 1199663 h 1199663"/>
                  <a:gd name="connsiteX4-19" fmla="*/ 3384 w 463436"/>
                  <a:gd name="connsiteY4-20" fmla="*/ 0 h 1199663"/>
                  <a:gd name="connsiteX0-21" fmla="*/ 3722 w 455959"/>
                  <a:gd name="connsiteY0-22" fmla="*/ 11723 h 1199663"/>
                  <a:gd name="connsiteX1-23" fmla="*/ 455959 w 455959"/>
                  <a:gd name="connsiteY1-24" fmla="*/ 0 h 1199663"/>
                  <a:gd name="connsiteX2-25" fmla="*/ 455959 w 455959"/>
                  <a:gd name="connsiteY2-26" fmla="*/ 1191847 h 1199663"/>
                  <a:gd name="connsiteX3-27" fmla="*/ 72107 w 455959"/>
                  <a:gd name="connsiteY3-28" fmla="*/ 1199663 h 1199663"/>
                  <a:gd name="connsiteX4-29" fmla="*/ 3722 w 455959"/>
                  <a:gd name="connsiteY4-30" fmla="*/ 11723 h 1199663"/>
                  <a:gd name="connsiteX0-31" fmla="*/ 4249 w 446716"/>
                  <a:gd name="connsiteY0-32" fmla="*/ 7815 h 1199663"/>
                  <a:gd name="connsiteX1-33" fmla="*/ 446716 w 446716"/>
                  <a:gd name="connsiteY1-34" fmla="*/ 0 h 1199663"/>
                  <a:gd name="connsiteX2-35" fmla="*/ 446716 w 446716"/>
                  <a:gd name="connsiteY2-36" fmla="*/ 1191847 h 1199663"/>
                  <a:gd name="connsiteX3-37" fmla="*/ 62864 w 446716"/>
                  <a:gd name="connsiteY3-38" fmla="*/ 1199663 h 1199663"/>
                  <a:gd name="connsiteX4-39" fmla="*/ 4249 w 446716"/>
                  <a:gd name="connsiteY4-40" fmla="*/ 7815 h 1199663"/>
                  <a:gd name="connsiteX0-41" fmla="*/ 4249 w 446716"/>
                  <a:gd name="connsiteY0-42" fmla="*/ 7815 h 1199663"/>
                  <a:gd name="connsiteX1-43" fmla="*/ 446716 w 446716"/>
                  <a:gd name="connsiteY1-44" fmla="*/ 0 h 1199663"/>
                  <a:gd name="connsiteX2-45" fmla="*/ 446716 w 446716"/>
                  <a:gd name="connsiteY2-46" fmla="*/ 1191847 h 1199663"/>
                  <a:gd name="connsiteX3-47" fmla="*/ 62864 w 446716"/>
                  <a:gd name="connsiteY3-48" fmla="*/ 1199663 h 1199663"/>
                  <a:gd name="connsiteX4-49" fmla="*/ 4249 w 446716"/>
                  <a:gd name="connsiteY4-50" fmla="*/ 7815 h 1199663"/>
                  <a:gd name="connsiteX0-51" fmla="*/ 18409 w 460876"/>
                  <a:gd name="connsiteY0-52" fmla="*/ 7815 h 1199663"/>
                  <a:gd name="connsiteX1-53" fmla="*/ 460876 w 460876"/>
                  <a:gd name="connsiteY1-54" fmla="*/ 0 h 1199663"/>
                  <a:gd name="connsiteX2-55" fmla="*/ 460876 w 460876"/>
                  <a:gd name="connsiteY2-56" fmla="*/ 1191847 h 1199663"/>
                  <a:gd name="connsiteX3-57" fmla="*/ 77024 w 460876"/>
                  <a:gd name="connsiteY3-58" fmla="*/ 1199663 h 1199663"/>
                  <a:gd name="connsiteX4-59" fmla="*/ 18409 w 460876"/>
                  <a:gd name="connsiteY4-60" fmla="*/ 7815 h 1199663"/>
                  <a:gd name="connsiteX0-61" fmla="*/ 15665 w 458132"/>
                  <a:gd name="connsiteY0-62" fmla="*/ 7815 h 1199663"/>
                  <a:gd name="connsiteX1-63" fmla="*/ 458132 w 458132"/>
                  <a:gd name="connsiteY1-64" fmla="*/ 0 h 1199663"/>
                  <a:gd name="connsiteX2-65" fmla="*/ 458132 w 458132"/>
                  <a:gd name="connsiteY2-66" fmla="*/ 1191847 h 1199663"/>
                  <a:gd name="connsiteX3-67" fmla="*/ 74280 w 458132"/>
                  <a:gd name="connsiteY3-68" fmla="*/ 1199663 h 1199663"/>
                  <a:gd name="connsiteX4-69" fmla="*/ 15665 w 458132"/>
                  <a:gd name="connsiteY4-70" fmla="*/ 7815 h 1199663"/>
                  <a:gd name="connsiteX0-71" fmla="*/ 15665 w 458132"/>
                  <a:gd name="connsiteY0-72" fmla="*/ 5861 h 1197709"/>
                  <a:gd name="connsiteX1-73" fmla="*/ 413193 w 458132"/>
                  <a:gd name="connsiteY1-74" fmla="*/ 0 h 1197709"/>
                  <a:gd name="connsiteX2-75" fmla="*/ 458132 w 458132"/>
                  <a:gd name="connsiteY2-76" fmla="*/ 1189893 h 1197709"/>
                  <a:gd name="connsiteX3-77" fmla="*/ 74280 w 458132"/>
                  <a:gd name="connsiteY3-78" fmla="*/ 1197709 h 1197709"/>
                  <a:gd name="connsiteX4-79" fmla="*/ 15665 w 458132"/>
                  <a:gd name="connsiteY4-80" fmla="*/ 5861 h 1197709"/>
                  <a:gd name="connsiteX0-81" fmla="*/ 15665 w 458132"/>
                  <a:gd name="connsiteY0-82" fmla="*/ 5861 h 1197709"/>
                  <a:gd name="connsiteX1-83" fmla="*/ 413193 w 458132"/>
                  <a:gd name="connsiteY1-84" fmla="*/ 0 h 1197709"/>
                  <a:gd name="connsiteX2-85" fmla="*/ 458132 w 458132"/>
                  <a:gd name="connsiteY2-86" fmla="*/ 1189893 h 1197709"/>
                  <a:gd name="connsiteX3-87" fmla="*/ 74280 w 458132"/>
                  <a:gd name="connsiteY3-88" fmla="*/ 1197709 h 1197709"/>
                  <a:gd name="connsiteX4-89" fmla="*/ 15665 w 458132"/>
                  <a:gd name="connsiteY4-90" fmla="*/ 5861 h 1197709"/>
                  <a:gd name="connsiteX0-91" fmla="*/ 15665 w 433758"/>
                  <a:gd name="connsiteY0-92" fmla="*/ 5861 h 1238739"/>
                  <a:gd name="connsiteX1-93" fmla="*/ 413193 w 433758"/>
                  <a:gd name="connsiteY1-94" fmla="*/ 0 h 1238739"/>
                  <a:gd name="connsiteX2-95" fmla="*/ 419055 w 433758"/>
                  <a:gd name="connsiteY2-96" fmla="*/ 1238739 h 1238739"/>
                  <a:gd name="connsiteX3-97" fmla="*/ 74280 w 433758"/>
                  <a:gd name="connsiteY3-98" fmla="*/ 1197709 h 1238739"/>
                  <a:gd name="connsiteX4-99" fmla="*/ 15665 w 433758"/>
                  <a:gd name="connsiteY4-100" fmla="*/ 5861 h 1238739"/>
                  <a:gd name="connsiteX0-101" fmla="*/ 15665 w 428609"/>
                  <a:gd name="connsiteY0-102" fmla="*/ 5861 h 1238739"/>
                  <a:gd name="connsiteX1-103" fmla="*/ 413193 w 428609"/>
                  <a:gd name="connsiteY1-104" fmla="*/ 0 h 1238739"/>
                  <a:gd name="connsiteX2-105" fmla="*/ 419055 w 428609"/>
                  <a:gd name="connsiteY2-106" fmla="*/ 1238739 h 1238739"/>
                  <a:gd name="connsiteX3-107" fmla="*/ 74280 w 428609"/>
                  <a:gd name="connsiteY3-108" fmla="*/ 1197709 h 1238739"/>
                  <a:gd name="connsiteX4-109" fmla="*/ 15665 w 428609"/>
                  <a:gd name="connsiteY4-110" fmla="*/ 5861 h 1238739"/>
                  <a:gd name="connsiteX0-111" fmla="*/ 15665 w 444228"/>
                  <a:gd name="connsiteY0-112" fmla="*/ 5861 h 1238739"/>
                  <a:gd name="connsiteX1-113" fmla="*/ 413193 w 444228"/>
                  <a:gd name="connsiteY1-114" fmla="*/ 0 h 1238739"/>
                  <a:gd name="connsiteX2-115" fmla="*/ 419055 w 444228"/>
                  <a:gd name="connsiteY2-116" fmla="*/ 1238739 h 1238739"/>
                  <a:gd name="connsiteX3-117" fmla="*/ 74280 w 444228"/>
                  <a:gd name="connsiteY3-118" fmla="*/ 1197709 h 1238739"/>
                  <a:gd name="connsiteX4-119" fmla="*/ 15665 w 444228"/>
                  <a:gd name="connsiteY4-120" fmla="*/ 5861 h 1238739"/>
                  <a:gd name="connsiteX0-121" fmla="*/ 15469 w 444032"/>
                  <a:gd name="connsiteY0-122" fmla="*/ 5861 h 1238739"/>
                  <a:gd name="connsiteX1-123" fmla="*/ 412997 w 444032"/>
                  <a:gd name="connsiteY1-124" fmla="*/ 0 h 1238739"/>
                  <a:gd name="connsiteX2-125" fmla="*/ 418859 w 444032"/>
                  <a:gd name="connsiteY2-126" fmla="*/ 1238739 h 1238739"/>
                  <a:gd name="connsiteX3-127" fmla="*/ 76038 w 444032"/>
                  <a:gd name="connsiteY3-128" fmla="*/ 1217248 h 1238739"/>
                  <a:gd name="connsiteX4-129" fmla="*/ 15469 w 444032"/>
                  <a:gd name="connsiteY4-130" fmla="*/ 5861 h 1238739"/>
                  <a:gd name="connsiteX0-131" fmla="*/ 14910 w 443473"/>
                  <a:gd name="connsiteY0-132" fmla="*/ 5861 h 1238739"/>
                  <a:gd name="connsiteX1-133" fmla="*/ 412438 w 443473"/>
                  <a:gd name="connsiteY1-134" fmla="*/ 0 h 1238739"/>
                  <a:gd name="connsiteX2-135" fmla="*/ 418300 w 443473"/>
                  <a:gd name="connsiteY2-136" fmla="*/ 1238739 h 1238739"/>
                  <a:gd name="connsiteX3-137" fmla="*/ 81340 w 443473"/>
                  <a:gd name="connsiteY3-138" fmla="*/ 1223110 h 1238739"/>
                  <a:gd name="connsiteX4-139" fmla="*/ 14910 w 443473"/>
                  <a:gd name="connsiteY4-140" fmla="*/ 5861 h 123873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43473" h="1238739">
                    <a:moveTo>
                      <a:pt x="14910" y="5861"/>
                    </a:moveTo>
                    <a:lnTo>
                      <a:pt x="412438" y="0"/>
                    </a:lnTo>
                    <a:cubicBezTo>
                      <a:pt x="499710" y="453294"/>
                      <a:pt x="370104" y="830385"/>
                      <a:pt x="418300" y="1238739"/>
                    </a:cubicBezTo>
                    <a:lnTo>
                      <a:pt x="81340" y="1223110"/>
                    </a:lnTo>
                    <a:cubicBezTo>
                      <a:pt x="81340" y="842761"/>
                      <a:pt x="-41751" y="358856"/>
                      <a:pt x="14910" y="5861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44" name="Freeform: Shape 43"/>
              <p:cNvSpPr/>
              <p:nvPr/>
            </p:nvSpPr>
            <p:spPr>
              <a:xfrm>
                <a:off x="5514499" y="4608622"/>
                <a:ext cx="436087" cy="161453"/>
              </a:xfrm>
              <a:custGeom>
                <a:avLst/>
                <a:gdLst>
                  <a:gd name="connsiteX0" fmla="*/ 436087 w 436087"/>
                  <a:gd name="connsiteY0" fmla="*/ 0 h 161453"/>
                  <a:gd name="connsiteX1" fmla="*/ 436087 w 436087"/>
                  <a:gd name="connsiteY1" fmla="*/ 153031 h 161453"/>
                  <a:gd name="connsiteX2" fmla="*/ 423411 w 436087"/>
                  <a:gd name="connsiteY2" fmla="*/ 155590 h 161453"/>
                  <a:gd name="connsiteX3" fmla="*/ 389854 w 436087"/>
                  <a:gd name="connsiteY3" fmla="*/ 141691 h 161453"/>
                  <a:gd name="connsiteX4" fmla="*/ 381548 w 436087"/>
                  <a:gd name="connsiteY4" fmla="*/ 121638 h 161453"/>
                  <a:gd name="connsiteX5" fmla="*/ 361261 w 436087"/>
                  <a:gd name="connsiteY5" fmla="*/ 121638 h 161453"/>
                  <a:gd name="connsiteX6" fmla="*/ 352955 w 436087"/>
                  <a:gd name="connsiteY6" fmla="*/ 141692 h 161453"/>
                  <a:gd name="connsiteX7" fmla="*/ 319397 w 436087"/>
                  <a:gd name="connsiteY7" fmla="*/ 155591 h 161453"/>
                  <a:gd name="connsiteX8" fmla="*/ 285840 w 436087"/>
                  <a:gd name="connsiteY8" fmla="*/ 141692 h 161453"/>
                  <a:gd name="connsiteX9" fmla="*/ 277534 w 436087"/>
                  <a:gd name="connsiteY9" fmla="*/ 121638 h 161453"/>
                  <a:gd name="connsiteX10" fmla="*/ 261942 w 436087"/>
                  <a:gd name="connsiteY10" fmla="*/ 121638 h 161453"/>
                  <a:gd name="connsiteX11" fmla="*/ 252018 w 436087"/>
                  <a:gd name="connsiteY11" fmla="*/ 145599 h 161453"/>
                  <a:gd name="connsiteX12" fmla="*/ 218460 w 436087"/>
                  <a:gd name="connsiteY12" fmla="*/ 159498 h 161453"/>
                  <a:gd name="connsiteX13" fmla="*/ 184903 w 436087"/>
                  <a:gd name="connsiteY13" fmla="*/ 145599 h 161453"/>
                  <a:gd name="connsiteX14" fmla="*/ 174978 w 436087"/>
                  <a:gd name="connsiteY14" fmla="*/ 121638 h 161453"/>
                  <a:gd name="connsiteX15" fmla="*/ 159860 w 436087"/>
                  <a:gd name="connsiteY15" fmla="*/ 121638 h 161453"/>
                  <a:gd name="connsiteX16" fmla="*/ 149126 w 436087"/>
                  <a:gd name="connsiteY16" fmla="*/ 147554 h 161453"/>
                  <a:gd name="connsiteX17" fmla="*/ 115568 w 436087"/>
                  <a:gd name="connsiteY17" fmla="*/ 161453 h 161453"/>
                  <a:gd name="connsiteX18" fmla="*/ 82011 w 436087"/>
                  <a:gd name="connsiteY18" fmla="*/ 147554 h 161453"/>
                  <a:gd name="connsiteX19" fmla="*/ 71277 w 436087"/>
                  <a:gd name="connsiteY19" fmla="*/ 121638 h 161453"/>
                  <a:gd name="connsiteX20" fmla="*/ 56968 w 436087"/>
                  <a:gd name="connsiteY20" fmla="*/ 121638 h 161453"/>
                  <a:gd name="connsiteX21" fmla="*/ 46234 w 436087"/>
                  <a:gd name="connsiteY21" fmla="*/ 147554 h 161453"/>
                  <a:gd name="connsiteX22" fmla="*/ 12676 w 436087"/>
                  <a:gd name="connsiteY22" fmla="*/ 161453 h 161453"/>
                  <a:gd name="connsiteX23" fmla="*/ 0 w 436087"/>
                  <a:gd name="connsiteY23" fmla="*/ 158894 h 161453"/>
                  <a:gd name="connsiteX24" fmla="*/ 0 w 436087"/>
                  <a:gd name="connsiteY24" fmla="*/ 6737 h 161453"/>
                  <a:gd name="connsiteX25" fmla="*/ 111693 w 436087"/>
                  <a:gd name="connsiteY25" fmla="*/ 24170 h 161453"/>
                  <a:gd name="connsiteX26" fmla="*/ 285618 w 436087"/>
                  <a:gd name="connsiteY26" fmla="*/ 23381 h 161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36087" h="161453">
                    <a:moveTo>
                      <a:pt x="436087" y="0"/>
                    </a:moveTo>
                    <a:lnTo>
                      <a:pt x="436087" y="153031"/>
                    </a:lnTo>
                    <a:lnTo>
                      <a:pt x="423411" y="155590"/>
                    </a:lnTo>
                    <a:cubicBezTo>
                      <a:pt x="410306" y="155590"/>
                      <a:pt x="398442" y="150279"/>
                      <a:pt x="389854" y="141691"/>
                    </a:cubicBezTo>
                    <a:lnTo>
                      <a:pt x="381548" y="121638"/>
                    </a:lnTo>
                    <a:lnTo>
                      <a:pt x="361261" y="121638"/>
                    </a:lnTo>
                    <a:lnTo>
                      <a:pt x="352955" y="141692"/>
                    </a:lnTo>
                    <a:cubicBezTo>
                      <a:pt x="344366" y="150280"/>
                      <a:pt x="332502" y="155591"/>
                      <a:pt x="319397" y="155591"/>
                    </a:cubicBezTo>
                    <a:cubicBezTo>
                      <a:pt x="306292" y="155591"/>
                      <a:pt x="294428" y="150280"/>
                      <a:pt x="285840" y="141692"/>
                    </a:cubicBezTo>
                    <a:lnTo>
                      <a:pt x="277534" y="121638"/>
                    </a:lnTo>
                    <a:lnTo>
                      <a:pt x="261942" y="121638"/>
                    </a:lnTo>
                    <a:lnTo>
                      <a:pt x="252018" y="145599"/>
                    </a:lnTo>
                    <a:cubicBezTo>
                      <a:pt x="243429" y="154186"/>
                      <a:pt x="231565" y="159498"/>
                      <a:pt x="218460" y="159498"/>
                    </a:cubicBezTo>
                    <a:cubicBezTo>
                      <a:pt x="205355" y="159498"/>
                      <a:pt x="193491" y="154186"/>
                      <a:pt x="184903" y="145599"/>
                    </a:cubicBezTo>
                    <a:lnTo>
                      <a:pt x="174978" y="121638"/>
                    </a:lnTo>
                    <a:lnTo>
                      <a:pt x="159860" y="121638"/>
                    </a:lnTo>
                    <a:lnTo>
                      <a:pt x="149126" y="147554"/>
                    </a:lnTo>
                    <a:cubicBezTo>
                      <a:pt x="140538" y="156141"/>
                      <a:pt x="128673" y="161453"/>
                      <a:pt x="115568" y="161453"/>
                    </a:cubicBezTo>
                    <a:cubicBezTo>
                      <a:pt x="102463" y="161453"/>
                      <a:pt x="90599" y="156141"/>
                      <a:pt x="82011" y="147554"/>
                    </a:cubicBezTo>
                    <a:lnTo>
                      <a:pt x="71277" y="121638"/>
                    </a:lnTo>
                    <a:lnTo>
                      <a:pt x="56968" y="121638"/>
                    </a:lnTo>
                    <a:lnTo>
                      <a:pt x="46234" y="147554"/>
                    </a:lnTo>
                    <a:cubicBezTo>
                      <a:pt x="37646" y="156141"/>
                      <a:pt x="25781" y="161453"/>
                      <a:pt x="12676" y="161453"/>
                    </a:cubicBezTo>
                    <a:lnTo>
                      <a:pt x="0" y="158894"/>
                    </a:lnTo>
                    <a:lnTo>
                      <a:pt x="0" y="6737"/>
                    </a:lnTo>
                    <a:lnTo>
                      <a:pt x="111693" y="24170"/>
                    </a:lnTo>
                    <a:cubicBezTo>
                      <a:pt x="171282" y="29162"/>
                      <a:pt x="230253" y="28178"/>
                      <a:pt x="285618" y="2338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sp>
            <p:nvSpPr>
              <p:cNvPr id="46" name="Rectangle: Rounded Corners 45"/>
              <p:cNvSpPr/>
              <p:nvPr/>
            </p:nvSpPr>
            <p:spPr>
              <a:xfrm>
                <a:off x="5567305" y="5883032"/>
                <a:ext cx="431031" cy="242276"/>
              </a:xfrm>
              <a:prstGeom prst="roundRect">
                <a:avLst>
                  <a:gd name="adj" fmla="val 50000"/>
                </a:avLst>
              </a:prstGeom>
              <a:solidFill>
                <a:srgbClr val="31332D"/>
              </a:solidFill>
              <a:ln>
                <a:solidFill>
                  <a:srgbClr val="26262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48" name="Rectangle: Top Corners Rounded 47"/>
              <p:cNvSpPr/>
              <p:nvPr/>
            </p:nvSpPr>
            <p:spPr>
              <a:xfrm>
                <a:off x="5561083" y="5926017"/>
                <a:ext cx="443473" cy="242275"/>
              </a:xfrm>
              <a:prstGeom prst="round2SameRect">
                <a:avLst>
                  <a:gd name="adj1" fmla="val 50000"/>
                  <a:gd name="adj2" fmla="val 6451"/>
                </a:avLst>
              </a:prstGeom>
              <a:solidFill>
                <a:srgbClr val="31332D"/>
              </a:solidFill>
              <a:ln>
                <a:solidFill>
                  <a:srgbClr val="26262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3" name="Rectangle 18"/>
            <p:cNvSpPr/>
            <p:nvPr/>
          </p:nvSpPr>
          <p:spPr>
            <a:xfrm flipH="1">
              <a:off x="6463973" y="1876133"/>
              <a:ext cx="558910" cy="734864"/>
            </a:xfrm>
            <a:custGeom>
              <a:avLst/>
              <a:gdLst>
                <a:gd name="connsiteX0" fmla="*/ 0 w 335741"/>
                <a:gd name="connsiteY0" fmla="*/ 0 h 464112"/>
                <a:gd name="connsiteX1" fmla="*/ 335741 w 335741"/>
                <a:gd name="connsiteY1" fmla="*/ 0 h 464112"/>
                <a:gd name="connsiteX2" fmla="*/ 335741 w 335741"/>
                <a:gd name="connsiteY2" fmla="*/ 464112 h 464112"/>
                <a:gd name="connsiteX3" fmla="*/ 0 w 335741"/>
                <a:gd name="connsiteY3" fmla="*/ 464112 h 464112"/>
                <a:gd name="connsiteX4" fmla="*/ 0 w 335741"/>
                <a:gd name="connsiteY4" fmla="*/ 0 h 464112"/>
                <a:gd name="connsiteX0-1" fmla="*/ 254768 w 335741"/>
                <a:gd name="connsiteY0-2" fmla="*/ 0 h 604333"/>
                <a:gd name="connsiteX1-3" fmla="*/ 335741 w 335741"/>
                <a:gd name="connsiteY1-4" fmla="*/ 140221 h 604333"/>
                <a:gd name="connsiteX2-5" fmla="*/ 335741 w 335741"/>
                <a:gd name="connsiteY2-6" fmla="*/ 604333 h 604333"/>
                <a:gd name="connsiteX3-7" fmla="*/ 0 w 335741"/>
                <a:gd name="connsiteY3-8" fmla="*/ 604333 h 604333"/>
                <a:gd name="connsiteX4-9" fmla="*/ 254768 w 335741"/>
                <a:gd name="connsiteY4-10" fmla="*/ 0 h 604333"/>
                <a:gd name="connsiteX0-11" fmla="*/ 254768 w 335741"/>
                <a:gd name="connsiteY0-12" fmla="*/ 948 h 605281"/>
                <a:gd name="connsiteX1-13" fmla="*/ 335741 w 335741"/>
                <a:gd name="connsiteY1-14" fmla="*/ 141169 h 605281"/>
                <a:gd name="connsiteX2-15" fmla="*/ 335741 w 335741"/>
                <a:gd name="connsiteY2-16" fmla="*/ 605281 h 605281"/>
                <a:gd name="connsiteX3-17" fmla="*/ 0 w 335741"/>
                <a:gd name="connsiteY3-18" fmla="*/ 605281 h 605281"/>
                <a:gd name="connsiteX4-19" fmla="*/ 254768 w 335741"/>
                <a:gd name="connsiteY4-20" fmla="*/ 948 h 605281"/>
                <a:gd name="connsiteX0-21" fmla="*/ 477937 w 558910"/>
                <a:gd name="connsiteY0-22" fmla="*/ 969 h 605302"/>
                <a:gd name="connsiteX1-23" fmla="*/ 558910 w 558910"/>
                <a:gd name="connsiteY1-24" fmla="*/ 141190 h 605302"/>
                <a:gd name="connsiteX2-25" fmla="*/ 558910 w 558910"/>
                <a:gd name="connsiteY2-26" fmla="*/ 605302 h 605302"/>
                <a:gd name="connsiteX3-27" fmla="*/ 0 w 558910"/>
                <a:gd name="connsiteY3-28" fmla="*/ 595427 h 605302"/>
                <a:gd name="connsiteX4-29" fmla="*/ 477937 w 558910"/>
                <a:gd name="connsiteY4-30" fmla="*/ 969 h 605302"/>
                <a:gd name="connsiteX0-31" fmla="*/ 477937 w 558910"/>
                <a:gd name="connsiteY0-32" fmla="*/ 969 h 707999"/>
                <a:gd name="connsiteX1-33" fmla="*/ 558910 w 558910"/>
                <a:gd name="connsiteY1-34" fmla="*/ 141190 h 707999"/>
                <a:gd name="connsiteX2-35" fmla="*/ 404864 w 558910"/>
                <a:gd name="connsiteY2-36" fmla="*/ 707999 h 707999"/>
                <a:gd name="connsiteX3-37" fmla="*/ 0 w 558910"/>
                <a:gd name="connsiteY3-38" fmla="*/ 595427 h 707999"/>
                <a:gd name="connsiteX4-39" fmla="*/ 477937 w 558910"/>
                <a:gd name="connsiteY4-40" fmla="*/ 969 h 707999"/>
                <a:gd name="connsiteX0-41" fmla="*/ 475962 w 558910"/>
                <a:gd name="connsiteY0-42" fmla="*/ 943 h 719822"/>
                <a:gd name="connsiteX1-43" fmla="*/ 558910 w 558910"/>
                <a:gd name="connsiteY1-44" fmla="*/ 153013 h 719822"/>
                <a:gd name="connsiteX2-45" fmla="*/ 404864 w 558910"/>
                <a:gd name="connsiteY2-46" fmla="*/ 719822 h 719822"/>
                <a:gd name="connsiteX3-47" fmla="*/ 0 w 558910"/>
                <a:gd name="connsiteY3-48" fmla="*/ 607250 h 719822"/>
                <a:gd name="connsiteX4-49" fmla="*/ 475962 w 558910"/>
                <a:gd name="connsiteY4-50" fmla="*/ 943 h 719822"/>
                <a:gd name="connsiteX0-51" fmla="*/ 475962 w 558910"/>
                <a:gd name="connsiteY0-52" fmla="*/ 433 h 719312"/>
                <a:gd name="connsiteX1-53" fmla="*/ 558910 w 558910"/>
                <a:gd name="connsiteY1-54" fmla="*/ 152503 h 719312"/>
                <a:gd name="connsiteX2-55" fmla="*/ 404864 w 558910"/>
                <a:gd name="connsiteY2-56" fmla="*/ 719312 h 719312"/>
                <a:gd name="connsiteX3-57" fmla="*/ 0 w 558910"/>
                <a:gd name="connsiteY3-58" fmla="*/ 606740 h 719312"/>
                <a:gd name="connsiteX4-59" fmla="*/ 475962 w 558910"/>
                <a:gd name="connsiteY4-60" fmla="*/ 433 h 719312"/>
                <a:gd name="connsiteX0-61" fmla="*/ 475962 w 558910"/>
                <a:gd name="connsiteY0-62" fmla="*/ 382 h 719261"/>
                <a:gd name="connsiteX1-63" fmla="*/ 558910 w 558910"/>
                <a:gd name="connsiteY1-64" fmla="*/ 152452 h 719261"/>
                <a:gd name="connsiteX2-65" fmla="*/ 404864 w 558910"/>
                <a:gd name="connsiteY2-66" fmla="*/ 719261 h 719261"/>
                <a:gd name="connsiteX3-67" fmla="*/ 0 w 558910"/>
                <a:gd name="connsiteY3-68" fmla="*/ 606689 h 719261"/>
                <a:gd name="connsiteX4-69" fmla="*/ 475962 w 558910"/>
                <a:gd name="connsiteY4-70" fmla="*/ 382 h 719261"/>
                <a:gd name="connsiteX0-71" fmla="*/ 475962 w 558910"/>
                <a:gd name="connsiteY0-72" fmla="*/ 382 h 719261"/>
                <a:gd name="connsiteX1-73" fmla="*/ 558910 w 558910"/>
                <a:gd name="connsiteY1-74" fmla="*/ 152452 h 719261"/>
                <a:gd name="connsiteX2-75" fmla="*/ 404864 w 558910"/>
                <a:gd name="connsiteY2-76" fmla="*/ 719261 h 719261"/>
                <a:gd name="connsiteX3-77" fmla="*/ 0 w 558910"/>
                <a:gd name="connsiteY3-78" fmla="*/ 606689 h 719261"/>
                <a:gd name="connsiteX4-79" fmla="*/ 475962 w 558910"/>
                <a:gd name="connsiteY4-80" fmla="*/ 382 h 719261"/>
                <a:gd name="connsiteX0-81" fmla="*/ 475962 w 558910"/>
                <a:gd name="connsiteY0-82" fmla="*/ 382 h 707411"/>
                <a:gd name="connsiteX1-83" fmla="*/ 558910 w 558910"/>
                <a:gd name="connsiteY1-84" fmla="*/ 152452 h 707411"/>
                <a:gd name="connsiteX2-85" fmla="*/ 418689 w 558910"/>
                <a:gd name="connsiteY2-86" fmla="*/ 707411 h 707411"/>
                <a:gd name="connsiteX3-87" fmla="*/ 0 w 558910"/>
                <a:gd name="connsiteY3-88" fmla="*/ 606689 h 707411"/>
                <a:gd name="connsiteX4-89" fmla="*/ 475962 w 558910"/>
                <a:gd name="connsiteY4-90" fmla="*/ 382 h 707411"/>
                <a:gd name="connsiteX0-91" fmla="*/ 475962 w 558910"/>
                <a:gd name="connsiteY0-92" fmla="*/ 382 h 707531"/>
                <a:gd name="connsiteX1-93" fmla="*/ 558910 w 558910"/>
                <a:gd name="connsiteY1-94" fmla="*/ 152452 h 707531"/>
                <a:gd name="connsiteX2-95" fmla="*/ 418689 w 558910"/>
                <a:gd name="connsiteY2-96" fmla="*/ 707411 h 707531"/>
                <a:gd name="connsiteX3-97" fmla="*/ 0 w 558910"/>
                <a:gd name="connsiteY3-98" fmla="*/ 606689 h 707531"/>
                <a:gd name="connsiteX4-99" fmla="*/ 475962 w 558910"/>
                <a:gd name="connsiteY4-100" fmla="*/ 382 h 707531"/>
                <a:gd name="connsiteX0-101" fmla="*/ 493547 w 558910"/>
                <a:gd name="connsiteY0-102" fmla="*/ 361 h 734864"/>
                <a:gd name="connsiteX1-103" fmla="*/ 558910 w 558910"/>
                <a:gd name="connsiteY1-104" fmla="*/ 179785 h 734864"/>
                <a:gd name="connsiteX2-105" fmla="*/ 418689 w 558910"/>
                <a:gd name="connsiteY2-106" fmla="*/ 734744 h 734864"/>
                <a:gd name="connsiteX3-107" fmla="*/ 0 w 558910"/>
                <a:gd name="connsiteY3-108" fmla="*/ 634022 h 734864"/>
                <a:gd name="connsiteX4-109" fmla="*/ 493547 w 558910"/>
                <a:gd name="connsiteY4-110" fmla="*/ 361 h 73486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58910" h="734864">
                  <a:moveTo>
                    <a:pt x="493547" y="361"/>
                  </a:moveTo>
                  <a:lnTo>
                    <a:pt x="558910" y="179785"/>
                  </a:lnTo>
                  <a:lnTo>
                    <a:pt x="418689" y="734744"/>
                  </a:lnTo>
                  <a:cubicBezTo>
                    <a:pt x="289658" y="736719"/>
                    <a:pt x="97431" y="714995"/>
                    <a:pt x="0" y="634022"/>
                  </a:cubicBezTo>
                  <a:cubicBezTo>
                    <a:pt x="116522" y="491826"/>
                    <a:pt x="143981" y="-15439"/>
                    <a:pt x="493547" y="361"/>
                  </a:cubicBezTo>
                  <a:close/>
                </a:path>
              </a:pathLst>
            </a:custGeom>
            <a:solidFill>
              <a:srgbClr val="EAE221"/>
            </a:solidFill>
            <a:ln>
              <a:solidFill>
                <a:srgbClr val="CBC21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13795" y="1763325"/>
              <a:ext cx="831537" cy="492195"/>
            </a:xfrm>
            <a:custGeom>
              <a:avLst/>
              <a:gdLst>
                <a:gd name="connsiteX0" fmla="*/ 0 w 768854"/>
                <a:gd name="connsiteY0" fmla="*/ 0 h 374791"/>
                <a:gd name="connsiteX1" fmla="*/ 768854 w 768854"/>
                <a:gd name="connsiteY1" fmla="*/ 0 h 374791"/>
                <a:gd name="connsiteX2" fmla="*/ 768854 w 768854"/>
                <a:gd name="connsiteY2" fmla="*/ 374791 h 374791"/>
                <a:gd name="connsiteX3" fmla="*/ 0 w 768854"/>
                <a:gd name="connsiteY3" fmla="*/ 374791 h 374791"/>
                <a:gd name="connsiteX4" fmla="*/ 0 w 768854"/>
                <a:gd name="connsiteY4" fmla="*/ 0 h 374791"/>
                <a:gd name="connsiteX0-1" fmla="*/ 178364 w 768854"/>
                <a:gd name="connsiteY0-2" fmla="*/ 0 h 492195"/>
                <a:gd name="connsiteX1-3" fmla="*/ 768854 w 768854"/>
                <a:gd name="connsiteY1-4" fmla="*/ 117404 h 492195"/>
                <a:gd name="connsiteX2-5" fmla="*/ 768854 w 768854"/>
                <a:gd name="connsiteY2-6" fmla="*/ 492195 h 492195"/>
                <a:gd name="connsiteX3-7" fmla="*/ 0 w 768854"/>
                <a:gd name="connsiteY3-8" fmla="*/ 492195 h 492195"/>
                <a:gd name="connsiteX4-9" fmla="*/ 178364 w 768854"/>
                <a:gd name="connsiteY4-10" fmla="*/ 0 h 492195"/>
                <a:gd name="connsiteX0-11" fmla="*/ 178364 w 768854"/>
                <a:gd name="connsiteY0-12" fmla="*/ 0 h 492195"/>
                <a:gd name="connsiteX1-13" fmla="*/ 561138 w 768854"/>
                <a:gd name="connsiteY1-14" fmla="*/ 18062 h 492195"/>
                <a:gd name="connsiteX2-15" fmla="*/ 768854 w 768854"/>
                <a:gd name="connsiteY2-16" fmla="*/ 492195 h 492195"/>
                <a:gd name="connsiteX3-17" fmla="*/ 0 w 768854"/>
                <a:gd name="connsiteY3-18" fmla="*/ 492195 h 492195"/>
                <a:gd name="connsiteX4-19" fmla="*/ 178364 w 768854"/>
                <a:gd name="connsiteY4-20" fmla="*/ 0 h 492195"/>
                <a:gd name="connsiteX0-21" fmla="*/ 207715 w 798205"/>
                <a:gd name="connsiteY0-22" fmla="*/ 0 h 492195"/>
                <a:gd name="connsiteX1-23" fmla="*/ 590489 w 798205"/>
                <a:gd name="connsiteY1-24" fmla="*/ 18062 h 492195"/>
                <a:gd name="connsiteX2-25" fmla="*/ 798205 w 798205"/>
                <a:gd name="connsiteY2-26" fmla="*/ 492195 h 492195"/>
                <a:gd name="connsiteX3-27" fmla="*/ 0 w 798205"/>
                <a:gd name="connsiteY3-28" fmla="*/ 126435 h 492195"/>
                <a:gd name="connsiteX4-29" fmla="*/ 207715 w 798205"/>
                <a:gd name="connsiteY4-30" fmla="*/ 0 h 492195"/>
                <a:gd name="connsiteX0-31" fmla="*/ 207715 w 798205"/>
                <a:gd name="connsiteY0-32" fmla="*/ 0 h 492195"/>
                <a:gd name="connsiteX1-33" fmla="*/ 590489 w 798205"/>
                <a:gd name="connsiteY1-34" fmla="*/ 18062 h 492195"/>
                <a:gd name="connsiteX2-35" fmla="*/ 798205 w 798205"/>
                <a:gd name="connsiteY2-36" fmla="*/ 492195 h 492195"/>
                <a:gd name="connsiteX3-37" fmla="*/ 0 w 798205"/>
                <a:gd name="connsiteY3-38" fmla="*/ 126435 h 492195"/>
                <a:gd name="connsiteX4-39" fmla="*/ 207715 w 798205"/>
                <a:gd name="connsiteY4-40" fmla="*/ 0 h 492195"/>
                <a:gd name="connsiteX0-41" fmla="*/ 207715 w 798205"/>
                <a:gd name="connsiteY0-42" fmla="*/ 0 h 492195"/>
                <a:gd name="connsiteX1-43" fmla="*/ 590489 w 798205"/>
                <a:gd name="connsiteY1-44" fmla="*/ 18062 h 492195"/>
                <a:gd name="connsiteX2-45" fmla="*/ 798205 w 798205"/>
                <a:gd name="connsiteY2-46" fmla="*/ 492195 h 492195"/>
                <a:gd name="connsiteX3-47" fmla="*/ 0 w 798205"/>
                <a:gd name="connsiteY3-48" fmla="*/ 126435 h 492195"/>
                <a:gd name="connsiteX4-49" fmla="*/ 207715 w 798205"/>
                <a:gd name="connsiteY4-50" fmla="*/ 0 h 492195"/>
                <a:gd name="connsiteX0-51" fmla="*/ 207715 w 798205"/>
                <a:gd name="connsiteY0-52" fmla="*/ 0 h 492195"/>
                <a:gd name="connsiteX1-53" fmla="*/ 590489 w 798205"/>
                <a:gd name="connsiteY1-54" fmla="*/ 18062 h 492195"/>
                <a:gd name="connsiteX2-55" fmla="*/ 798205 w 798205"/>
                <a:gd name="connsiteY2-56" fmla="*/ 492195 h 492195"/>
                <a:gd name="connsiteX3-57" fmla="*/ 0 w 798205"/>
                <a:gd name="connsiteY3-58" fmla="*/ 126435 h 492195"/>
                <a:gd name="connsiteX4-59" fmla="*/ 207715 w 798205"/>
                <a:gd name="connsiteY4-60" fmla="*/ 0 h 492195"/>
                <a:gd name="connsiteX0-61" fmla="*/ 207715 w 798205"/>
                <a:gd name="connsiteY0-62" fmla="*/ 0 h 492195"/>
                <a:gd name="connsiteX1-63" fmla="*/ 590489 w 798205"/>
                <a:gd name="connsiteY1-64" fmla="*/ 18062 h 492195"/>
                <a:gd name="connsiteX2-65" fmla="*/ 798205 w 798205"/>
                <a:gd name="connsiteY2-66" fmla="*/ 492195 h 492195"/>
                <a:gd name="connsiteX3-67" fmla="*/ 0 w 798205"/>
                <a:gd name="connsiteY3-68" fmla="*/ 126435 h 492195"/>
                <a:gd name="connsiteX4-69" fmla="*/ 207715 w 798205"/>
                <a:gd name="connsiteY4-70" fmla="*/ 0 h 492195"/>
                <a:gd name="connsiteX0-71" fmla="*/ 207715 w 798205"/>
                <a:gd name="connsiteY0-72" fmla="*/ 0 h 492195"/>
                <a:gd name="connsiteX1-73" fmla="*/ 590489 w 798205"/>
                <a:gd name="connsiteY1-74" fmla="*/ 18062 h 492195"/>
                <a:gd name="connsiteX2-75" fmla="*/ 798205 w 798205"/>
                <a:gd name="connsiteY2-76" fmla="*/ 492195 h 492195"/>
                <a:gd name="connsiteX3-77" fmla="*/ 0 w 798205"/>
                <a:gd name="connsiteY3-78" fmla="*/ 126435 h 492195"/>
                <a:gd name="connsiteX4-79" fmla="*/ 207715 w 798205"/>
                <a:gd name="connsiteY4-80" fmla="*/ 0 h 492195"/>
                <a:gd name="connsiteX0-81" fmla="*/ 207715 w 798205"/>
                <a:gd name="connsiteY0-82" fmla="*/ 0 h 492195"/>
                <a:gd name="connsiteX1-83" fmla="*/ 590489 w 798205"/>
                <a:gd name="connsiteY1-84" fmla="*/ 18062 h 492195"/>
                <a:gd name="connsiteX2-85" fmla="*/ 798205 w 798205"/>
                <a:gd name="connsiteY2-86" fmla="*/ 492195 h 492195"/>
                <a:gd name="connsiteX3-87" fmla="*/ 0 w 798205"/>
                <a:gd name="connsiteY3-88" fmla="*/ 126435 h 492195"/>
                <a:gd name="connsiteX4-89" fmla="*/ 207715 w 798205"/>
                <a:gd name="connsiteY4-90" fmla="*/ 0 h 492195"/>
                <a:gd name="connsiteX0-91" fmla="*/ 156915 w 747405"/>
                <a:gd name="connsiteY0-92" fmla="*/ 0 h 492195"/>
                <a:gd name="connsiteX1-93" fmla="*/ 539689 w 747405"/>
                <a:gd name="connsiteY1-94" fmla="*/ 18062 h 492195"/>
                <a:gd name="connsiteX2-95" fmla="*/ 747405 w 747405"/>
                <a:gd name="connsiteY2-96" fmla="*/ 492195 h 492195"/>
                <a:gd name="connsiteX3-97" fmla="*/ 0 w 747405"/>
                <a:gd name="connsiteY3-98" fmla="*/ 478127 h 492195"/>
                <a:gd name="connsiteX4-99" fmla="*/ 156915 w 747405"/>
                <a:gd name="connsiteY4-100" fmla="*/ 0 h 492195"/>
                <a:gd name="connsiteX0-101" fmla="*/ 156915 w 747405"/>
                <a:gd name="connsiteY0-102" fmla="*/ 0 h 492195"/>
                <a:gd name="connsiteX1-103" fmla="*/ 539689 w 747405"/>
                <a:gd name="connsiteY1-104" fmla="*/ 18062 h 492195"/>
                <a:gd name="connsiteX2-105" fmla="*/ 747405 w 747405"/>
                <a:gd name="connsiteY2-106" fmla="*/ 492195 h 492195"/>
                <a:gd name="connsiteX3-107" fmla="*/ 0 w 747405"/>
                <a:gd name="connsiteY3-108" fmla="*/ 478127 h 492195"/>
                <a:gd name="connsiteX4-109" fmla="*/ 156915 w 747405"/>
                <a:gd name="connsiteY4-110" fmla="*/ 0 h 492195"/>
                <a:gd name="connsiteX0-111" fmla="*/ 156915 w 776791"/>
                <a:gd name="connsiteY0-112" fmla="*/ 0 h 492195"/>
                <a:gd name="connsiteX1-113" fmla="*/ 539689 w 776791"/>
                <a:gd name="connsiteY1-114" fmla="*/ 18062 h 492195"/>
                <a:gd name="connsiteX2-115" fmla="*/ 747405 w 776791"/>
                <a:gd name="connsiteY2-116" fmla="*/ 492195 h 492195"/>
                <a:gd name="connsiteX3-117" fmla="*/ 0 w 776791"/>
                <a:gd name="connsiteY3-118" fmla="*/ 478127 h 492195"/>
                <a:gd name="connsiteX4-119" fmla="*/ 156915 w 776791"/>
                <a:gd name="connsiteY4-120" fmla="*/ 0 h 492195"/>
                <a:gd name="connsiteX0-121" fmla="*/ 203415 w 823291"/>
                <a:gd name="connsiteY0-122" fmla="*/ 0 h 492195"/>
                <a:gd name="connsiteX1-123" fmla="*/ 586189 w 823291"/>
                <a:gd name="connsiteY1-124" fmla="*/ 18062 h 492195"/>
                <a:gd name="connsiteX2-125" fmla="*/ 793905 w 823291"/>
                <a:gd name="connsiteY2-126" fmla="*/ 492195 h 492195"/>
                <a:gd name="connsiteX3-127" fmla="*/ 46500 w 823291"/>
                <a:gd name="connsiteY3-128" fmla="*/ 478127 h 492195"/>
                <a:gd name="connsiteX4-129" fmla="*/ 203415 w 823291"/>
                <a:gd name="connsiteY4-130" fmla="*/ 0 h 492195"/>
                <a:gd name="connsiteX0-131" fmla="*/ 211661 w 831537"/>
                <a:gd name="connsiteY0-132" fmla="*/ 0 h 492195"/>
                <a:gd name="connsiteX1-133" fmla="*/ 594435 w 831537"/>
                <a:gd name="connsiteY1-134" fmla="*/ 18062 h 492195"/>
                <a:gd name="connsiteX2-135" fmla="*/ 802151 w 831537"/>
                <a:gd name="connsiteY2-136" fmla="*/ 492195 h 492195"/>
                <a:gd name="connsiteX3-137" fmla="*/ 54746 w 831537"/>
                <a:gd name="connsiteY3-138" fmla="*/ 478127 h 492195"/>
                <a:gd name="connsiteX4-139" fmla="*/ 211661 w 831537"/>
                <a:gd name="connsiteY4-140" fmla="*/ 0 h 4921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831537" h="492195">
                  <a:moveTo>
                    <a:pt x="211661" y="0"/>
                  </a:moveTo>
                  <a:cubicBezTo>
                    <a:pt x="329484" y="150606"/>
                    <a:pt x="587983" y="76518"/>
                    <a:pt x="594435" y="18062"/>
                  </a:cubicBezTo>
                  <a:cubicBezTo>
                    <a:pt x="1015366" y="150706"/>
                    <a:pt x="732912" y="334151"/>
                    <a:pt x="802151" y="492195"/>
                  </a:cubicBezTo>
                  <a:lnTo>
                    <a:pt x="54746" y="478127"/>
                  </a:lnTo>
                  <a:cubicBezTo>
                    <a:pt x="107051" y="318751"/>
                    <a:pt x="-184520" y="116391"/>
                    <a:pt x="211661" y="0"/>
                  </a:cubicBezTo>
                  <a:close/>
                </a:path>
              </a:pathLst>
            </a:custGeom>
            <a:solidFill>
              <a:srgbClr val="EAE221"/>
            </a:solidFill>
            <a:ln>
              <a:solidFill>
                <a:srgbClr val="CBC21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188183" y="1876133"/>
              <a:ext cx="558910" cy="734864"/>
            </a:xfrm>
            <a:custGeom>
              <a:avLst/>
              <a:gdLst>
                <a:gd name="connsiteX0" fmla="*/ 0 w 335741"/>
                <a:gd name="connsiteY0" fmla="*/ 0 h 464112"/>
                <a:gd name="connsiteX1" fmla="*/ 335741 w 335741"/>
                <a:gd name="connsiteY1" fmla="*/ 0 h 464112"/>
                <a:gd name="connsiteX2" fmla="*/ 335741 w 335741"/>
                <a:gd name="connsiteY2" fmla="*/ 464112 h 464112"/>
                <a:gd name="connsiteX3" fmla="*/ 0 w 335741"/>
                <a:gd name="connsiteY3" fmla="*/ 464112 h 464112"/>
                <a:gd name="connsiteX4" fmla="*/ 0 w 335741"/>
                <a:gd name="connsiteY4" fmla="*/ 0 h 464112"/>
                <a:gd name="connsiteX0-1" fmla="*/ 254768 w 335741"/>
                <a:gd name="connsiteY0-2" fmla="*/ 0 h 604333"/>
                <a:gd name="connsiteX1-3" fmla="*/ 335741 w 335741"/>
                <a:gd name="connsiteY1-4" fmla="*/ 140221 h 604333"/>
                <a:gd name="connsiteX2-5" fmla="*/ 335741 w 335741"/>
                <a:gd name="connsiteY2-6" fmla="*/ 604333 h 604333"/>
                <a:gd name="connsiteX3-7" fmla="*/ 0 w 335741"/>
                <a:gd name="connsiteY3-8" fmla="*/ 604333 h 604333"/>
                <a:gd name="connsiteX4-9" fmla="*/ 254768 w 335741"/>
                <a:gd name="connsiteY4-10" fmla="*/ 0 h 604333"/>
                <a:gd name="connsiteX0-11" fmla="*/ 254768 w 335741"/>
                <a:gd name="connsiteY0-12" fmla="*/ 948 h 605281"/>
                <a:gd name="connsiteX1-13" fmla="*/ 335741 w 335741"/>
                <a:gd name="connsiteY1-14" fmla="*/ 141169 h 605281"/>
                <a:gd name="connsiteX2-15" fmla="*/ 335741 w 335741"/>
                <a:gd name="connsiteY2-16" fmla="*/ 605281 h 605281"/>
                <a:gd name="connsiteX3-17" fmla="*/ 0 w 335741"/>
                <a:gd name="connsiteY3-18" fmla="*/ 605281 h 605281"/>
                <a:gd name="connsiteX4-19" fmla="*/ 254768 w 335741"/>
                <a:gd name="connsiteY4-20" fmla="*/ 948 h 605281"/>
                <a:gd name="connsiteX0-21" fmla="*/ 477937 w 558910"/>
                <a:gd name="connsiteY0-22" fmla="*/ 969 h 605302"/>
                <a:gd name="connsiteX1-23" fmla="*/ 558910 w 558910"/>
                <a:gd name="connsiteY1-24" fmla="*/ 141190 h 605302"/>
                <a:gd name="connsiteX2-25" fmla="*/ 558910 w 558910"/>
                <a:gd name="connsiteY2-26" fmla="*/ 605302 h 605302"/>
                <a:gd name="connsiteX3-27" fmla="*/ 0 w 558910"/>
                <a:gd name="connsiteY3-28" fmla="*/ 595427 h 605302"/>
                <a:gd name="connsiteX4-29" fmla="*/ 477937 w 558910"/>
                <a:gd name="connsiteY4-30" fmla="*/ 969 h 605302"/>
                <a:gd name="connsiteX0-31" fmla="*/ 477937 w 558910"/>
                <a:gd name="connsiteY0-32" fmla="*/ 969 h 707999"/>
                <a:gd name="connsiteX1-33" fmla="*/ 558910 w 558910"/>
                <a:gd name="connsiteY1-34" fmla="*/ 141190 h 707999"/>
                <a:gd name="connsiteX2-35" fmla="*/ 404864 w 558910"/>
                <a:gd name="connsiteY2-36" fmla="*/ 707999 h 707999"/>
                <a:gd name="connsiteX3-37" fmla="*/ 0 w 558910"/>
                <a:gd name="connsiteY3-38" fmla="*/ 595427 h 707999"/>
                <a:gd name="connsiteX4-39" fmla="*/ 477937 w 558910"/>
                <a:gd name="connsiteY4-40" fmla="*/ 969 h 707999"/>
                <a:gd name="connsiteX0-41" fmla="*/ 475962 w 558910"/>
                <a:gd name="connsiteY0-42" fmla="*/ 943 h 719822"/>
                <a:gd name="connsiteX1-43" fmla="*/ 558910 w 558910"/>
                <a:gd name="connsiteY1-44" fmla="*/ 153013 h 719822"/>
                <a:gd name="connsiteX2-45" fmla="*/ 404864 w 558910"/>
                <a:gd name="connsiteY2-46" fmla="*/ 719822 h 719822"/>
                <a:gd name="connsiteX3-47" fmla="*/ 0 w 558910"/>
                <a:gd name="connsiteY3-48" fmla="*/ 607250 h 719822"/>
                <a:gd name="connsiteX4-49" fmla="*/ 475962 w 558910"/>
                <a:gd name="connsiteY4-50" fmla="*/ 943 h 719822"/>
                <a:gd name="connsiteX0-51" fmla="*/ 475962 w 558910"/>
                <a:gd name="connsiteY0-52" fmla="*/ 433 h 719312"/>
                <a:gd name="connsiteX1-53" fmla="*/ 558910 w 558910"/>
                <a:gd name="connsiteY1-54" fmla="*/ 152503 h 719312"/>
                <a:gd name="connsiteX2-55" fmla="*/ 404864 w 558910"/>
                <a:gd name="connsiteY2-56" fmla="*/ 719312 h 719312"/>
                <a:gd name="connsiteX3-57" fmla="*/ 0 w 558910"/>
                <a:gd name="connsiteY3-58" fmla="*/ 606740 h 719312"/>
                <a:gd name="connsiteX4-59" fmla="*/ 475962 w 558910"/>
                <a:gd name="connsiteY4-60" fmla="*/ 433 h 719312"/>
                <a:gd name="connsiteX0-61" fmla="*/ 475962 w 558910"/>
                <a:gd name="connsiteY0-62" fmla="*/ 382 h 719261"/>
                <a:gd name="connsiteX1-63" fmla="*/ 558910 w 558910"/>
                <a:gd name="connsiteY1-64" fmla="*/ 152452 h 719261"/>
                <a:gd name="connsiteX2-65" fmla="*/ 404864 w 558910"/>
                <a:gd name="connsiteY2-66" fmla="*/ 719261 h 719261"/>
                <a:gd name="connsiteX3-67" fmla="*/ 0 w 558910"/>
                <a:gd name="connsiteY3-68" fmla="*/ 606689 h 719261"/>
                <a:gd name="connsiteX4-69" fmla="*/ 475962 w 558910"/>
                <a:gd name="connsiteY4-70" fmla="*/ 382 h 719261"/>
                <a:gd name="connsiteX0-71" fmla="*/ 475962 w 558910"/>
                <a:gd name="connsiteY0-72" fmla="*/ 382 h 719261"/>
                <a:gd name="connsiteX1-73" fmla="*/ 558910 w 558910"/>
                <a:gd name="connsiteY1-74" fmla="*/ 152452 h 719261"/>
                <a:gd name="connsiteX2-75" fmla="*/ 404864 w 558910"/>
                <a:gd name="connsiteY2-76" fmla="*/ 719261 h 719261"/>
                <a:gd name="connsiteX3-77" fmla="*/ 0 w 558910"/>
                <a:gd name="connsiteY3-78" fmla="*/ 606689 h 719261"/>
                <a:gd name="connsiteX4-79" fmla="*/ 475962 w 558910"/>
                <a:gd name="connsiteY4-80" fmla="*/ 382 h 719261"/>
                <a:gd name="connsiteX0-81" fmla="*/ 475962 w 558910"/>
                <a:gd name="connsiteY0-82" fmla="*/ 382 h 707411"/>
                <a:gd name="connsiteX1-83" fmla="*/ 558910 w 558910"/>
                <a:gd name="connsiteY1-84" fmla="*/ 152452 h 707411"/>
                <a:gd name="connsiteX2-85" fmla="*/ 418689 w 558910"/>
                <a:gd name="connsiteY2-86" fmla="*/ 707411 h 707411"/>
                <a:gd name="connsiteX3-87" fmla="*/ 0 w 558910"/>
                <a:gd name="connsiteY3-88" fmla="*/ 606689 h 707411"/>
                <a:gd name="connsiteX4-89" fmla="*/ 475962 w 558910"/>
                <a:gd name="connsiteY4-90" fmla="*/ 382 h 707411"/>
                <a:gd name="connsiteX0-91" fmla="*/ 475962 w 558910"/>
                <a:gd name="connsiteY0-92" fmla="*/ 382 h 707531"/>
                <a:gd name="connsiteX1-93" fmla="*/ 558910 w 558910"/>
                <a:gd name="connsiteY1-94" fmla="*/ 152452 h 707531"/>
                <a:gd name="connsiteX2-95" fmla="*/ 418689 w 558910"/>
                <a:gd name="connsiteY2-96" fmla="*/ 707411 h 707531"/>
                <a:gd name="connsiteX3-97" fmla="*/ 0 w 558910"/>
                <a:gd name="connsiteY3-98" fmla="*/ 606689 h 707531"/>
                <a:gd name="connsiteX4-99" fmla="*/ 475962 w 558910"/>
                <a:gd name="connsiteY4-100" fmla="*/ 382 h 707531"/>
                <a:gd name="connsiteX0-101" fmla="*/ 493547 w 558910"/>
                <a:gd name="connsiteY0-102" fmla="*/ 361 h 734864"/>
                <a:gd name="connsiteX1-103" fmla="*/ 558910 w 558910"/>
                <a:gd name="connsiteY1-104" fmla="*/ 179785 h 734864"/>
                <a:gd name="connsiteX2-105" fmla="*/ 418689 w 558910"/>
                <a:gd name="connsiteY2-106" fmla="*/ 734744 h 734864"/>
                <a:gd name="connsiteX3-107" fmla="*/ 0 w 558910"/>
                <a:gd name="connsiteY3-108" fmla="*/ 634022 h 734864"/>
                <a:gd name="connsiteX4-109" fmla="*/ 493547 w 558910"/>
                <a:gd name="connsiteY4-110" fmla="*/ 361 h 73486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58910" h="734864">
                  <a:moveTo>
                    <a:pt x="493547" y="361"/>
                  </a:moveTo>
                  <a:lnTo>
                    <a:pt x="558910" y="179785"/>
                  </a:lnTo>
                  <a:lnTo>
                    <a:pt x="418689" y="734744"/>
                  </a:lnTo>
                  <a:cubicBezTo>
                    <a:pt x="289658" y="736719"/>
                    <a:pt x="97431" y="714995"/>
                    <a:pt x="0" y="634022"/>
                  </a:cubicBezTo>
                  <a:cubicBezTo>
                    <a:pt x="116522" y="491826"/>
                    <a:pt x="143981" y="-15439"/>
                    <a:pt x="493547" y="361"/>
                  </a:cubicBezTo>
                  <a:close/>
                </a:path>
              </a:pathLst>
            </a:custGeom>
            <a:solidFill>
              <a:srgbClr val="EAE221"/>
            </a:solidFill>
            <a:ln>
              <a:solidFill>
                <a:srgbClr val="CBC21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314252" y="2706096"/>
              <a:ext cx="1586454" cy="1458946"/>
            </a:xfrm>
            <a:custGeom>
              <a:avLst/>
              <a:gdLst>
                <a:gd name="connsiteX0" fmla="*/ 0 w 277677"/>
                <a:gd name="connsiteY0" fmla="*/ 0 h 356716"/>
                <a:gd name="connsiteX1" fmla="*/ 277677 w 277677"/>
                <a:gd name="connsiteY1" fmla="*/ 0 h 356716"/>
                <a:gd name="connsiteX2" fmla="*/ 277677 w 277677"/>
                <a:gd name="connsiteY2" fmla="*/ 356716 h 356716"/>
                <a:gd name="connsiteX3" fmla="*/ 0 w 277677"/>
                <a:gd name="connsiteY3" fmla="*/ 356716 h 356716"/>
                <a:gd name="connsiteX4" fmla="*/ 0 w 277677"/>
                <a:gd name="connsiteY4" fmla="*/ 0 h 356716"/>
                <a:gd name="connsiteX0-1" fmla="*/ 369277 w 646954"/>
                <a:gd name="connsiteY0-2" fmla="*/ 0 h 1296237"/>
                <a:gd name="connsiteX1-3" fmla="*/ 646954 w 646954"/>
                <a:gd name="connsiteY1-4" fmla="*/ 0 h 1296237"/>
                <a:gd name="connsiteX2-5" fmla="*/ 646954 w 646954"/>
                <a:gd name="connsiteY2-6" fmla="*/ 356716 h 1296237"/>
                <a:gd name="connsiteX3-7" fmla="*/ 0 w 646954"/>
                <a:gd name="connsiteY3-8" fmla="*/ 1296237 h 1296237"/>
                <a:gd name="connsiteX4-9" fmla="*/ 369277 w 646954"/>
                <a:gd name="connsiteY4-10" fmla="*/ 0 h 1296237"/>
                <a:gd name="connsiteX0-11" fmla="*/ 369277 w 1583963"/>
                <a:gd name="connsiteY0-12" fmla="*/ 0 h 1311309"/>
                <a:gd name="connsiteX1-13" fmla="*/ 646954 w 1583963"/>
                <a:gd name="connsiteY1-14" fmla="*/ 0 h 1311309"/>
                <a:gd name="connsiteX2-15" fmla="*/ 1583963 w 1583963"/>
                <a:gd name="connsiteY2-16" fmla="*/ 1311309 h 1311309"/>
                <a:gd name="connsiteX3-17" fmla="*/ 0 w 1583963"/>
                <a:gd name="connsiteY3-18" fmla="*/ 1296237 h 1311309"/>
                <a:gd name="connsiteX4-19" fmla="*/ 369277 w 1583963"/>
                <a:gd name="connsiteY4-20" fmla="*/ 0 h 1311309"/>
                <a:gd name="connsiteX0-21" fmla="*/ 369277 w 1583963"/>
                <a:gd name="connsiteY0-22" fmla="*/ 97971 h 1409280"/>
                <a:gd name="connsiteX1-23" fmla="*/ 1237295 w 1583963"/>
                <a:gd name="connsiteY1-24" fmla="*/ 0 h 1409280"/>
                <a:gd name="connsiteX2-25" fmla="*/ 1583963 w 1583963"/>
                <a:gd name="connsiteY2-26" fmla="*/ 1409280 h 1409280"/>
                <a:gd name="connsiteX3-27" fmla="*/ 0 w 1583963"/>
                <a:gd name="connsiteY3-28" fmla="*/ 1394208 h 1409280"/>
                <a:gd name="connsiteX4-29" fmla="*/ 369277 w 1583963"/>
                <a:gd name="connsiteY4-30" fmla="*/ 97971 h 1409280"/>
                <a:gd name="connsiteX0-31" fmla="*/ 369277 w 1583963"/>
                <a:gd name="connsiteY0-32" fmla="*/ 97971 h 1409280"/>
                <a:gd name="connsiteX1-33" fmla="*/ 1237295 w 1583963"/>
                <a:gd name="connsiteY1-34" fmla="*/ 0 h 1409280"/>
                <a:gd name="connsiteX2-35" fmla="*/ 1583963 w 1583963"/>
                <a:gd name="connsiteY2-36" fmla="*/ 1409280 h 1409280"/>
                <a:gd name="connsiteX3-37" fmla="*/ 0 w 1583963"/>
                <a:gd name="connsiteY3-38" fmla="*/ 1394208 h 1409280"/>
                <a:gd name="connsiteX4-39" fmla="*/ 368112 w 1583963"/>
                <a:gd name="connsiteY4-40" fmla="*/ 110531 h 1409280"/>
                <a:gd name="connsiteX5" fmla="*/ 369277 w 1583963"/>
                <a:gd name="connsiteY5" fmla="*/ 97971 h 1409280"/>
                <a:gd name="connsiteX0-41" fmla="*/ 369277 w 1583963"/>
                <a:gd name="connsiteY0-42" fmla="*/ 90435 h 1409280"/>
                <a:gd name="connsiteX1-43" fmla="*/ 1237295 w 1583963"/>
                <a:gd name="connsiteY1-44" fmla="*/ 0 h 1409280"/>
                <a:gd name="connsiteX2-45" fmla="*/ 1583963 w 1583963"/>
                <a:gd name="connsiteY2-46" fmla="*/ 1409280 h 1409280"/>
                <a:gd name="connsiteX3-47" fmla="*/ 0 w 1583963"/>
                <a:gd name="connsiteY3-48" fmla="*/ 1394208 h 1409280"/>
                <a:gd name="connsiteX4-49" fmla="*/ 368112 w 1583963"/>
                <a:gd name="connsiteY4-50" fmla="*/ 110531 h 1409280"/>
                <a:gd name="connsiteX5-51" fmla="*/ 369277 w 1583963"/>
                <a:gd name="connsiteY5-52" fmla="*/ 90435 h 1409280"/>
                <a:gd name="connsiteX0-53" fmla="*/ 368112 w 1583963"/>
                <a:gd name="connsiteY0-54" fmla="*/ 232123 h 1530872"/>
                <a:gd name="connsiteX1-55" fmla="*/ 1237295 w 1583963"/>
                <a:gd name="connsiteY1-56" fmla="*/ 121592 h 1530872"/>
                <a:gd name="connsiteX2-57" fmla="*/ 1583963 w 1583963"/>
                <a:gd name="connsiteY2-58" fmla="*/ 1530872 h 1530872"/>
                <a:gd name="connsiteX3-59" fmla="*/ 0 w 1583963"/>
                <a:gd name="connsiteY3-60" fmla="*/ 1515800 h 1530872"/>
                <a:gd name="connsiteX4-61" fmla="*/ 368112 w 1583963"/>
                <a:gd name="connsiteY4-62" fmla="*/ 232123 h 1530872"/>
                <a:gd name="connsiteX0-63" fmla="*/ 348015 w 1583963"/>
                <a:gd name="connsiteY0-64" fmla="*/ 175887 h 1570096"/>
                <a:gd name="connsiteX1-65" fmla="*/ 1237295 w 1583963"/>
                <a:gd name="connsiteY1-66" fmla="*/ 160816 h 1570096"/>
                <a:gd name="connsiteX2-67" fmla="*/ 1583963 w 1583963"/>
                <a:gd name="connsiteY2-68" fmla="*/ 1570096 h 1570096"/>
                <a:gd name="connsiteX3-69" fmla="*/ 0 w 1583963"/>
                <a:gd name="connsiteY3-70" fmla="*/ 1555024 h 1570096"/>
                <a:gd name="connsiteX4-71" fmla="*/ 348015 w 1583963"/>
                <a:gd name="connsiteY4-72" fmla="*/ 175887 h 1570096"/>
                <a:gd name="connsiteX0-73" fmla="*/ 348015 w 1583963"/>
                <a:gd name="connsiteY0-74" fmla="*/ 126982 h 1521191"/>
                <a:gd name="connsiteX1-75" fmla="*/ 1237295 w 1583963"/>
                <a:gd name="connsiteY1-76" fmla="*/ 111911 h 1521191"/>
                <a:gd name="connsiteX2-77" fmla="*/ 1583963 w 1583963"/>
                <a:gd name="connsiteY2-78" fmla="*/ 1521191 h 1521191"/>
                <a:gd name="connsiteX3-79" fmla="*/ 0 w 1583963"/>
                <a:gd name="connsiteY3-80" fmla="*/ 1506119 h 1521191"/>
                <a:gd name="connsiteX4-81" fmla="*/ 348015 w 1583963"/>
                <a:gd name="connsiteY4-82" fmla="*/ 126982 h 1521191"/>
                <a:gd name="connsiteX0-83" fmla="*/ 348015 w 1583963"/>
                <a:gd name="connsiteY0-84" fmla="*/ 62931 h 1457140"/>
                <a:gd name="connsiteX1-85" fmla="*/ 1237295 w 1583963"/>
                <a:gd name="connsiteY1-86" fmla="*/ 47860 h 1457140"/>
                <a:gd name="connsiteX2-87" fmla="*/ 1583963 w 1583963"/>
                <a:gd name="connsiteY2-88" fmla="*/ 1457140 h 1457140"/>
                <a:gd name="connsiteX3-89" fmla="*/ 0 w 1583963"/>
                <a:gd name="connsiteY3-90" fmla="*/ 1442068 h 1457140"/>
                <a:gd name="connsiteX4-91" fmla="*/ 348015 w 1583963"/>
                <a:gd name="connsiteY4-92" fmla="*/ 62931 h 1457140"/>
                <a:gd name="connsiteX0-93" fmla="*/ 348015 w 1583963"/>
                <a:gd name="connsiteY0-94" fmla="*/ 64737 h 1458946"/>
                <a:gd name="connsiteX1-95" fmla="*/ 1237295 w 1583963"/>
                <a:gd name="connsiteY1-96" fmla="*/ 49666 h 1458946"/>
                <a:gd name="connsiteX2-97" fmla="*/ 1583963 w 1583963"/>
                <a:gd name="connsiteY2-98" fmla="*/ 1458946 h 1458946"/>
                <a:gd name="connsiteX3-99" fmla="*/ 0 w 1583963"/>
                <a:gd name="connsiteY3-100" fmla="*/ 1443874 h 1458946"/>
                <a:gd name="connsiteX4-101" fmla="*/ 348015 w 1583963"/>
                <a:gd name="connsiteY4-102" fmla="*/ 64737 h 1458946"/>
                <a:gd name="connsiteX0-103" fmla="*/ 348015 w 1583963"/>
                <a:gd name="connsiteY0-104" fmla="*/ 64737 h 1458946"/>
                <a:gd name="connsiteX1-105" fmla="*/ 1237295 w 1583963"/>
                <a:gd name="connsiteY1-106" fmla="*/ 49666 h 1458946"/>
                <a:gd name="connsiteX2-107" fmla="*/ 1583963 w 1583963"/>
                <a:gd name="connsiteY2-108" fmla="*/ 1458946 h 1458946"/>
                <a:gd name="connsiteX3-109" fmla="*/ 0 w 1583963"/>
                <a:gd name="connsiteY3-110" fmla="*/ 1443874 h 1458946"/>
                <a:gd name="connsiteX4-111" fmla="*/ 348015 w 1583963"/>
                <a:gd name="connsiteY4-112" fmla="*/ 64737 h 1458946"/>
                <a:gd name="connsiteX0-113" fmla="*/ 350506 w 1586454"/>
                <a:gd name="connsiteY0-114" fmla="*/ 64737 h 1458946"/>
                <a:gd name="connsiteX1-115" fmla="*/ 1239786 w 1586454"/>
                <a:gd name="connsiteY1-116" fmla="*/ 49666 h 1458946"/>
                <a:gd name="connsiteX2-117" fmla="*/ 1586454 w 1586454"/>
                <a:gd name="connsiteY2-118" fmla="*/ 1458946 h 1458946"/>
                <a:gd name="connsiteX3-119" fmla="*/ 2491 w 1586454"/>
                <a:gd name="connsiteY3-120" fmla="*/ 1443874 h 1458946"/>
                <a:gd name="connsiteX4-121" fmla="*/ 350506 w 1586454"/>
                <a:gd name="connsiteY4-122" fmla="*/ 64737 h 1458946"/>
                <a:gd name="connsiteX0-123" fmla="*/ 350506 w 1586454"/>
                <a:gd name="connsiteY0-124" fmla="*/ 64737 h 1458946"/>
                <a:gd name="connsiteX1-125" fmla="*/ 1239786 w 1586454"/>
                <a:gd name="connsiteY1-126" fmla="*/ 49666 h 1458946"/>
                <a:gd name="connsiteX2-127" fmla="*/ 1586454 w 1586454"/>
                <a:gd name="connsiteY2-128" fmla="*/ 1458946 h 1458946"/>
                <a:gd name="connsiteX3-129" fmla="*/ 2491 w 1586454"/>
                <a:gd name="connsiteY3-130" fmla="*/ 1443874 h 1458946"/>
                <a:gd name="connsiteX4-131" fmla="*/ 350506 w 1586454"/>
                <a:gd name="connsiteY4-132" fmla="*/ 64737 h 1458946"/>
                <a:gd name="connsiteX0-133" fmla="*/ 350506 w 1586454"/>
                <a:gd name="connsiteY0-134" fmla="*/ 64737 h 1458946"/>
                <a:gd name="connsiteX1-135" fmla="*/ 1239786 w 1586454"/>
                <a:gd name="connsiteY1-136" fmla="*/ 49666 h 1458946"/>
                <a:gd name="connsiteX2-137" fmla="*/ 1586454 w 1586454"/>
                <a:gd name="connsiteY2-138" fmla="*/ 1458946 h 1458946"/>
                <a:gd name="connsiteX3-139" fmla="*/ 2491 w 1586454"/>
                <a:gd name="connsiteY3-140" fmla="*/ 1443874 h 1458946"/>
                <a:gd name="connsiteX4-141" fmla="*/ 350506 w 1586454"/>
                <a:gd name="connsiteY4-142" fmla="*/ 64737 h 1458946"/>
                <a:gd name="connsiteX0-143" fmla="*/ 350506 w 1586454"/>
                <a:gd name="connsiteY0-144" fmla="*/ 64737 h 1458946"/>
                <a:gd name="connsiteX1-145" fmla="*/ 1239786 w 1586454"/>
                <a:gd name="connsiteY1-146" fmla="*/ 49666 h 1458946"/>
                <a:gd name="connsiteX2-147" fmla="*/ 1586454 w 1586454"/>
                <a:gd name="connsiteY2-148" fmla="*/ 1458946 h 1458946"/>
                <a:gd name="connsiteX3-149" fmla="*/ 2491 w 1586454"/>
                <a:gd name="connsiteY3-150" fmla="*/ 1443874 h 1458946"/>
                <a:gd name="connsiteX4-151" fmla="*/ 350506 w 1586454"/>
                <a:gd name="connsiteY4-152" fmla="*/ 64737 h 1458946"/>
                <a:gd name="connsiteX0-153" fmla="*/ 350506 w 1586454"/>
                <a:gd name="connsiteY0-154" fmla="*/ 64737 h 1458946"/>
                <a:gd name="connsiteX1-155" fmla="*/ 1239786 w 1586454"/>
                <a:gd name="connsiteY1-156" fmla="*/ 49666 h 1458946"/>
                <a:gd name="connsiteX2-157" fmla="*/ 1586454 w 1586454"/>
                <a:gd name="connsiteY2-158" fmla="*/ 1458946 h 1458946"/>
                <a:gd name="connsiteX3-159" fmla="*/ 2491 w 1586454"/>
                <a:gd name="connsiteY3-160" fmla="*/ 1443874 h 1458946"/>
                <a:gd name="connsiteX4-161" fmla="*/ 350506 w 1586454"/>
                <a:gd name="connsiteY4-162" fmla="*/ 64737 h 145894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586454" h="1458946">
                  <a:moveTo>
                    <a:pt x="350506" y="64737"/>
                  </a:moveTo>
                  <a:cubicBezTo>
                    <a:pt x="458751" y="-21930"/>
                    <a:pt x="966806" y="-16067"/>
                    <a:pt x="1239786" y="49666"/>
                  </a:cubicBezTo>
                  <a:cubicBezTo>
                    <a:pt x="1425681" y="552083"/>
                    <a:pt x="1583942" y="1192666"/>
                    <a:pt x="1586454" y="1458946"/>
                  </a:cubicBezTo>
                  <a:cubicBezTo>
                    <a:pt x="1397598" y="1411216"/>
                    <a:pt x="332024" y="1325805"/>
                    <a:pt x="2491" y="1443874"/>
                  </a:cubicBezTo>
                  <a:cubicBezTo>
                    <a:pt x="-20507" y="1314082"/>
                    <a:pt x="117270" y="541196"/>
                    <a:pt x="350506" y="64737"/>
                  </a:cubicBezTo>
                  <a:close/>
                </a:path>
              </a:pathLst>
            </a:custGeom>
            <a:solidFill>
              <a:srgbClr val="EB6C15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80" name="Freeform: Shape 79"/>
            <p:cNvSpPr/>
            <p:nvPr/>
          </p:nvSpPr>
          <p:spPr>
            <a:xfrm>
              <a:off x="5758475" y="1763415"/>
              <a:ext cx="725803" cy="230018"/>
            </a:xfrm>
            <a:custGeom>
              <a:avLst/>
              <a:gdLst>
                <a:gd name="connsiteX0" fmla="*/ 548366 w 725803"/>
                <a:gd name="connsiteY0" fmla="*/ 18062 h 230018"/>
                <a:gd name="connsiteX1" fmla="*/ 717910 w 725803"/>
                <a:gd name="connsiteY1" fmla="*/ 97530 h 230018"/>
                <a:gd name="connsiteX2" fmla="*/ 725803 w 725803"/>
                <a:gd name="connsiteY2" fmla="*/ 104806 h 230018"/>
                <a:gd name="connsiteX3" fmla="*/ 724783 w 725803"/>
                <a:gd name="connsiteY3" fmla="*/ 109858 h 230018"/>
                <a:gd name="connsiteX4" fmla="*/ 549329 w 725803"/>
                <a:gd name="connsiteY4" fmla="*/ 226157 h 230018"/>
                <a:gd name="connsiteX5" fmla="*/ 373875 w 725803"/>
                <a:gd name="connsiteY5" fmla="*/ 109858 h 230018"/>
                <a:gd name="connsiteX6" fmla="*/ 369336 w 725803"/>
                <a:gd name="connsiteY6" fmla="*/ 87374 h 230018"/>
                <a:gd name="connsiteX7" fmla="*/ 398743 w 725803"/>
                <a:gd name="connsiteY7" fmla="*/ 87429 h 230018"/>
                <a:gd name="connsiteX8" fmla="*/ 548366 w 725803"/>
                <a:gd name="connsiteY8" fmla="*/ 18062 h 230018"/>
                <a:gd name="connsiteX9" fmla="*/ 165592 w 725803"/>
                <a:gd name="connsiteY9" fmla="*/ 0 h 230018"/>
                <a:gd name="connsiteX10" fmla="*/ 336781 w 725803"/>
                <a:gd name="connsiteY10" fmla="*/ 87312 h 230018"/>
                <a:gd name="connsiteX11" fmla="*/ 362567 w 725803"/>
                <a:gd name="connsiteY11" fmla="*/ 87361 h 230018"/>
                <a:gd name="connsiteX12" fmla="*/ 357245 w 725803"/>
                <a:gd name="connsiteY12" fmla="*/ 113719 h 230018"/>
                <a:gd name="connsiteX13" fmla="*/ 181791 w 725803"/>
                <a:gd name="connsiteY13" fmla="*/ 230018 h 230018"/>
                <a:gd name="connsiteX14" fmla="*/ 6337 w 725803"/>
                <a:gd name="connsiteY14" fmla="*/ 113719 h 230018"/>
                <a:gd name="connsiteX15" fmla="*/ 0 w 725803"/>
                <a:gd name="connsiteY15" fmla="*/ 82328 h 230018"/>
                <a:gd name="connsiteX16" fmla="*/ 8477 w 725803"/>
                <a:gd name="connsiteY16" fmla="*/ 73687 h 230018"/>
                <a:gd name="connsiteX17" fmla="*/ 165592 w 725803"/>
                <a:gd name="connsiteY17" fmla="*/ 0 h 230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25803" h="230018">
                  <a:moveTo>
                    <a:pt x="548366" y="18062"/>
                  </a:moveTo>
                  <a:cubicBezTo>
                    <a:pt x="627291" y="42933"/>
                    <a:pt x="681487" y="69590"/>
                    <a:pt x="717910" y="97530"/>
                  </a:cubicBezTo>
                  <a:lnTo>
                    <a:pt x="725803" y="104806"/>
                  </a:lnTo>
                  <a:lnTo>
                    <a:pt x="724783" y="109858"/>
                  </a:lnTo>
                  <a:cubicBezTo>
                    <a:pt x="695876" y="178202"/>
                    <a:pt x="628203" y="226157"/>
                    <a:pt x="549329" y="226157"/>
                  </a:cubicBezTo>
                  <a:cubicBezTo>
                    <a:pt x="470455" y="226157"/>
                    <a:pt x="402782" y="178202"/>
                    <a:pt x="373875" y="109858"/>
                  </a:cubicBezTo>
                  <a:lnTo>
                    <a:pt x="369336" y="87374"/>
                  </a:lnTo>
                  <a:lnTo>
                    <a:pt x="398743" y="87429"/>
                  </a:lnTo>
                  <a:cubicBezTo>
                    <a:pt x="478903" y="80426"/>
                    <a:pt x="545140" y="47290"/>
                    <a:pt x="548366" y="18062"/>
                  </a:cubicBezTo>
                  <a:close/>
                  <a:moveTo>
                    <a:pt x="165592" y="0"/>
                  </a:moveTo>
                  <a:cubicBezTo>
                    <a:pt x="209776" y="56477"/>
                    <a:pt x="273742" y="81357"/>
                    <a:pt x="336781" y="87312"/>
                  </a:cubicBezTo>
                  <a:lnTo>
                    <a:pt x="362567" y="87361"/>
                  </a:lnTo>
                  <a:lnTo>
                    <a:pt x="357245" y="113719"/>
                  </a:lnTo>
                  <a:cubicBezTo>
                    <a:pt x="328338" y="182063"/>
                    <a:pt x="260665" y="230018"/>
                    <a:pt x="181791" y="230018"/>
                  </a:cubicBezTo>
                  <a:cubicBezTo>
                    <a:pt x="102918" y="230018"/>
                    <a:pt x="35244" y="182063"/>
                    <a:pt x="6337" y="113719"/>
                  </a:cubicBezTo>
                  <a:lnTo>
                    <a:pt x="0" y="82328"/>
                  </a:lnTo>
                  <a:lnTo>
                    <a:pt x="8477" y="73687"/>
                  </a:lnTo>
                  <a:cubicBezTo>
                    <a:pt x="41203" y="46669"/>
                    <a:pt x="91308" y="21823"/>
                    <a:pt x="165592" y="0"/>
                  </a:cubicBezTo>
                  <a:close/>
                </a:path>
              </a:pathLst>
            </a:custGeom>
            <a:noFill/>
            <a:ln>
              <a:solidFill>
                <a:srgbClr val="CBC21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00851" y="1835674"/>
              <a:ext cx="1002852" cy="938161"/>
            </a:xfrm>
            <a:custGeom>
              <a:avLst/>
              <a:gdLst>
                <a:gd name="connsiteX0" fmla="*/ 0 w 142196"/>
                <a:gd name="connsiteY0" fmla="*/ 0 h 240943"/>
                <a:gd name="connsiteX1" fmla="*/ 142196 w 142196"/>
                <a:gd name="connsiteY1" fmla="*/ 0 h 240943"/>
                <a:gd name="connsiteX2" fmla="*/ 142196 w 142196"/>
                <a:gd name="connsiteY2" fmla="*/ 240943 h 240943"/>
                <a:gd name="connsiteX3" fmla="*/ 0 w 142196"/>
                <a:gd name="connsiteY3" fmla="*/ 240943 h 240943"/>
                <a:gd name="connsiteX4" fmla="*/ 0 w 142196"/>
                <a:gd name="connsiteY4" fmla="*/ 0 h 240943"/>
                <a:gd name="connsiteX0-1" fmla="*/ 0 w 801828"/>
                <a:gd name="connsiteY0-2" fmla="*/ 570760 h 811703"/>
                <a:gd name="connsiteX1-3" fmla="*/ 801828 w 801828"/>
                <a:gd name="connsiteY1-4" fmla="*/ 0 h 811703"/>
                <a:gd name="connsiteX2-5" fmla="*/ 142196 w 801828"/>
                <a:gd name="connsiteY2-6" fmla="*/ 811703 h 811703"/>
                <a:gd name="connsiteX3-7" fmla="*/ 0 w 801828"/>
                <a:gd name="connsiteY3-8" fmla="*/ 811703 h 811703"/>
                <a:gd name="connsiteX4-9" fmla="*/ 0 w 801828"/>
                <a:gd name="connsiteY4-10" fmla="*/ 570760 h 811703"/>
                <a:gd name="connsiteX0-11" fmla="*/ 0 w 801828"/>
                <a:gd name="connsiteY0-12" fmla="*/ 596434 h 837377"/>
                <a:gd name="connsiteX1-13" fmla="*/ 693206 w 801828"/>
                <a:gd name="connsiteY1-14" fmla="*/ 0 h 837377"/>
                <a:gd name="connsiteX2-15" fmla="*/ 801828 w 801828"/>
                <a:gd name="connsiteY2-16" fmla="*/ 25674 h 837377"/>
                <a:gd name="connsiteX3-17" fmla="*/ 142196 w 801828"/>
                <a:gd name="connsiteY3-18" fmla="*/ 837377 h 837377"/>
                <a:gd name="connsiteX4-19" fmla="*/ 0 w 801828"/>
                <a:gd name="connsiteY4-20" fmla="*/ 837377 h 837377"/>
                <a:gd name="connsiteX5" fmla="*/ 0 w 801828"/>
                <a:gd name="connsiteY5" fmla="*/ 596434 h 837377"/>
                <a:gd name="connsiteX0-21" fmla="*/ 0 w 955874"/>
                <a:gd name="connsiteY0-22" fmla="*/ 45968 h 875445"/>
                <a:gd name="connsiteX1-23" fmla="*/ 847252 w 955874"/>
                <a:gd name="connsiteY1-24" fmla="*/ 38068 h 875445"/>
                <a:gd name="connsiteX2-25" fmla="*/ 955874 w 955874"/>
                <a:gd name="connsiteY2-26" fmla="*/ 63742 h 875445"/>
                <a:gd name="connsiteX3-27" fmla="*/ 296242 w 955874"/>
                <a:gd name="connsiteY3-28" fmla="*/ 875445 h 875445"/>
                <a:gd name="connsiteX4-29" fmla="*/ 154046 w 955874"/>
                <a:gd name="connsiteY4-30" fmla="*/ 875445 h 875445"/>
                <a:gd name="connsiteX5-31" fmla="*/ 0 w 955874"/>
                <a:gd name="connsiteY5-32" fmla="*/ 45968 h 875445"/>
                <a:gd name="connsiteX0-33" fmla="*/ 3575 w 959449"/>
                <a:gd name="connsiteY0-34" fmla="*/ 72844 h 902321"/>
                <a:gd name="connsiteX1-35" fmla="*/ 122072 w 959449"/>
                <a:gd name="connsiteY1-36" fmla="*/ 43220 h 902321"/>
                <a:gd name="connsiteX2-37" fmla="*/ 850827 w 959449"/>
                <a:gd name="connsiteY2-38" fmla="*/ 64944 h 902321"/>
                <a:gd name="connsiteX3-39" fmla="*/ 959449 w 959449"/>
                <a:gd name="connsiteY3-40" fmla="*/ 90618 h 902321"/>
                <a:gd name="connsiteX4-41" fmla="*/ 299817 w 959449"/>
                <a:gd name="connsiteY4-42" fmla="*/ 902321 h 902321"/>
                <a:gd name="connsiteX5-43" fmla="*/ 157621 w 959449"/>
                <a:gd name="connsiteY5-44" fmla="*/ 902321 h 902321"/>
                <a:gd name="connsiteX6" fmla="*/ 3575 w 959449"/>
                <a:gd name="connsiteY6" fmla="*/ 72844 h 902321"/>
                <a:gd name="connsiteX0-45" fmla="*/ 3575 w 959449"/>
                <a:gd name="connsiteY0-46" fmla="*/ 72844 h 902321"/>
                <a:gd name="connsiteX1-47" fmla="*/ 122072 w 959449"/>
                <a:gd name="connsiteY1-48" fmla="*/ 43220 h 902321"/>
                <a:gd name="connsiteX2-49" fmla="*/ 453794 w 959449"/>
                <a:gd name="connsiteY2-50" fmla="*/ 385473 h 902321"/>
                <a:gd name="connsiteX3-51" fmla="*/ 850827 w 959449"/>
                <a:gd name="connsiteY3-52" fmla="*/ 64944 h 902321"/>
                <a:gd name="connsiteX4-53" fmla="*/ 959449 w 959449"/>
                <a:gd name="connsiteY4-54" fmla="*/ 90618 h 902321"/>
                <a:gd name="connsiteX5-55" fmla="*/ 299817 w 959449"/>
                <a:gd name="connsiteY5-56" fmla="*/ 902321 h 902321"/>
                <a:gd name="connsiteX6-57" fmla="*/ 157621 w 959449"/>
                <a:gd name="connsiteY6-58" fmla="*/ 902321 h 902321"/>
                <a:gd name="connsiteX7" fmla="*/ 3575 w 959449"/>
                <a:gd name="connsiteY7" fmla="*/ 72844 h 902321"/>
                <a:gd name="connsiteX0-59" fmla="*/ 3575 w 959449"/>
                <a:gd name="connsiteY0-60" fmla="*/ 72844 h 902321"/>
                <a:gd name="connsiteX1-61" fmla="*/ 122072 w 959449"/>
                <a:gd name="connsiteY1-62" fmla="*/ 43220 h 902321"/>
                <a:gd name="connsiteX2-63" fmla="*/ 453794 w 959449"/>
                <a:gd name="connsiteY2-64" fmla="*/ 385473 h 902321"/>
                <a:gd name="connsiteX3-65" fmla="*/ 850827 w 959449"/>
                <a:gd name="connsiteY3-66" fmla="*/ 64944 h 902321"/>
                <a:gd name="connsiteX4-67" fmla="*/ 959449 w 959449"/>
                <a:gd name="connsiteY4-68" fmla="*/ 90618 h 902321"/>
                <a:gd name="connsiteX5-69" fmla="*/ 299817 w 959449"/>
                <a:gd name="connsiteY5-70" fmla="*/ 902321 h 902321"/>
                <a:gd name="connsiteX6-71" fmla="*/ 157621 w 959449"/>
                <a:gd name="connsiteY6-72" fmla="*/ 902321 h 902321"/>
                <a:gd name="connsiteX7-73" fmla="*/ 3575 w 959449"/>
                <a:gd name="connsiteY7-74" fmla="*/ 72844 h 902321"/>
                <a:gd name="connsiteX0-75" fmla="*/ 3575 w 959449"/>
                <a:gd name="connsiteY0-76" fmla="*/ 72844 h 902321"/>
                <a:gd name="connsiteX1-77" fmla="*/ 122072 w 959449"/>
                <a:gd name="connsiteY1-78" fmla="*/ 43220 h 902321"/>
                <a:gd name="connsiteX2-79" fmla="*/ 453794 w 959449"/>
                <a:gd name="connsiteY2-80" fmla="*/ 385473 h 902321"/>
                <a:gd name="connsiteX3-81" fmla="*/ 850827 w 959449"/>
                <a:gd name="connsiteY3-82" fmla="*/ 64944 h 902321"/>
                <a:gd name="connsiteX4-83" fmla="*/ 959449 w 959449"/>
                <a:gd name="connsiteY4-84" fmla="*/ 90618 h 902321"/>
                <a:gd name="connsiteX5-85" fmla="*/ 299817 w 959449"/>
                <a:gd name="connsiteY5-86" fmla="*/ 902321 h 902321"/>
                <a:gd name="connsiteX6-87" fmla="*/ 157621 w 959449"/>
                <a:gd name="connsiteY6-88" fmla="*/ 902321 h 902321"/>
                <a:gd name="connsiteX7-89" fmla="*/ 3575 w 959449"/>
                <a:gd name="connsiteY7-90" fmla="*/ 72844 h 902321"/>
                <a:gd name="connsiteX0-91" fmla="*/ 3575 w 959449"/>
                <a:gd name="connsiteY0-92" fmla="*/ 72844 h 902321"/>
                <a:gd name="connsiteX1-93" fmla="*/ 122072 w 959449"/>
                <a:gd name="connsiteY1-94" fmla="*/ 43220 h 902321"/>
                <a:gd name="connsiteX2-95" fmla="*/ 453794 w 959449"/>
                <a:gd name="connsiteY2-96" fmla="*/ 385473 h 902321"/>
                <a:gd name="connsiteX3-97" fmla="*/ 850827 w 959449"/>
                <a:gd name="connsiteY3-98" fmla="*/ 64944 h 902321"/>
                <a:gd name="connsiteX4-99" fmla="*/ 959449 w 959449"/>
                <a:gd name="connsiteY4-100" fmla="*/ 90618 h 902321"/>
                <a:gd name="connsiteX5-101" fmla="*/ 299817 w 959449"/>
                <a:gd name="connsiteY5-102" fmla="*/ 902321 h 902321"/>
                <a:gd name="connsiteX6-103" fmla="*/ 157621 w 959449"/>
                <a:gd name="connsiteY6-104" fmla="*/ 902321 h 902321"/>
                <a:gd name="connsiteX7-105" fmla="*/ 3575 w 959449"/>
                <a:gd name="connsiteY7-106" fmla="*/ 72844 h 902321"/>
                <a:gd name="connsiteX0-107" fmla="*/ 3575 w 959449"/>
                <a:gd name="connsiteY0-108" fmla="*/ 72844 h 902321"/>
                <a:gd name="connsiteX1-109" fmla="*/ 122072 w 959449"/>
                <a:gd name="connsiteY1-110" fmla="*/ 43220 h 902321"/>
                <a:gd name="connsiteX2-111" fmla="*/ 453794 w 959449"/>
                <a:gd name="connsiteY2-112" fmla="*/ 385473 h 902321"/>
                <a:gd name="connsiteX3-113" fmla="*/ 850827 w 959449"/>
                <a:gd name="connsiteY3-114" fmla="*/ 64944 h 902321"/>
                <a:gd name="connsiteX4-115" fmla="*/ 959449 w 959449"/>
                <a:gd name="connsiteY4-116" fmla="*/ 90618 h 902321"/>
                <a:gd name="connsiteX5-117" fmla="*/ 299817 w 959449"/>
                <a:gd name="connsiteY5-118" fmla="*/ 902321 h 902321"/>
                <a:gd name="connsiteX6-119" fmla="*/ 157621 w 959449"/>
                <a:gd name="connsiteY6-120" fmla="*/ 902321 h 902321"/>
                <a:gd name="connsiteX7-121" fmla="*/ 3575 w 959449"/>
                <a:gd name="connsiteY7-122" fmla="*/ 72844 h 902321"/>
                <a:gd name="connsiteX0-123" fmla="*/ 0 w 955874"/>
                <a:gd name="connsiteY0-124" fmla="*/ 29624 h 859101"/>
                <a:gd name="connsiteX1-125" fmla="*/ 118497 w 955874"/>
                <a:gd name="connsiteY1-126" fmla="*/ 0 h 859101"/>
                <a:gd name="connsiteX2-127" fmla="*/ 450219 w 955874"/>
                <a:gd name="connsiteY2-128" fmla="*/ 342253 h 859101"/>
                <a:gd name="connsiteX3-129" fmla="*/ 847252 w 955874"/>
                <a:gd name="connsiteY3-130" fmla="*/ 21724 h 859101"/>
                <a:gd name="connsiteX4-131" fmla="*/ 955874 w 955874"/>
                <a:gd name="connsiteY4-132" fmla="*/ 47398 h 859101"/>
                <a:gd name="connsiteX5-133" fmla="*/ 296242 w 955874"/>
                <a:gd name="connsiteY5-134" fmla="*/ 859101 h 859101"/>
                <a:gd name="connsiteX6-135" fmla="*/ 154046 w 955874"/>
                <a:gd name="connsiteY6-136" fmla="*/ 859101 h 859101"/>
                <a:gd name="connsiteX7-137" fmla="*/ 0 w 955874"/>
                <a:gd name="connsiteY7-138" fmla="*/ 29624 h 859101"/>
                <a:gd name="connsiteX0-139" fmla="*/ 0 w 955874"/>
                <a:gd name="connsiteY0-140" fmla="*/ 29624 h 859101"/>
                <a:gd name="connsiteX1-141" fmla="*/ 118497 w 955874"/>
                <a:gd name="connsiteY1-142" fmla="*/ 0 h 859101"/>
                <a:gd name="connsiteX2-143" fmla="*/ 450219 w 955874"/>
                <a:gd name="connsiteY2-144" fmla="*/ 342253 h 859101"/>
                <a:gd name="connsiteX3-145" fmla="*/ 847252 w 955874"/>
                <a:gd name="connsiteY3-146" fmla="*/ 21724 h 859101"/>
                <a:gd name="connsiteX4-147" fmla="*/ 955874 w 955874"/>
                <a:gd name="connsiteY4-148" fmla="*/ 47398 h 859101"/>
                <a:gd name="connsiteX5-149" fmla="*/ 296242 w 955874"/>
                <a:gd name="connsiteY5-150" fmla="*/ 859101 h 859101"/>
                <a:gd name="connsiteX6-151" fmla="*/ 154046 w 955874"/>
                <a:gd name="connsiteY6-152" fmla="*/ 859101 h 859101"/>
                <a:gd name="connsiteX7-153" fmla="*/ 0 w 955874"/>
                <a:gd name="connsiteY7-154" fmla="*/ 29624 h 859101"/>
                <a:gd name="connsiteX0-155" fmla="*/ 0 w 955874"/>
                <a:gd name="connsiteY0-156" fmla="*/ 29624 h 859101"/>
                <a:gd name="connsiteX1-157" fmla="*/ 118497 w 955874"/>
                <a:gd name="connsiteY1-158" fmla="*/ 0 h 859101"/>
                <a:gd name="connsiteX2-159" fmla="*/ 450219 w 955874"/>
                <a:gd name="connsiteY2-160" fmla="*/ 342253 h 859101"/>
                <a:gd name="connsiteX3-161" fmla="*/ 847252 w 955874"/>
                <a:gd name="connsiteY3-162" fmla="*/ 21724 h 859101"/>
                <a:gd name="connsiteX4-163" fmla="*/ 955874 w 955874"/>
                <a:gd name="connsiteY4-164" fmla="*/ 47398 h 859101"/>
                <a:gd name="connsiteX5-165" fmla="*/ 296242 w 955874"/>
                <a:gd name="connsiteY5-166" fmla="*/ 859101 h 859101"/>
                <a:gd name="connsiteX6-167" fmla="*/ 154046 w 955874"/>
                <a:gd name="connsiteY6-168" fmla="*/ 859101 h 859101"/>
                <a:gd name="connsiteX7-169" fmla="*/ 0 w 955874"/>
                <a:gd name="connsiteY7-170" fmla="*/ 29624 h 859101"/>
                <a:gd name="connsiteX0-171" fmla="*/ 0 w 955874"/>
                <a:gd name="connsiteY0-172" fmla="*/ 29624 h 859101"/>
                <a:gd name="connsiteX1-173" fmla="*/ 118497 w 955874"/>
                <a:gd name="connsiteY1-174" fmla="*/ 0 h 859101"/>
                <a:gd name="connsiteX2-175" fmla="*/ 450219 w 955874"/>
                <a:gd name="connsiteY2-176" fmla="*/ 342253 h 859101"/>
                <a:gd name="connsiteX3-177" fmla="*/ 847252 w 955874"/>
                <a:gd name="connsiteY3-178" fmla="*/ 21724 h 859101"/>
                <a:gd name="connsiteX4-179" fmla="*/ 955874 w 955874"/>
                <a:gd name="connsiteY4-180" fmla="*/ 47398 h 859101"/>
                <a:gd name="connsiteX5-181" fmla="*/ 296242 w 955874"/>
                <a:gd name="connsiteY5-182" fmla="*/ 859101 h 859101"/>
                <a:gd name="connsiteX6-183" fmla="*/ 154046 w 955874"/>
                <a:gd name="connsiteY6-184" fmla="*/ 859101 h 859101"/>
                <a:gd name="connsiteX7-185" fmla="*/ 0 w 955874"/>
                <a:gd name="connsiteY7-186" fmla="*/ 29624 h 859101"/>
                <a:gd name="connsiteX0-187" fmla="*/ 27991 w 983865"/>
                <a:gd name="connsiteY0-188" fmla="*/ 29624 h 859101"/>
                <a:gd name="connsiteX1-189" fmla="*/ 146488 w 983865"/>
                <a:gd name="connsiteY1-190" fmla="*/ 0 h 859101"/>
                <a:gd name="connsiteX2-191" fmla="*/ 478210 w 983865"/>
                <a:gd name="connsiteY2-192" fmla="*/ 342253 h 859101"/>
                <a:gd name="connsiteX3-193" fmla="*/ 875243 w 983865"/>
                <a:gd name="connsiteY3-194" fmla="*/ 21724 h 859101"/>
                <a:gd name="connsiteX4-195" fmla="*/ 983865 w 983865"/>
                <a:gd name="connsiteY4-196" fmla="*/ 47398 h 859101"/>
                <a:gd name="connsiteX5-197" fmla="*/ 324233 w 983865"/>
                <a:gd name="connsiteY5-198" fmla="*/ 859101 h 859101"/>
                <a:gd name="connsiteX6-199" fmla="*/ 182037 w 983865"/>
                <a:gd name="connsiteY6-200" fmla="*/ 859101 h 859101"/>
                <a:gd name="connsiteX7-201" fmla="*/ 0 w 983865"/>
                <a:gd name="connsiteY7-202" fmla="*/ 474311 h 859101"/>
                <a:gd name="connsiteX8" fmla="*/ 27991 w 983865"/>
                <a:gd name="connsiteY8" fmla="*/ 29624 h 859101"/>
                <a:gd name="connsiteX0-203" fmla="*/ 27991 w 993783"/>
                <a:gd name="connsiteY0-204" fmla="*/ 29624 h 859101"/>
                <a:gd name="connsiteX1-205" fmla="*/ 146488 w 993783"/>
                <a:gd name="connsiteY1-206" fmla="*/ 0 h 859101"/>
                <a:gd name="connsiteX2-207" fmla="*/ 478210 w 993783"/>
                <a:gd name="connsiteY2-208" fmla="*/ 342253 h 859101"/>
                <a:gd name="connsiteX3-209" fmla="*/ 875243 w 993783"/>
                <a:gd name="connsiteY3-210" fmla="*/ 21724 h 859101"/>
                <a:gd name="connsiteX4-211" fmla="*/ 983865 w 993783"/>
                <a:gd name="connsiteY4-212" fmla="*/ 47398 h 859101"/>
                <a:gd name="connsiteX5-213" fmla="*/ 966424 w 993783"/>
                <a:gd name="connsiteY5-214" fmla="*/ 460305 h 859101"/>
                <a:gd name="connsiteX6-215" fmla="*/ 324233 w 993783"/>
                <a:gd name="connsiteY6-216" fmla="*/ 859101 h 859101"/>
                <a:gd name="connsiteX7-217" fmla="*/ 182037 w 993783"/>
                <a:gd name="connsiteY7-218" fmla="*/ 859101 h 859101"/>
                <a:gd name="connsiteX8-219" fmla="*/ 0 w 993783"/>
                <a:gd name="connsiteY8-220" fmla="*/ 474311 h 859101"/>
                <a:gd name="connsiteX9" fmla="*/ 27991 w 993783"/>
                <a:gd name="connsiteY9" fmla="*/ 29624 h 859101"/>
                <a:gd name="connsiteX0-221" fmla="*/ 27991 w 988158"/>
                <a:gd name="connsiteY0-222" fmla="*/ 29624 h 859101"/>
                <a:gd name="connsiteX1-223" fmla="*/ 146488 w 988158"/>
                <a:gd name="connsiteY1-224" fmla="*/ 0 h 859101"/>
                <a:gd name="connsiteX2-225" fmla="*/ 478210 w 988158"/>
                <a:gd name="connsiteY2-226" fmla="*/ 342253 h 859101"/>
                <a:gd name="connsiteX3-227" fmla="*/ 875243 w 988158"/>
                <a:gd name="connsiteY3-228" fmla="*/ 21724 h 859101"/>
                <a:gd name="connsiteX4-229" fmla="*/ 983865 w 988158"/>
                <a:gd name="connsiteY4-230" fmla="*/ 47398 h 859101"/>
                <a:gd name="connsiteX5-231" fmla="*/ 966424 w 988158"/>
                <a:gd name="connsiteY5-232" fmla="*/ 460305 h 859101"/>
                <a:gd name="connsiteX6-233" fmla="*/ 324233 w 988158"/>
                <a:gd name="connsiteY6-234" fmla="*/ 859101 h 859101"/>
                <a:gd name="connsiteX7-235" fmla="*/ 182037 w 988158"/>
                <a:gd name="connsiteY7-236" fmla="*/ 859101 h 859101"/>
                <a:gd name="connsiteX8-237" fmla="*/ 0 w 988158"/>
                <a:gd name="connsiteY8-238" fmla="*/ 474311 h 859101"/>
                <a:gd name="connsiteX9-239" fmla="*/ 27991 w 988158"/>
                <a:gd name="connsiteY9-240" fmla="*/ 29624 h 859101"/>
                <a:gd name="connsiteX0-241" fmla="*/ 27991 w 983865"/>
                <a:gd name="connsiteY0-242" fmla="*/ 29624 h 859101"/>
                <a:gd name="connsiteX1-243" fmla="*/ 146488 w 983865"/>
                <a:gd name="connsiteY1-244" fmla="*/ 0 h 859101"/>
                <a:gd name="connsiteX2-245" fmla="*/ 478210 w 983865"/>
                <a:gd name="connsiteY2-246" fmla="*/ 342253 h 859101"/>
                <a:gd name="connsiteX3-247" fmla="*/ 875243 w 983865"/>
                <a:gd name="connsiteY3-248" fmla="*/ 21724 h 859101"/>
                <a:gd name="connsiteX4-249" fmla="*/ 983865 w 983865"/>
                <a:gd name="connsiteY4-250" fmla="*/ 47398 h 859101"/>
                <a:gd name="connsiteX5-251" fmla="*/ 966424 w 983865"/>
                <a:gd name="connsiteY5-252" fmla="*/ 460305 h 859101"/>
                <a:gd name="connsiteX6-253" fmla="*/ 324233 w 983865"/>
                <a:gd name="connsiteY6-254" fmla="*/ 859101 h 859101"/>
                <a:gd name="connsiteX7-255" fmla="*/ 182037 w 983865"/>
                <a:gd name="connsiteY7-256" fmla="*/ 859101 h 859101"/>
                <a:gd name="connsiteX8-257" fmla="*/ 0 w 983865"/>
                <a:gd name="connsiteY8-258" fmla="*/ 474311 h 859101"/>
                <a:gd name="connsiteX9-259" fmla="*/ 27991 w 983865"/>
                <a:gd name="connsiteY9-260" fmla="*/ 29624 h 859101"/>
                <a:gd name="connsiteX0-261" fmla="*/ 27991 w 983865"/>
                <a:gd name="connsiteY0-262" fmla="*/ 29624 h 859101"/>
                <a:gd name="connsiteX1-263" fmla="*/ 146488 w 983865"/>
                <a:gd name="connsiteY1-264" fmla="*/ 0 h 859101"/>
                <a:gd name="connsiteX2-265" fmla="*/ 478210 w 983865"/>
                <a:gd name="connsiteY2-266" fmla="*/ 342253 h 859101"/>
                <a:gd name="connsiteX3-267" fmla="*/ 875243 w 983865"/>
                <a:gd name="connsiteY3-268" fmla="*/ 21724 h 859101"/>
                <a:gd name="connsiteX4-269" fmla="*/ 983865 w 983865"/>
                <a:gd name="connsiteY4-270" fmla="*/ 47398 h 859101"/>
                <a:gd name="connsiteX5-271" fmla="*/ 966424 w 983865"/>
                <a:gd name="connsiteY5-272" fmla="*/ 460305 h 859101"/>
                <a:gd name="connsiteX6-273" fmla="*/ 324233 w 983865"/>
                <a:gd name="connsiteY6-274" fmla="*/ 859101 h 859101"/>
                <a:gd name="connsiteX7-275" fmla="*/ 182037 w 983865"/>
                <a:gd name="connsiteY7-276" fmla="*/ 859101 h 859101"/>
                <a:gd name="connsiteX8-277" fmla="*/ 0 w 983865"/>
                <a:gd name="connsiteY8-278" fmla="*/ 474311 h 859101"/>
                <a:gd name="connsiteX9-279" fmla="*/ 27991 w 983865"/>
                <a:gd name="connsiteY9-280" fmla="*/ 29624 h 859101"/>
                <a:gd name="connsiteX0-281" fmla="*/ 27991 w 983865"/>
                <a:gd name="connsiteY0-282" fmla="*/ 29624 h 859101"/>
                <a:gd name="connsiteX1-283" fmla="*/ 146488 w 983865"/>
                <a:gd name="connsiteY1-284" fmla="*/ 0 h 859101"/>
                <a:gd name="connsiteX2-285" fmla="*/ 478210 w 983865"/>
                <a:gd name="connsiteY2-286" fmla="*/ 342253 h 859101"/>
                <a:gd name="connsiteX3-287" fmla="*/ 875243 w 983865"/>
                <a:gd name="connsiteY3-288" fmla="*/ 21724 h 859101"/>
                <a:gd name="connsiteX4-289" fmla="*/ 983865 w 983865"/>
                <a:gd name="connsiteY4-290" fmla="*/ 47398 h 859101"/>
                <a:gd name="connsiteX5-291" fmla="*/ 966424 w 983865"/>
                <a:gd name="connsiteY5-292" fmla="*/ 460305 h 859101"/>
                <a:gd name="connsiteX6-293" fmla="*/ 324233 w 983865"/>
                <a:gd name="connsiteY6-294" fmla="*/ 859101 h 859101"/>
                <a:gd name="connsiteX7-295" fmla="*/ 182037 w 983865"/>
                <a:gd name="connsiteY7-296" fmla="*/ 859101 h 859101"/>
                <a:gd name="connsiteX8-297" fmla="*/ 0 w 983865"/>
                <a:gd name="connsiteY8-298" fmla="*/ 474311 h 859101"/>
                <a:gd name="connsiteX9-299" fmla="*/ 27991 w 983865"/>
                <a:gd name="connsiteY9-300" fmla="*/ 29624 h 859101"/>
                <a:gd name="connsiteX0-301" fmla="*/ 27991 w 983865"/>
                <a:gd name="connsiteY0-302" fmla="*/ 29624 h 859101"/>
                <a:gd name="connsiteX1-303" fmla="*/ 146488 w 983865"/>
                <a:gd name="connsiteY1-304" fmla="*/ 0 h 859101"/>
                <a:gd name="connsiteX2-305" fmla="*/ 478210 w 983865"/>
                <a:gd name="connsiteY2-306" fmla="*/ 342253 h 859101"/>
                <a:gd name="connsiteX3-307" fmla="*/ 875243 w 983865"/>
                <a:gd name="connsiteY3-308" fmla="*/ 21724 h 859101"/>
                <a:gd name="connsiteX4-309" fmla="*/ 983865 w 983865"/>
                <a:gd name="connsiteY4-310" fmla="*/ 47398 h 859101"/>
                <a:gd name="connsiteX5-311" fmla="*/ 966424 w 983865"/>
                <a:gd name="connsiteY5-312" fmla="*/ 460305 h 859101"/>
                <a:gd name="connsiteX6-313" fmla="*/ 324233 w 983865"/>
                <a:gd name="connsiteY6-314" fmla="*/ 859101 h 859101"/>
                <a:gd name="connsiteX7-315" fmla="*/ 182037 w 983865"/>
                <a:gd name="connsiteY7-316" fmla="*/ 859101 h 859101"/>
                <a:gd name="connsiteX8-317" fmla="*/ 0 w 983865"/>
                <a:gd name="connsiteY8-318" fmla="*/ 474311 h 859101"/>
                <a:gd name="connsiteX9-319" fmla="*/ 27991 w 983865"/>
                <a:gd name="connsiteY9-320" fmla="*/ 29624 h 859101"/>
                <a:gd name="connsiteX0-321" fmla="*/ 27991 w 983865"/>
                <a:gd name="connsiteY0-322" fmla="*/ 29624 h 937135"/>
                <a:gd name="connsiteX1-323" fmla="*/ 146488 w 983865"/>
                <a:gd name="connsiteY1-324" fmla="*/ 0 h 937135"/>
                <a:gd name="connsiteX2-325" fmla="*/ 478210 w 983865"/>
                <a:gd name="connsiteY2-326" fmla="*/ 342253 h 937135"/>
                <a:gd name="connsiteX3-327" fmla="*/ 875243 w 983865"/>
                <a:gd name="connsiteY3-328" fmla="*/ 21724 h 937135"/>
                <a:gd name="connsiteX4-329" fmla="*/ 983865 w 983865"/>
                <a:gd name="connsiteY4-330" fmla="*/ 47398 h 937135"/>
                <a:gd name="connsiteX5-331" fmla="*/ 966424 w 983865"/>
                <a:gd name="connsiteY5-332" fmla="*/ 460305 h 937135"/>
                <a:gd name="connsiteX6-333" fmla="*/ 324233 w 983865"/>
                <a:gd name="connsiteY6-334" fmla="*/ 859101 h 937135"/>
                <a:gd name="connsiteX7-335" fmla="*/ 49980 w 983865"/>
                <a:gd name="connsiteY7-336" fmla="*/ 937135 h 937135"/>
                <a:gd name="connsiteX8-337" fmla="*/ 0 w 983865"/>
                <a:gd name="connsiteY8-338" fmla="*/ 474311 h 937135"/>
                <a:gd name="connsiteX9-339" fmla="*/ 27991 w 983865"/>
                <a:gd name="connsiteY9-340" fmla="*/ 29624 h 937135"/>
                <a:gd name="connsiteX0-341" fmla="*/ 27991 w 983865"/>
                <a:gd name="connsiteY0-342" fmla="*/ 29624 h 937135"/>
                <a:gd name="connsiteX1-343" fmla="*/ 146488 w 983865"/>
                <a:gd name="connsiteY1-344" fmla="*/ 0 h 937135"/>
                <a:gd name="connsiteX2-345" fmla="*/ 478210 w 983865"/>
                <a:gd name="connsiteY2-346" fmla="*/ 342253 h 937135"/>
                <a:gd name="connsiteX3-347" fmla="*/ 875243 w 983865"/>
                <a:gd name="connsiteY3-348" fmla="*/ 21724 h 937135"/>
                <a:gd name="connsiteX4-349" fmla="*/ 983865 w 983865"/>
                <a:gd name="connsiteY4-350" fmla="*/ 47398 h 937135"/>
                <a:gd name="connsiteX5-351" fmla="*/ 966424 w 983865"/>
                <a:gd name="connsiteY5-352" fmla="*/ 460305 h 937135"/>
                <a:gd name="connsiteX6-353" fmla="*/ 942504 w 983865"/>
                <a:gd name="connsiteY6-354" fmla="*/ 927130 h 937135"/>
                <a:gd name="connsiteX7-355" fmla="*/ 49980 w 983865"/>
                <a:gd name="connsiteY7-356" fmla="*/ 937135 h 937135"/>
                <a:gd name="connsiteX8-357" fmla="*/ 0 w 983865"/>
                <a:gd name="connsiteY8-358" fmla="*/ 474311 h 937135"/>
                <a:gd name="connsiteX9-359" fmla="*/ 27991 w 983865"/>
                <a:gd name="connsiteY9-360" fmla="*/ 29624 h 937135"/>
                <a:gd name="connsiteX0-361" fmla="*/ 39371 w 995245"/>
                <a:gd name="connsiteY0-362" fmla="*/ 29624 h 937135"/>
                <a:gd name="connsiteX1-363" fmla="*/ 157868 w 995245"/>
                <a:gd name="connsiteY1-364" fmla="*/ 0 h 937135"/>
                <a:gd name="connsiteX2-365" fmla="*/ 489590 w 995245"/>
                <a:gd name="connsiteY2-366" fmla="*/ 342253 h 937135"/>
                <a:gd name="connsiteX3-367" fmla="*/ 886623 w 995245"/>
                <a:gd name="connsiteY3-368" fmla="*/ 21724 h 937135"/>
                <a:gd name="connsiteX4-369" fmla="*/ 995245 w 995245"/>
                <a:gd name="connsiteY4-370" fmla="*/ 47398 h 937135"/>
                <a:gd name="connsiteX5-371" fmla="*/ 977804 w 995245"/>
                <a:gd name="connsiteY5-372" fmla="*/ 460305 h 937135"/>
                <a:gd name="connsiteX6-373" fmla="*/ 953884 w 995245"/>
                <a:gd name="connsiteY6-374" fmla="*/ 927130 h 937135"/>
                <a:gd name="connsiteX7-375" fmla="*/ 61360 w 995245"/>
                <a:gd name="connsiteY7-376" fmla="*/ 937135 h 937135"/>
                <a:gd name="connsiteX8-377" fmla="*/ 11380 w 995245"/>
                <a:gd name="connsiteY8-378" fmla="*/ 474311 h 937135"/>
                <a:gd name="connsiteX9-379" fmla="*/ 39371 w 995245"/>
                <a:gd name="connsiteY9-380" fmla="*/ 29624 h 937135"/>
                <a:gd name="connsiteX0-381" fmla="*/ 39371 w 999860"/>
                <a:gd name="connsiteY0-382" fmla="*/ 29624 h 937135"/>
                <a:gd name="connsiteX1-383" fmla="*/ 157868 w 999860"/>
                <a:gd name="connsiteY1-384" fmla="*/ 0 h 937135"/>
                <a:gd name="connsiteX2-385" fmla="*/ 489590 w 999860"/>
                <a:gd name="connsiteY2-386" fmla="*/ 342253 h 937135"/>
                <a:gd name="connsiteX3-387" fmla="*/ 886623 w 999860"/>
                <a:gd name="connsiteY3-388" fmla="*/ 21724 h 937135"/>
                <a:gd name="connsiteX4-389" fmla="*/ 995245 w 999860"/>
                <a:gd name="connsiteY4-390" fmla="*/ 47398 h 937135"/>
                <a:gd name="connsiteX5-391" fmla="*/ 977804 w 999860"/>
                <a:gd name="connsiteY5-392" fmla="*/ 460305 h 937135"/>
                <a:gd name="connsiteX6-393" fmla="*/ 953884 w 999860"/>
                <a:gd name="connsiteY6-394" fmla="*/ 927130 h 937135"/>
                <a:gd name="connsiteX7-395" fmla="*/ 61360 w 999860"/>
                <a:gd name="connsiteY7-396" fmla="*/ 937135 h 937135"/>
                <a:gd name="connsiteX8-397" fmla="*/ 11380 w 999860"/>
                <a:gd name="connsiteY8-398" fmla="*/ 474311 h 937135"/>
                <a:gd name="connsiteX9-399" fmla="*/ 39371 w 999860"/>
                <a:gd name="connsiteY9-400" fmla="*/ 29624 h 937135"/>
                <a:gd name="connsiteX0-401" fmla="*/ 39371 w 998782"/>
                <a:gd name="connsiteY0-402" fmla="*/ 29624 h 937135"/>
                <a:gd name="connsiteX1-403" fmla="*/ 157868 w 998782"/>
                <a:gd name="connsiteY1-404" fmla="*/ 0 h 937135"/>
                <a:gd name="connsiteX2-405" fmla="*/ 489590 w 998782"/>
                <a:gd name="connsiteY2-406" fmla="*/ 342253 h 937135"/>
                <a:gd name="connsiteX3-407" fmla="*/ 886623 w 998782"/>
                <a:gd name="connsiteY3-408" fmla="*/ 21724 h 937135"/>
                <a:gd name="connsiteX4-409" fmla="*/ 995245 w 998782"/>
                <a:gd name="connsiteY4-410" fmla="*/ 47398 h 937135"/>
                <a:gd name="connsiteX5-411" fmla="*/ 977804 w 998782"/>
                <a:gd name="connsiteY5-412" fmla="*/ 460305 h 937135"/>
                <a:gd name="connsiteX6-413" fmla="*/ 947881 w 998782"/>
                <a:gd name="connsiteY6-414" fmla="*/ 921128 h 937135"/>
                <a:gd name="connsiteX7-415" fmla="*/ 61360 w 998782"/>
                <a:gd name="connsiteY7-416" fmla="*/ 937135 h 937135"/>
                <a:gd name="connsiteX8-417" fmla="*/ 11380 w 998782"/>
                <a:gd name="connsiteY8-418" fmla="*/ 474311 h 937135"/>
                <a:gd name="connsiteX9-419" fmla="*/ 39371 w 998782"/>
                <a:gd name="connsiteY9-420" fmla="*/ 29624 h 937135"/>
                <a:gd name="connsiteX0-421" fmla="*/ 39371 w 1002629"/>
                <a:gd name="connsiteY0-422" fmla="*/ 29624 h 937135"/>
                <a:gd name="connsiteX1-423" fmla="*/ 157868 w 1002629"/>
                <a:gd name="connsiteY1-424" fmla="*/ 0 h 937135"/>
                <a:gd name="connsiteX2-425" fmla="*/ 489590 w 1002629"/>
                <a:gd name="connsiteY2-426" fmla="*/ 342253 h 937135"/>
                <a:gd name="connsiteX3-427" fmla="*/ 886623 w 1002629"/>
                <a:gd name="connsiteY3-428" fmla="*/ 21724 h 937135"/>
                <a:gd name="connsiteX4-429" fmla="*/ 995245 w 1002629"/>
                <a:gd name="connsiteY4-430" fmla="*/ 47398 h 937135"/>
                <a:gd name="connsiteX5-431" fmla="*/ 977804 w 1002629"/>
                <a:gd name="connsiteY5-432" fmla="*/ 460305 h 937135"/>
                <a:gd name="connsiteX6-433" fmla="*/ 947881 w 1002629"/>
                <a:gd name="connsiteY6-434" fmla="*/ 921128 h 937135"/>
                <a:gd name="connsiteX7-435" fmla="*/ 61360 w 1002629"/>
                <a:gd name="connsiteY7-436" fmla="*/ 937135 h 937135"/>
                <a:gd name="connsiteX8-437" fmla="*/ 11380 w 1002629"/>
                <a:gd name="connsiteY8-438" fmla="*/ 474311 h 937135"/>
                <a:gd name="connsiteX9-439" fmla="*/ 39371 w 1002629"/>
                <a:gd name="connsiteY9-440" fmla="*/ 29624 h 937135"/>
                <a:gd name="connsiteX0-441" fmla="*/ 39371 w 1002629"/>
                <a:gd name="connsiteY0-442" fmla="*/ 29624 h 937135"/>
                <a:gd name="connsiteX1-443" fmla="*/ 157868 w 1002629"/>
                <a:gd name="connsiteY1-444" fmla="*/ 0 h 937135"/>
                <a:gd name="connsiteX2-445" fmla="*/ 489590 w 1002629"/>
                <a:gd name="connsiteY2-446" fmla="*/ 342253 h 937135"/>
                <a:gd name="connsiteX3-447" fmla="*/ 886623 w 1002629"/>
                <a:gd name="connsiteY3-448" fmla="*/ 21724 h 937135"/>
                <a:gd name="connsiteX4-449" fmla="*/ 995245 w 1002629"/>
                <a:gd name="connsiteY4-450" fmla="*/ 47398 h 937135"/>
                <a:gd name="connsiteX5-451" fmla="*/ 977804 w 1002629"/>
                <a:gd name="connsiteY5-452" fmla="*/ 460305 h 937135"/>
                <a:gd name="connsiteX6-453" fmla="*/ 947881 w 1002629"/>
                <a:gd name="connsiteY6-454" fmla="*/ 921128 h 937135"/>
                <a:gd name="connsiteX7-455" fmla="*/ 61360 w 1002629"/>
                <a:gd name="connsiteY7-456" fmla="*/ 937135 h 937135"/>
                <a:gd name="connsiteX8-457" fmla="*/ 11380 w 1002629"/>
                <a:gd name="connsiteY8-458" fmla="*/ 474311 h 937135"/>
                <a:gd name="connsiteX9-459" fmla="*/ 39371 w 1002629"/>
                <a:gd name="connsiteY9-460" fmla="*/ 29624 h 937135"/>
                <a:gd name="connsiteX0-461" fmla="*/ 39594 w 1002852"/>
                <a:gd name="connsiteY0-462" fmla="*/ 29624 h 937135"/>
                <a:gd name="connsiteX1-463" fmla="*/ 158091 w 1002852"/>
                <a:gd name="connsiteY1-464" fmla="*/ 0 h 937135"/>
                <a:gd name="connsiteX2-465" fmla="*/ 489813 w 1002852"/>
                <a:gd name="connsiteY2-466" fmla="*/ 342253 h 937135"/>
                <a:gd name="connsiteX3-467" fmla="*/ 886846 w 1002852"/>
                <a:gd name="connsiteY3-468" fmla="*/ 21724 h 937135"/>
                <a:gd name="connsiteX4-469" fmla="*/ 995468 w 1002852"/>
                <a:gd name="connsiteY4-470" fmla="*/ 47398 h 937135"/>
                <a:gd name="connsiteX5-471" fmla="*/ 978027 w 1002852"/>
                <a:gd name="connsiteY5-472" fmla="*/ 460305 h 937135"/>
                <a:gd name="connsiteX6-473" fmla="*/ 948104 w 1002852"/>
                <a:gd name="connsiteY6-474" fmla="*/ 921128 h 937135"/>
                <a:gd name="connsiteX7-475" fmla="*/ 61583 w 1002852"/>
                <a:gd name="connsiteY7-476" fmla="*/ 937135 h 937135"/>
                <a:gd name="connsiteX8-477" fmla="*/ 11603 w 1002852"/>
                <a:gd name="connsiteY8-478" fmla="*/ 474311 h 937135"/>
                <a:gd name="connsiteX9-479" fmla="*/ 39594 w 1002852"/>
                <a:gd name="connsiteY9-480" fmla="*/ 29624 h 937135"/>
                <a:gd name="connsiteX0-481" fmla="*/ 39594 w 1002852"/>
                <a:gd name="connsiteY0-482" fmla="*/ 29624 h 937135"/>
                <a:gd name="connsiteX1-483" fmla="*/ 158091 w 1002852"/>
                <a:gd name="connsiteY1-484" fmla="*/ 0 h 937135"/>
                <a:gd name="connsiteX2-485" fmla="*/ 489813 w 1002852"/>
                <a:gd name="connsiteY2-486" fmla="*/ 342253 h 937135"/>
                <a:gd name="connsiteX3-487" fmla="*/ 886846 w 1002852"/>
                <a:gd name="connsiteY3-488" fmla="*/ 21724 h 937135"/>
                <a:gd name="connsiteX4-489" fmla="*/ 995468 w 1002852"/>
                <a:gd name="connsiteY4-490" fmla="*/ 47398 h 937135"/>
                <a:gd name="connsiteX5-491" fmla="*/ 978027 w 1002852"/>
                <a:gd name="connsiteY5-492" fmla="*/ 460305 h 937135"/>
                <a:gd name="connsiteX6-493" fmla="*/ 948104 w 1002852"/>
                <a:gd name="connsiteY6-494" fmla="*/ 921128 h 937135"/>
                <a:gd name="connsiteX7-495" fmla="*/ 61583 w 1002852"/>
                <a:gd name="connsiteY7-496" fmla="*/ 937135 h 937135"/>
                <a:gd name="connsiteX8-497" fmla="*/ 11603 w 1002852"/>
                <a:gd name="connsiteY8-498" fmla="*/ 474311 h 937135"/>
                <a:gd name="connsiteX9-499" fmla="*/ 39594 w 1002852"/>
                <a:gd name="connsiteY9-500" fmla="*/ 29624 h 937135"/>
                <a:gd name="connsiteX0-501" fmla="*/ 39594 w 1002852"/>
                <a:gd name="connsiteY0-502" fmla="*/ 29624 h 937135"/>
                <a:gd name="connsiteX1-503" fmla="*/ 158091 w 1002852"/>
                <a:gd name="connsiteY1-504" fmla="*/ 0 h 937135"/>
                <a:gd name="connsiteX2-505" fmla="*/ 489813 w 1002852"/>
                <a:gd name="connsiteY2-506" fmla="*/ 342253 h 937135"/>
                <a:gd name="connsiteX3-507" fmla="*/ 886846 w 1002852"/>
                <a:gd name="connsiteY3-508" fmla="*/ 21724 h 937135"/>
                <a:gd name="connsiteX4-509" fmla="*/ 995468 w 1002852"/>
                <a:gd name="connsiteY4-510" fmla="*/ 47398 h 937135"/>
                <a:gd name="connsiteX5-511" fmla="*/ 978027 w 1002852"/>
                <a:gd name="connsiteY5-512" fmla="*/ 460305 h 937135"/>
                <a:gd name="connsiteX6-513" fmla="*/ 948104 w 1002852"/>
                <a:gd name="connsiteY6-514" fmla="*/ 921128 h 937135"/>
                <a:gd name="connsiteX7-515" fmla="*/ 61583 w 1002852"/>
                <a:gd name="connsiteY7-516" fmla="*/ 937135 h 937135"/>
                <a:gd name="connsiteX8-517" fmla="*/ 11603 w 1002852"/>
                <a:gd name="connsiteY8-518" fmla="*/ 474311 h 937135"/>
                <a:gd name="connsiteX9-519" fmla="*/ 39594 w 1002852"/>
                <a:gd name="connsiteY9-520" fmla="*/ 29624 h 937135"/>
                <a:gd name="connsiteX0-521" fmla="*/ 39594 w 1002852"/>
                <a:gd name="connsiteY0-522" fmla="*/ 29624 h 937135"/>
                <a:gd name="connsiteX1-523" fmla="*/ 158091 w 1002852"/>
                <a:gd name="connsiteY1-524" fmla="*/ 0 h 937135"/>
                <a:gd name="connsiteX2-525" fmla="*/ 489813 w 1002852"/>
                <a:gd name="connsiteY2-526" fmla="*/ 342253 h 937135"/>
                <a:gd name="connsiteX3-527" fmla="*/ 886846 w 1002852"/>
                <a:gd name="connsiteY3-528" fmla="*/ 21724 h 937135"/>
                <a:gd name="connsiteX4-529" fmla="*/ 995468 w 1002852"/>
                <a:gd name="connsiteY4-530" fmla="*/ 47398 h 937135"/>
                <a:gd name="connsiteX5-531" fmla="*/ 978027 w 1002852"/>
                <a:gd name="connsiteY5-532" fmla="*/ 460305 h 937135"/>
                <a:gd name="connsiteX6-533" fmla="*/ 948104 w 1002852"/>
                <a:gd name="connsiteY6-534" fmla="*/ 921128 h 937135"/>
                <a:gd name="connsiteX7-535" fmla="*/ 61583 w 1002852"/>
                <a:gd name="connsiteY7-536" fmla="*/ 937135 h 937135"/>
                <a:gd name="connsiteX8-537" fmla="*/ 11603 w 1002852"/>
                <a:gd name="connsiteY8-538" fmla="*/ 474311 h 937135"/>
                <a:gd name="connsiteX9-539" fmla="*/ 39594 w 1002852"/>
                <a:gd name="connsiteY9-540" fmla="*/ 29624 h 937135"/>
                <a:gd name="connsiteX0-541" fmla="*/ 39594 w 1002852"/>
                <a:gd name="connsiteY0-542" fmla="*/ 29624 h 937135"/>
                <a:gd name="connsiteX1-543" fmla="*/ 158091 w 1002852"/>
                <a:gd name="connsiteY1-544" fmla="*/ 0 h 937135"/>
                <a:gd name="connsiteX2-545" fmla="*/ 489813 w 1002852"/>
                <a:gd name="connsiteY2-546" fmla="*/ 342253 h 937135"/>
                <a:gd name="connsiteX3-547" fmla="*/ 886846 w 1002852"/>
                <a:gd name="connsiteY3-548" fmla="*/ 21724 h 937135"/>
                <a:gd name="connsiteX4-549" fmla="*/ 995468 w 1002852"/>
                <a:gd name="connsiteY4-550" fmla="*/ 47398 h 937135"/>
                <a:gd name="connsiteX5-551" fmla="*/ 978027 w 1002852"/>
                <a:gd name="connsiteY5-552" fmla="*/ 460305 h 937135"/>
                <a:gd name="connsiteX6-553" fmla="*/ 948104 w 1002852"/>
                <a:gd name="connsiteY6-554" fmla="*/ 921128 h 937135"/>
                <a:gd name="connsiteX7-555" fmla="*/ 61583 w 1002852"/>
                <a:gd name="connsiteY7-556" fmla="*/ 937135 h 937135"/>
                <a:gd name="connsiteX8-557" fmla="*/ 11603 w 1002852"/>
                <a:gd name="connsiteY8-558" fmla="*/ 474311 h 937135"/>
                <a:gd name="connsiteX9-559" fmla="*/ 39594 w 1002852"/>
                <a:gd name="connsiteY9-560" fmla="*/ 29624 h 937135"/>
                <a:gd name="connsiteX0-561" fmla="*/ 39594 w 1002852"/>
                <a:gd name="connsiteY0-562" fmla="*/ 29624 h 937135"/>
                <a:gd name="connsiteX1-563" fmla="*/ 158091 w 1002852"/>
                <a:gd name="connsiteY1-564" fmla="*/ 0 h 937135"/>
                <a:gd name="connsiteX2-565" fmla="*/ 489813 w 1002852"/>
                <a:gd name="connsiteY2-566" fmla="*/ 342253 h 937135"/>
                <a:gd name="connsiteX3-567" fmla="*/ 886846 w 1002852"/>
                <a:gd name="connsiteY3-568" fmla="*/ 21724 h 937135"/>
                <a:gd name="connsiteX4-569" fmla="*/ 995468 w 1002852"/>
                <a:gd name="connsiteY4-570" fmla="*/ 47398 h 937135"/>
                <a:gd name="connsiteX5-571" fmla="*/ 978027 w 1002852"/>
                <a:gd name="connsiteY5-572" fmla="*/ 460305 h 937135"/>
                <a:gd name="connsiteX6-573" fmla="*/ 948104 w 1002852"/>
                <a:gd name="connsiteY6-574" fmla="*/ 921128 h 937135"/>
                <a:gd name="connsiteX7-575" fmla="*/ 61583 w 1002852"/>
                <a:gd name="connsiteY7-576" fmla="*/ 937135 h 937135"/>
                <a:gd name="connsiteX8-577" fmla="*/ 11603 w 1002852"/>
                <a:gd name="connsiteY8-578" fmla="*/ 474311 h 937135"/>
                <a:gd name="connsiteX9-579" fmla="*/ 39594 w 1002852"/>
                <a:gd name="connsiteY9-580" fmla="*/ 29624 h 937135"/>
                <a:gd name="connsiteX0-581" fmla="*/ 39594 w 1002852"/>
                <a:gd name="connsiteY0-582" fmla="*/ 29624 h 937135"/>
                <a:gd name="connsiteX1-583" fmla="*/ 158091 w 1002852"/>
                <a:gd name="connsiteY1-584" fmla="*/ 0 h 937135"/>
                <a:gd name="connsiteX2-585" fmla="*/ 489813 w 1002852"/>
                <a:gd name="connsiteY2-586" fmla="*/ 342253 h 937135"/>
                <a:gd name="connsiteX3-587" fmla="*/ 886846 w 1002852"/>
                <a:gd name="connsiteY3-588" fmla="*/ 21724 h 937135"/>
                <a:gd name="connsiteX4-589" fmla="*/ 995468 w 1002852"/>
                <a:gd name="connsiteY4-590" fmla="*/ 47398 h 937135"/>
                <a:gd name="connsiteX5-591" fmla="*/ 978027 w 1002852"/>
                <a:gd name="connsiteY5-592" fmla="*/ 460305 h 937135"/>
                <a:gd name="connsiteX6-593" fmla="*/ 948104 w 1002852"/>
                <a:gd name="connsiteY6-594" fmla="*/ 921128 h 937135"/>
                <a:gd name="connsiteX7-595" fmla="*/ 61583 w 1002852"/>
                <a:gd name="connsiteY7-596" fmla="*/ 937135 h 937135"/>
                <a:gd name="connsiteX8-597" fmla="*/ 11603 w 1002852"/>
                <a:gd name="connsiteY8-598" fmla="*/ 474311 h 937135"/>
                <a:gd name="connsiteX9-599" fmla="*/ 39594 w 1002852"/>
                <a:gd name="connsiteY9-600" fmla="*/ 29624 h 937135"/>
                <a:gd name="connsiteX0-601" fmla="*/ 39594 w 1002852"/>
                <a:gd name="connsiteY0-602" fmla="*/ 29624 h 937135"/>
                <a:gd name="connsiteX1-603" fmla="*/ 158091 w 1002852"/>
                <a:gd name="connsiteY1-604" fmla="*/ 0 h 937135"/>
                <a:gd name="connsiteX2-605" fmla="*/ 489813 w 1002852"/>
                <a:gd name="connsiteY2-606" fmla="*/ 342253 h 937135"/>
                <a:gd name="connsiteX3-607" fmla="*/ 886846 w 1002852"/>
                <a:gd name="connsiteY3-608" fmla="*/ 21724 h 937135"/>
                <a:gd name="connsiteX4-609" fmla="*/ 995468 w 1002852"/>
                <a:gd name="connsiteY4-610" fmla="*/ 47398 h 937135"/>
                <a:gd name="connsiteX5-611" fmla="*/ 978027 w 1002852"/>
                <a:gd name="connsiteY5-612" fmla="*/ 460305 h 937135"/>
                <a:gd name="connsiteX6-613" fmla="*/ 948104 w 1002852"/>
                <a:gd name="connsiteY6-614" fmla="*/ 921128 h 937135"/>
                <a:gd name="connsiteX7-615" fmla="*/ 61583 w 1002852"/>
                <a:gd name="connsiteY7-616" fmla="*/ 937135 h 937135"/>
                <a:gd name="connsiteX8-617" fmla="*/ 11603 w 1002852"/>
                <a:gd name="connsiteY8-618" fmla="*/ 474311 h 937135"/>
                <a:gd name="connsiteX9-619" fmla="*/ 39594 w 1002852"/>
                <a:gd name="connsiteY9-620" fmla="*/ 29624 h 937135"/>
                <a:gd name="connsiteX0-621" fmla="*/ 39594 w 1002852"/>
                <a:gd name="connsiteY0-622" fmla="*/ 29624 h 937135"/>
                <a:gd name="connsiteX1-623" fmla="*/ 158091 w 1002852"/>
                <a:gd name="connsiteY1-624" fmla="*/ 0 h 937135"/>
                <a:gd name="connsiteX2-625" fmla="*/ 489813 w 1002852"/>
                <a:gd name="connsiteY2-626" fmla="*/ 342253 h 937135"/>
                <a:gd name="connsiteX3-627" fmla="*/ 886846 w 1002852"/>
                <a:gd name="connsiteY3-628" fmla="*/ 21724 h 937135"/>
                <a:gd name="connsiteX4-629" fmla="*/ 995468 w 1002852"/>
                <a:gd name="connsiteY4-630" fmla="*/ 47398 h 937135"/>
                <a:gd name="connsiteX5-631" fmla="*/ 978027 w 1002852"/>
                <a:gd name="connsiteY5-632" fmla="*/ 460305 h 937135"/>
                <a:gd name="connsiteX6-633" fmla="*/ 948104 w 1002852"/>
                <a:gd name="connsiteY6-634" fmla="*/ 921128 h 937135"/>
                <a:gd name="connsiteX7-635" fmla="*/ 61583 w 1002852"/>
                <a:gd name="connsiteY7-636" fmla="*/ 937135 h 937135"/>
                <a:gd name="connsiteX8-637" fmla="*/ 11603 w 1002852"/>
                <a:gd name="connsiteY8-638" fmla="*/ 474311 h 937135"/>
                <a:gd name="connsiteX9-639" fmla="*/ 39594 w 1002852"/>
                <a:gd name="connsiteY9-640" fmla="*/ 29624 h 937135"/>
                <a:gd name="connsiteX0-641" fmla="*/ 39594 w 1002852"/>
                <a:gd name="connsiteY0-642" fmla="*/ 29624 h 937135"/>
                <a:gd name="connsiteX1-643" fmla="*/ 158091 w 1002852"/>
                <a:gd name="connsiteY1-644" fmla="*/ 0 h 937135"/>
                <a:gd name="connsiteX2-645" fmla="*/ 489813 w 1002852"/>
                <a:gd name="connsiteY2-646" fmla="*/ 342253 h 937135"/>
                <a:gd name="connsiteX3-647" fmla="*/ 886846 w 1002852"/>
                <a:gd name="connsiteY3-648" fmla="*/ 21724 h 937135"/>
                <a:gd name="connsiteX4-649" fmla="*/ 995468 w 1002852"/>
                <a:gd name="connsiteY4-650" fmla="*/ 47398 h 937135"/>
                <a:gd name="connsiteX5-651" fmla="*/ 978027 w 1002852"/>
                <a:gd name="connsiteY5-652" fmla="*/ 460305 h 937135"/>
                <a:gd name="connsiteX6-653" fmla="*/ 948104 w 1002852"/>
                <a:gd name="connsiteY6-654" fmla="*/ 921128 h 937135"/>
                <a:gd name="connsiteX7-655" fmla="*/ 61583 w 1002852"/>
                <a:gd name="connsiteY7-656" fmla="*/ 937135 h 937135"/>
                <a:gd name="connsiteX8-657" fmla="*/ 11603 w 1002852"/>
                <a:gd name="connsiteY8-658" fmla="*/ 474311 h 937135"/>
                <a:gd name="connsiteX9-659" fmla="*/ 39594 w 1002852"/>
                <a:gd name="connsiteY9-660" fmla="*/ 29624 h 937135"/>
                <a:gd name="connsiteX0-661" fmla="*/ 39594 w 1002852"/>
                <a:gd name="connsiteY0-662" fmla="*/ 30649 h 938160"/>
                <a:gd name="connsiteX1-663" fmla="*/ 158091 w 1002852"/>
                <a:gd name="connsiteY1-664" fmla="*/ 1025 h 938160"/>
                <a:gd name="connsiteX2-665" fmla="*/ 489813 w 1002852"/>
                <a:gd name="connsiteY2-666" fmla="*/ 343278 h 938160"/>
                <a:gd name="connsiteX3-667" fmla="*/ 886846 w 1002852"/>
                <a:gd name="connsiteY3-668" fmla="*/ 22749 h 938160"/>
                <a:gd name="connsiteX4-669" fmla="*/ 995468 w 1002852"/>
                <a:gd name="connsiteY4-670" fmla="*/ 48423 h 938160"/>
                <a:gd name="connsiteX5-671" fmla="*/ 978027 w 1002852"/>
                <a:gd name="connsiteY5-672" fmla="*/ 461330 h 938160"/>
                <a:gd name="connsiteX6-673" fmla="*/ 948104 w 1002852"/>
                <a:gd name="connsiteY6-674" fmla="*/ 922153 h 938160"/>
                <a:gd name="connsiteX7-675" fmla="*/ 61583 w 1002852"/>
                <a:gd name="connsiteY7-676" fmla="*/ 938160 h 938160"/>
                <a:gd name="connsiteX8-677" fmla="*/ 11603 w 1002852"/>
                <a:gd name="connsiteY8-678" fmla="*/ 475336 h 938160"/>
                <a:gd name="connsiteX9-679" fmla="*/ 39594 w 1002852"/>
                <a:gd name="connsiteY9-680" fmla="*/ 30649 h 938160"/>
                <a:gd name="connsiteX0-681" fmla="*/ 39594 w 1002852"/>
                <a:gd name="connsiteY0-682" fmla="*/ 41481 h 948992"/>
                <a:gd name="connsiteX1-683" fmla="*/ 158091 w 1002852"/>
                <a:gd name="connsiteY1-684" fmla="*/ 11857 h 948992"/>
                <a:gd name="connsiteX2-685" fmla="*/ 489813 w 1002852"/>
                <a:gd name="connsiteY2-686" fmla="*/ 354110 h 948992"/>
                <a:gd name="connsiteX3-687" fmla="*/ 886846 w 1002852"/>
                <a:gd name="connsiteY3-688" fmla="*/ 33581 h 948992"/>
                <a:gd name="connsiteX4-689" fmla="*/ 995468 w 1002852"/>
                <a:gd name="connsiteY4-690" fmla="*/ 59255 h 948992"/>
                <a:gd name="connsiteX5-691" fmla="*/ 978027 w 1002852"/>
                <a:gd name="connsiteY5-692" fmla="*/ 472162 h 948992"/>
                <a:gd name="connsiteX6-693" fmla="*/ 948104 w 1002852"/>
                <a:gd name="connsiteY6-694" fmla="*/ 932985 h 948992"/>
                <a:gd name="connsiteX7-695" fmla="*/ 61583 w 1002852"/>
                <a:gd name="connsiteY7-696" fmla="*/ 948992 h 948992"/>
                <a:gd name="connsiteX8-697" fmla="*/ 11603 w 1002852"/>
                <a:gd name="connsiteY8-698" fmla="*/ 486168 h 948992"/>
                <a:gd name="connsiteX9-699" fmla="*/ 39594 w 1002852"/>
                <a:gd name="connsiteY9-700" fmla="*/ 41481 h 948992"/>
                <a:gd name="connsiteX0-701" fmla="*/ 39594 w 1002852"/>
                <a:gd name="connsiteY0-702" fmla="*/ 30650 h 938161"/>
                <a:gd name="connsiteX1-703" fmla="*/ 158091 w 1002852"/>
                <a:gd name="connsiteY1-704" fmla="*/ 1026 h 938161"/>
                <a:gd name="connsiteX2-705" fmla="*/ 489813 w 1002852"/>
                <a:gd name="connsiteY2-706" fmla="*/ 343279 h 938161"/>
                <a:gd name="connsiteX3-707" fmla="*/ 886846 w 1002852"/>
                <a:gd name="connsiteY3-708" fmla="*/ 22750 h 938161"/>
                <a:gd name="connsiteX4-709" fmla="*/ 995468 w 1002852"/>
                <a:gd name="connsiteY4-710" fmla="*/ 48424 h 938161"/>
                <a:gd name="connsiteX5-711" fmla="*/ 978027 w 1002852"/>
                <a:gd name="connsiteY5-712" fmla="*/ 461331 h 938161"/>
                <a:gd name="connsiteX6-713" fmla="*/ 948104 w 1002852"/>
                <a:gd name="connsiteY6-714" fmla="*/ 922154 h 938161"/>
                <a:gd name="connsiteX7-715" fmla="*/ 61583 w 1002852"/>
                <a:gd name="connsiteY7-716" fmla="*/ 938161 h 938161"/>
                <a:gd name="connsiteX8-717" fmla="*/ 11603 w 1002852"/>
                <a:gd name="connsiteY8-718" fmla="*/ 475337 h 938161"/>
                <a:gd name="connsiteX9-719" fmla="*/ 39594 w 1002852"/>
                <a:gd name="connsiteY9-720" fmla="*/ 30650 h 938161"/>
                <a:gd name="connsiteX0-721" fmla="*/ 39594 w 1002852"/>
                <a:gd name="connsiteY0-722" fmla="*/ 30650 h 938161"/>
                <a:gd name="connsiteX1-723" fmla="*/ 158091 w 1002852"/>
                <a:gd name="connsiteY1-724" fmla="*/ 1026 h 938161"/>
                <a:gd name="connsiteX2-725" fmla="*/ 489813 w 1002852"/>
                <a:gd name="connsiteY2-726" fmla="*/ 343279 h 938161"/>
                <a:gd name="connsiteX3-727" fmla="*/ 886846 w 1002852"/>
                <a:gd name="connsiteY3-728" fmla="*/ 22750 h 938161"/>
                <a:gd name="connsiteX4-729" fmla="*/ 995468 w 1002852"/>
                <a:gd name="connsiteY4-730" fmla="*/ 48424 h 938161"/>
                <a:gd name="connsiteX5-731" fmla="*/ 978027 w 1002852"/>
                <a:gd name="connsiteY5-732" fmla="*/ 461331 h 938161"/>
                <a:gd name="connsiteX6-733" fmla="*/ 948104 w 1002852"/>
                <a:gd name="connsiteY6-734" fmla="*/ 922154 h 938161"/>
                <a:gd name="connsiteX7-735" fmla="*/ 61583 w 1002852"/>
                <a:gd name="connsiteY7-736" fmla="*/ 938161 h 938161"/>
                <a:gd name="connsiteX8-737" fmla="*/ 11603 w 1002852"/>
                <a:gd name="connsiteY8-738" fmla="*/ 475337 h 938161"/>
                <a:gd name="connsiteX9-739" fmla="*/ 39594 w 1002852"/>
                <a:gd name="connsiteY9-740" fmla="*/ 30650 h 938161"/>
                <a:gd name="connsiteX0-741" fmla="*/ 39594 w 1002852"/>
                <a:gd name="connsiteY0-742" fmla="*/ 30650 h 938161"/>
                <a:gd name="connsiteX1-743" fmla="*/ 158091 w 1002852"/>
                <a:gd name="connsiteY1-744" fmla="*/ 1026 h 938161"/>
                <a:gd name="connsiteX2-745" fmla="*/ 489813 w 1002852"/>
                <a:gd name="connsiteY2-746" fmla="*/ 343279 h 938161"/>
                <a:gd name="connsiteX3-747" fmla="*/ 886846 w 1002852"/>
                <a:gd name="connsiteY3-748" fmla="*/ 22750 h 938161"/>
                <a:gd name="connsiteX4-749" fmla="*/ 995468 w 1002852"/>
                <a:gd name="connsiteY4-750" fmla="*/ 48424 h 938161"/>
                <a:gd name="connsiteX5-751" fmla="*/ 978027 w 1002852"/>
                <a:gd name="connsiteY5-752" fmla="*/ 461331 h 938161"/>
                <a:gd name="connsiteX6-753" fmla="*/ 948104 w 1002852"/>
                <a:gd name="connsiteY6-754" fmla="*/ 922154 h 938161"/>
                <a:gd name="connsiteX7-755" fmla="*/ 61583 w 1002852"/>
                <a:gd name="connsiteY7-756" fmla="*/ 938161 h 938161"/>
                <a:gd name="connsiteX8-757" fmla="*/ 11603 w 1002852"/>
                <a:gd name="connsiteY8-758" fmla="*/ 475337 h 938161"/>
                <a:gd name="connsiteX9-759" fmla="*/ 39594 w 1002852"/>
                <a:gd name="connsiteY9-760" fmla="*/ 30650 h 93816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31" y="connsiteY5-32"/>
                </a:cxn>
                <a:cxn ang="0">
                  <a:pos x="connsiteX6-57" y="connsiteY6-58"/>
                </a:cxn>
                <a:cxn ang="0">
                  <a:pos x="connsiteX7-73" y="connsiteY7-74"/>
                </a:cxn>
                <a:cxn ang="0">
                  <a:pos x="connsiteX8-219" y="connsiteY8-220"/>
                </a:cxn>
                <a:cxn ang="0">
                  <a:pos x="connsiteX9-239" y="connsiteY9-240"/>
                </a:cxn>
              </a:cxnLst>
              <a:rect l="l" t="t" r="r" b="b"/>
              <a:pathLst>
                <a:path w="1002852" h="938161">
                  <a:moveTo>
                    <a:pt x="39594" y="30650"/>
                  </a:moveTo>
                  <a:cubicBezTo>
                    <a:pt x="74577" y="2713"/>
                    <a:pt x="123108" y="-2645"/>
                    <a:pt x="158091" y="1026"/>
                  </a:cubicBezTo>
                  <a:cubicBezTo>
                    <a:pt x="185440" y="197528"/>
                    <a:pt x="180272" y="359667"/>
                    <a:pt x="489813" y="343279"/>
                  </a:cubicBezTo>
                  <a:cubicBezTo>
                    <a:pt x="891395" y="390919"/>
                    <a:pt x="818911" y="66224"/>
                    <a:pt x="886846" y="22750"/>
                  </a:cubicBezTo>
                  <a:cubicBezTo>
                    <a:pt x="929827" y="13246"/>
                    <a:pt x="966034" y="24062"/>
                    <a:pt x="995468" y="48424"/>
                  </a:cubicBezTo>
                  <a:cubicBezTo>
                    <a:pt x="870268" y="296107"/>
                    <a:pt x="970148" y="391214"/>
                    <a:pt x="978027" y="461331"/>
                  </a:cubicBezTo>
                  <a:cubicBezTo>
                    <a:pt x="1036082" y="761002"/>
                    <a:pt x="978087" y="840578"/>
                    <a:pt x="948104" y="922154"/>
                  </a:cubicBezTo>
                  <a:cubicBezTo>
                    <a:pt x="922716" y="885472"/>
                    <a:pt x="203022" y="818775"/>
                    <a:pt x="61583" y="938161"/>
                  </a:cubicBezTo>
                  <a:cubicBezTo>
                    <a:pt x="36920" y="882596"/>
                    <a:pt x="-25761" y="736992"/>
                    <a:pt x="11603" y="475337"/>
                  </a:cubicBezTo>
                  <a:cubicBezTo>
                    <a:pt x="49325" y="366527"/>
                    <a:pt x="113454" y="227763"/>
                    <a:pt x="39594" y="30650"/>
                  </a:cubicBezTo>
                  <a:close/>
                </a:path>
              </a:pathLst>
            </a:custGeom>
            <a:solidFill>
              <a:srgbClr val="EB6C15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  <p:sp>
        <p:nvSpPr>
          <p:cNvPr id="65" name="Oval 64"/>
          <p:cNvSpPr/>
          <p:nvPr/>
        </p:nvSpPr>
        <p:spPr>
          <a:xfrm>
            <a:off x="5459504" y="2240871"/>
            <a:ext cx="289248" cy="264697"/>
          </a:xfrm>
          <a:prstGeom prst="ellipse">
            <a:avLst/>
          </a:prstGeom>
          <a:solidFill>
            <a:srgbClr val="31332D"/>
          </a:solidFill>
          <a:ln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 dirty="0"/>
          </a:p>
        </p:txBody>
      </p:sp>
      <p:sp>
        <p:nvSpPr>
          <p:cNvPr id="66" name="Oval 65"/>
          <p:cNvSpPr/>
          <p:nvPr/>
        </p:nvSpPr>
        <p:spPr>
          <a:xfrm>
            <a:off x="6561154" y="2276576"/>
            <a:ext cx="289248" cy="264697"/>
          </a:xfrm>
          <a:prstGeom prst="ellipse">
            <a:avLst/>
          </a:prstGeom>
          <a:solidFill>
            <a:srgbClr val="31332D"/>
          </a:solidFill>
          <a:ln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 dirty="0"/>
          </a:p>
        </p:txBody>
      </p:sp>
      <p:sp>
        <p:nvSpPr>
          <p:cNvPr id="244" name="Oval 243"/>
          <p:cNvSpPr/>
          <p:nvPr/>
        </p:nvSpPr>
        <p:spPr>
          <a:xfrm>
            <a:off x="5657061" y="2304916"/>
            <a:ext cx="52888" cy="5288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45" name="Oval 244"/>
          <p:cNvSpPr/>
          <p:nvPr/>
        </p:nvSpPr>
        <p:spPr>
          <a:xfrm>
            <a:off x="6748412" y="2321826"/>
            <a:ext cx="52888" cy="5288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.00313 -0.0016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-93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11111E-6 L 0.00325 -0.0037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-185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indefinite" accel="50000" decel="5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58333E-6 -4.81481E-6 L -0.00352 -0.00162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00" y="-93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repeatCount="indefinite" accel="50000" decel="5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16667E-6 -4.81481E-6 L -0.00378 -0.0037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00" y="-185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244" grpId="0" animBg="1"/>
      <p:bldP spid="2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Isosceles Triangle 876"/>
          <p:cNvSpPr/>
          <p:nvPr/>
        </p:nvSpPr>
        <p:spPr>
          <a:xfrm rot="10800000" flipH="1">
            <a:off x="11070208" y="1285666"/>
            <a:ext cx="942161" cy="626598"/>
          </a:xfrm>
          <a:prstGeom prst="triangle">
            <a:avLst>
              <a:gd name="adj" fmla="val 43767"/>
            </a:avLst>
          </a:prstGeom>
          <a:solidFill>
            <a:srgbClr val="F6BE98"/>
          </a:solidFill>
          <a:ln>
            <a:solidFill>
              <a:srgbClr val="C55A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9" name="Isosceles Triangle 38"/>
          <p:cNvSpPr/>
          <p:nvPr/>
        </p:nvSpPr>
        <p:spPr>
          <a:xfrm rot="10800000">
            <a:off x="182768" y="1318165"/>
            <a:ext cx="942161" cy="626598"/>
          </a:xfrm>
          <a:prstGeom prst="triangle">
            <a:avLst>
              <a:gd name="adj" fmla="val 43767"/>
            </a:avLst>
          </a:prstGeom>
          <a:solidFill>
            <a:srgbClr val="F6BE98"/>
          </a:solidFill>
          <a:ln>
            <a:solidFill>
              <a:srgbClr val="C55A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20" name="Rectangle 219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D1CE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Rectangle 1"/>
          <p:cNvSpPr/>
          <p:nvPr/>
        </p:nvSpPr>
        <p:spPr>
          <a:xfrm flipH="1" flipV="1">
            <a:off x="718737" y="1332409"/>
            <a:ext cx="10754527" cy="49921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7" name="Rectangle 36"/>
          <p:cNvSpPr/>
          <p:nvPr/>
        </p:nvSpPr>
        <p:spPr>
          <a:xfrm>
            <a:off x="2036289" y="1953543"/>
            <a:ext cx="8083293" cy="4361936"/>
          </a:xfrm>
          <a:prstGeom prst="rect">
            <a:avLst/>
          </a:prstGeom>
          <a:solidFill>
            <a:srgbClr val="C6D9E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pic>
        <p:nvPicPr>
          <p:cNvPr id="385" name="Graphic 38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52400" y="-2565400"/>
            <a:ext cx="11887200" cy="4292600"/>
          </a:xfrm>
          <a:custGeom>
            <a:avLst/>
            <a:gdLst>
              <a:gd name="connsiteX0" fmla="*/ 0 w 12192000"/>
              <a:gd name="connsiteY0" fmla="*/ 0 h 2134645"/>
              <a:gd name="connsiteX1" fmla="*/ 2102068 w 12192000"/>
              <a:gd name="connsiteY1" fmla="*/ 0 h 2134645"/>
              <a:gd name="connsiteX2" fmla="*/ 2102068 w 12192000"/>
              <a:gd name="connsiteY2" fmla="*/ 1148777 h 2134645"/>
              <a:gd name="connsiteX3" fmla="*/ 10110951 w 12192000"/>
              <a:gd name="connsiteY3" fmla="*/ 1148777 h 2134645"/>
              <a:gd name="connsiteX4" fmla="*/ 10110951 w 12192000"/>
              <a:gd name="connsiteY4" fmla="*/ 0 h 2134645"/>
              <a:gd name="connsiteX5" fmla="*/ 12192000 w 12192000"/>
              <a:gd name="connsiteY5" fmla="*/ 0 h 2134645"/>
              <a:gd name="connsiteX6" fmla="*/ 12192000 w 12192000"/>
              <a:gd name="connsiteY6" fmla="*/ 2134645 h 2134645"/>
              <a:gd name="connsiteX7" fmla="*/ 0 w 12192000"/>
              <a:gd name="connsiteY7" fmla="*/ 2134645 h 213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2134645">
                <a:moveTo>
                  <a:pt x="0" y="0"/>
                </a:moveTo>
                <a:lnTo>
                  <a:pt x="2102068" y="0"/>
                </a:lnTo>
                <a:lnTo>
                  <a:pt x="2102068" y="1148777"/>
                </a:lnTo>
                <a:lnTo>
                  <a:pt x="10110951" y="1148777"/>
                </a:lnTo>
                <a:lnTo>
                  <a:pt x="10110951" y="0"/>
                </a:lnTo>
                <a:lnTo>
                  <a:pt x="12192000" y="0"/>
                </a:lnTo>
                <a:lnTo>
                  <a:pt x="12192000" y="2134645"/>
                </a:lnTo>
                <a:lnTo>
                  <a:pt x="0" y="2134645"/>
                </a:lnTo>
                <a:close/>
              </a:path>
            </a:pathLst>
          </a:custGeom>
        </p:spPr>
      </p:pic>
      <p:grpSp>
        <p:nvGrpSpPr>
          <p:cNvPr id="36" name="Group 35"/>
          <p:cNvGrpSpPr/>
          <p:nvPr/>
        </p:nvGrpSpPr>
        <p:grpSpPr>
          <a:xfrm>
            <a:off x="2037688" y="1958278"/>
            <a:ext cx="4036541" cy="4361936"/>
            <a:chOff x="2059460" y="1977081"/>
            <a:chExt cx="4036541" cy="4361936"/>
          </a:xfrm>
        </p:grpSpPr>
        <p:sp>
          <p:nvSpPr>
            <p:cNvPr id="10" name="Rectangle 9"/>
            <p:cNvSpPr/>
            <p:nvPr/>
          </p:nvSpPr>
          <p:spPr>
            <a:xfrm>
              <a:off x="2304661" y="2094774"/>
              <a:ext cx="74645" cy="68966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549316" y="2090890"/>
              <a:ext cx="264088" cy="697436"/>
              <a:chOff x="3486847" y="21026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223" name="Rectangle 222"/>
              <p:cNvSpPr/>
              <p:nvPr/>
            </p:nvSpPr>
            <p:spPr>
              <a:xfrm>
                <a:off x="3486847" y="21026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3676290" y="21104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983413" y="2090890"/>
              <a:ext cx="264088" cy="697436"/>
              <a:chOff x="3639247" y="22550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225" name="Rectangle 224"/>
              <p:cNvSpPr/>
              <p:nvPr/>
            </p:nvSpPr>
            <p:spPr>
              <a:xfrm>
                <a:off x="3639247" y="22550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3828690" y="22628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228" name="Freeform: Shape 227"/>
            <p:cNvSpPr/>
            <p:nvPr/>
          </p:nvSpPr>
          <p:spPr>
            <a:xfrm>
              <a:off x="2059460" y="1977081"/>
              <a:ext cx="4036541" cy="4361936"/>
            </a:xfrm>
            <a:custGeom>
              <a:avLst/>
              <a:gdLst>
                <a:gd name="connsiteX0" fmla="*/ 143776 w 4036541"/>
                <a:gd name="connsiteY0" fmla="*/ 580180 h 4361936"/>
                <a:gd name="connsiteX1" fmla="*/ 143776 w 4036541"/>
                <a:gd name="connsiteY1" fmla="*/ 760180 h 4361936"/>
                <a:gd name="connsiteX2" fmla="*/ 3908977 w 4036541"/>
                <a:gd name="connsiteY2" fmla="*/ 760180 h 4361936"/>
                <a:gd name="connsiteX3" fmla="*/ 3908977 w 4036541"/>
                <a:gd name="connsiteY3" fmla="*/ 580180 h 4361936"/>
                <a:gd name="connsiteX4" fmla="*/ 909237 w 4036541"/>
                <a:gd name="connsiteY4" fmla="*/ 370003 h 4361936"/>
                <a:gd name="connsiteX5" fmla="*/ 819237 w 4036541"/>
                <a:gd name="connsiteY5" fmla="*/ 460003 h 4361936"/>
                <a:gd name="connsiteX6" fmla="*/ 909237 w 4036541"/>
                <a:gd name="connsiteY6" fmla="*/ 550003 h 4361936"/>
                <a:gd name="connsiteX7" fmla="*/ 999237 w 4036541"/>
                <a:gd name="connsiteY7" fmla="*/ 460003 h 4361936"/>
                <a:gd name="connsiteX8" fmla="*/ 909237 w 4036541"/>
                <a:gd name="connsiteY8" fmla="*/ 370003 h 4361936"/>
                <a:gd name="connsiteX9" fmla="*/ 3452711 w 4036541"/>
                <a:gd name="connsiteY9" fmla="*/ 360672 h 4361936"/>
                <a:gd name="connsiteX10" fmla="*/ 3452711 w 4036541"/>
                <a:gd name="connsiteY10" fmla="*/ 540672 h 4361936"/>
                <a:gd name="connsiteX11" fmla="*/ 3632711 w 4036541"/>
                <a:gd name="connsiteY11" fmla="*/ 540672 h 4361936"/>
                <a:gd name="connsiteX12" fmla="*/ 3632711 w 4036541"/>
                <a:gd name="connsiteY12" fmla="*/ 360672 h 4361936"/>
                <a:gd name="connsiteX13" fmla="*/ 135670 w 4036541"/>
                <a:gd name="connsiteY13" fmla="*/ 150299 h 4361936"/>
                <a:gd name="connsiteX14" fmla="*/ 135670 w 4036541"/>
                <a:gd name="connsiteY14" fmla="*/ 330299 h 4361936"/>
                <a:gd name="connsiteX15" fmla="*/ 3900871 w 4036541"/>
                <a:gd name="connsiteY15" fmla="*/ 330299 h 4361936"/>
                <a:gd name="connsiteX16" fmla="*/ 3900871 w 4036541"/>
                <a:gd name="connsiteY16" fmla="*/ 150299 h 4361936"/>
                <a:gd name="connsiteX17" fmla="*/ 0 w 4036541"/>
                <a:gd name="connsiteY17" fmla="*/ 0 h 4361936"/>
                <a:gd name="connsiteX18" fmla="*/ 4036541 w 4036541"/>
                <a:gd name="connsiteY18" fmla="*/ 0 h 4361936"/>
                <a:gd name="connsiteX19" fmla="*/ 4036541 w 4036541"/>
                <a:gd name="connsiteY19" fmla="*/ 4361936 h 4361936"/>
                <a:gd name="connsiteX20" fmla="*/ 0 w 4036541"/>
                <a:gd name="connsiteY20" fmla="*/ 4361936 h 4361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6541" h="4361936">
                  <a:moveTo>
                    <a:pt x="143776" y="580180"/>
                  </a:moveTo>
                  <a:lnTo>
                    <a:pt x="143776" y="760180"/>
                  </a:lnTo>
                  <a:lnTo>
                    <a:pt x="3908977" y="760180"/>
                  </a:lnTo>
                  <a:lnTo>
                    <a:pt x="3908977" y="580180"/>
                  </a:lnTo>
                  <a:close/>
                  <a:moveTo>
                    <a:pt x="909237" y="370003"/>
                  </a:moveTo>
                  <a:cubicBezTo>
                    <a:pt x="859531" y="370003"/>
                    <a:pt x="819237" y="410297"/>
                    <a:pt x="819237" y="460003"/>
                  </a:cubicBezTo>
                  <a:cubicBezTo>
                    <a:pt x="819237" y="509709"/>
                    <a:pt x="859531" y="550003"/>
                    <a:pt x="909237" y="550003"/>
                  </a:cubicBezTo>
                  <a:cubicBezTo>
                    <a:pt x="958943" y="550003"/>
                    <a:pt x="999237" y="509709"/>
                    <a:pt x="999237" y="460003"/>
                  </a:cubicBezTo>
                  <a:cubicBezTo>
                    <a:pt x="999237" y="410297"/>
                    <a:pt x="958943" y="370003"/>
                    <a:pt x="909237" y="370003"/>
                  </a:cubicBezTo>
                  <a:close/>
                  <a:moveTo>
                    <a:pt x="3452711" y="360672"/>
                  </a:moveTo>
                  <a:lnTo>
                    <a:pt x="3452711" y="540672"/>
                  </a:lnTo>
                  <a:lnTo>
                    <a:pt x="3632711" y="540672"/>
                  </a:lnTo>
                  <a:lnTo>
                    <a:pt x="3632711" y="360672"/>
                  </a:lnTo>
                  <a:close/>
                  <a:moveTo>
                    <a:pt x="135670" y="150299"/>
                  </a:moveTo>
                  <a:lnTo>
                    <a:pt x="135670" y="330299"/>
                  </a:lnTo>
                  <a:lnTo>
                    <a:pt x="3900871" y="330299"/>
                  </a:lnTo>
                  <a:lnTo>
                    <a:pt x="3900871" y="150299"/>
                  </a:lnTo>
                  <a:close/>
                  <a:moveTo>
                    <a:pt x="0" y="0"/>
                  </a:moveTo>
                  <a:lnTo>
                    <a:pt x="4036541" y="0"/>
                  </a:lnTo>
                  <a:lnTo>
                    <a:pt x="4036541" y="4361936"/>
                  </a:lnTo>
                  <a:lnTo>
                    <a:pt x="0" y="436193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2076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flipV="1">
              <a:off x="2207624" y="4195697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>
              <a:off x="59657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V="1">
              <a:off x="2190417" y="2847104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>
              <a:off x="2230041" y="2867665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flipH="1">
              <a:off x="2234463" y="2870499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233394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40" name="Straight Connector 23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2" name="Group 241"/>
            <p:cNvGrpSpPr/>
            <p:nvPr/>
          </p:nvGrpSpPr>
          <p:grpSpPr>
            <a:xfrm>
              <a:off x="250846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44" name="Straight Connector 24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8" name="Group 247"/>
            <p:cNvGrpSpPr/>
            <p:nvPr/>
          </p:nvGrpSpPr>
          <p:grpSpPr>
            <a:xfrm>
              <a:off x="268298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49" name="Straight Connector 24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1" name="Group 250"/>
            <p:cNvGrpSpPr/>
            <p:nvPr/>
          </p:nvGrpSpPr>
          <p:grpSpPr>
            <a:xfrm>
              <a:off x="285749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52" name="Straight Connector 25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4" name="Group 253"/>
            <p:cNvGrpSpPr/>
            <p:nvPr/>
          </p:nvGrpSpPr>
          <p:grpSpPr>
            <a:xfrm>
              <a:off x="303201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55" name="Straight Connector 25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7" name="Group 256"/>
            <p:cNvGrpSpPr/>
            <p:nvPr/>
          </p:nvGrpSpPr>
          <p:grpSpPr>
            <a:xfrm>
              <a:off x="320652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58" name="Straight Connector 25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0" name="Group 259"/>
            <p:cNvGrpSpPr/>
            <p:nvPr/>
          </p:nvGrpSpPr>
          <p:grpSpPr>
            <a:xfrm>
              <a:off x="338104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61" name="Straight Connector 26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Group 262"/>
            <p:cNvGrpSpPr/>
            <p:nvPr/>
          </p:nvGrpSpPr>
          <p:grpSpPr>
            <a:xfrm>
              <a:off x="355556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64" name="Straight Connector 26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6" name="Group 265"/>
            <p:cNvGrpSpPr/>
            <p:nvPr/>
          </p:nvGrpSpPr>
          <p:grpSpPr>
            <a:xfrm>
              <a:off x="373007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67" name="Straight Connector 26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9" name="Group 268"/>
            <p:cNvGrpSpPr/>
            <p:nvPr/>
          </p:nvGrpSpPr>
          <p:grpSpPr>
            <a:xfrm>
              <a:off x="390459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70" name="Straight Connector 26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2" name="Group 271"/>
            <p:cNvGrpSpPr/>
            <p:nvPr/>
          </p:nvGrpSpPr>
          <p:grpSpPr>
            <a:xfrm>
              <a:off x="407910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73" name="Straight Connector 27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5" name="Group 274"/>
            <p:cNvGrpSpPr/>
            <p:nvPr/>
          </p:nvGrpSpPr>
          <p:grpSpPr>
            <a:xfrm>
              <a:off x="425362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76" name="Straight Connector 27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8" name="Group 277"/>
            <p:cNvGrpSpPr/>
            <p:nvPr/>
          </p:nvGrpSpPr>
          <p:grpSpPr>
            <a:xfrm>
              <a:off x="442814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79" name="Straight Connector 27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1" name="Group 280"/>
            <p:cNvGrpSpPr/>
            <p:nvPr/>
          </p:nvGrpSpPr>
          <p:grpSpPr>
            <a:xfrm>
              <a:off x="460265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82" name="Straight Connector 28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4" name="Group 283"/>
            <p:cNvGrpSpPr/>
            <p:nvPr/>
          </p:nvGrpSpPr>
          <p:grpSpPr>
            <a:xfrm>
              <a:off x="477717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85" name="Straight Connector 28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7" name="Group 286"/>
            <p:cNvGrpSpPr/>
            <p:nvPr/>
          </p:nvGrpSpPr>
          <p:grpSpPr>
            <a:xfrm>
              <a:off x="495168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88" name="Straight Connector 28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0" name="Group 289"/>
            <p:cNvGrpSpPr/>
            <p:nvPr/>
          </p:nvGrpSpPr>
          <p:grpSpPr>
            <a:xfrm>
              <a:off x="512620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91" name="Straight Connector 29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3" name="Group 292"/>
            <p:cNvGrpSpPr/>
            <p:nvPr/>
          </p:nvGrpSpPr>
          <p:grpSpPr>
            <a:xfrm>
              <a:off x="530072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94" name="Straight Connector 29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295"/>
            <p:cNvGrpSpPr/>
            <p:nvPr/>
          </p:nvGrpSpPr>
          <p:grpSpPr>
            <a:xfrm>
              <a:off x="547523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297" name="Straight Connector 29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298"/>
            <p:cNvGrpSpPr/>
            <p:nvPr/>
          </p:nvGrpSpPr>
          <p:grpSpPr>
            <a:xfrm>
              <a:off x="564975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300" name="Straight Connector 29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301"/>
            <p:cNvGrpSpPr/>
            <p:nvPr/>
          </p:nvGrpSpPr>
          <p:grpSpPr>
            <a:xfrm>
              <a:off x="582427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303" name="Straight Connector 30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5" name="Straight Connector 304"/>
            <p:cNvCxnSpPr/>
            <p:nvPr/>
          </p:nvCxnSpPr>
          <p:spPr>
            <a:xfrm>
              <a:off x="5984817" y="2833290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/>
            <p:cNvCxnSpPr/>
            <p:nvPr/>
          </p:nvCxnSpPr>
          <p:spPr>
            <a:xfrm>
              <a:off x="22109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flipV="1">
              <a:off x="2210952" y="6205306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/>
            <p:cNvCxnSpPr/>
            <p:nvPr/>
          </p:nvCxnSpPr>
          <p:spPr>
            <a:xfrm>
              <a:off x="59690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/>
            <p:cNvCxnSpPr/>
            <p:nvPr/>
          </p:nvCxnSpPr>
          <p:spPr>
            <a:xfrm flipV="1">
              <a:off x="2193745" y="4856713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/>
            <p:cNvCxnSpPr/>
            <p:nvPr/>
          </p:nvCxnSpPr>
          <p:spPr>
            <a:xfrm>
              <a:off x="2233369" y="4877274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/>
            <p:cNvCxnSpPr/>
            <p:nvPr/>
          </p:nvCxnSpPr>
          <p:spPr>
            <a:xfrm flipH="1">
              <a:off x="2237791" y="4880108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3" name="Group 312"/>
            <p:cNvGrpSpPr/>
            <p:nvPr/>
          </p:nvGrpSpPr>
          <p:grpSpPr>
            <a:xfrm>
              <a:off x="239026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314" name="Straight Connector 313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0" name="Straight Connector 429"/>
            <p:cNvCxnSpPr/>
            <p:nvPr/>
          </p:nvCxnSpPr>
          <p:spPr>
            <a:xfrm>
              <a:off x="5988145" y="4842899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1" name="Group 430"/>
            <p:cNvGrpSpPr/>
            <p:nvPr/>
          </p:nvGrpSpPr>
          <p:grpSpPr>
            <a:xfrm>
              <a:off x="265186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32" name="Straight Connector 431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4" name="Group 433"/>
            <p:cNvGrpSpPr/>
            <p:nvPr/>
          </p:nvGrpSpPr>
          <p:grpSpPr>
            <a:xfrm>
              <a:off x="291345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35" name="Straight Connector 43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43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7" name="Group 436"/>
            <p:cNvGrpSpPr/>
            <p:nvPr/>
          </p:nvGrpSpPr>
          <p:grpSpPr>
            <a:xfrm>
              <a:off x="317505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38" name="Straight Connector 437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0" name="Group 439"/>
            <p:cNvGrpSpPr/>
            <p:nvPr/>
          </p:nvGrpSpPr>
          <p:grpSpPr>
            <a:xfrm>
              <a:off x="343664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41" name="Straight Connector 44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Straight Connector 44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3" name="Group 442"/>
            <p:cNvGrpSpPr/>
            <p:nvPr/>
          </p:nvGrpSpPr>
          <p:grpSpPr>
            <a:xfrm>
              <a:off x="369824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44" name="Straight Connector 443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6" name="Group 445"/>
            <p:cNvGrpSpPr/>
            <p:nvPr/>
          </p:nvGrpSpPr>
          <p:grpSpPr>
            <a:xfrm>
              <a:off x="395984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47" name="Straight Connector 44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Straight Connector 44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9" name="Group 448"/>
            <p:cNvGrpSpPr/>
            <p:nvPr/>
          </p:nvGrpSpPr>
          <p:grpSpPr>
            <a:xfrm>
              <a:off x="422143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50" name="Straight Connector 449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2" name="Group 451"/>
            <p:cNvGrpSpPr/>
            <p:nvPr/>
          </p:nvGrpSpPr>
          <p:grpSpPr>
            <a:xfrm>
              <a:off x="448303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53" name="Straight Connector 45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Straight Connector 45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5" name="Group 454"/>
            <p:cNvGrpSpPr/>
            <p:nvPr/>
          </p:nvGrpSpPr>
          <p:grpSpPr>
            <a:xfrm>
              <a:off x="474462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56" name="Straight Connector 455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8" name="Group 457"/>
            <p:cNvGrpSpPr/>
            <p:nvPr/>
          </p:nvGrpSpPr>
          <p:grpSpPr>
            <a:xfrm>
              <a:off x="500622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59" name="Straight Connector 458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Straight Connector 459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1" name="Group 460"/>
            <p:cNvGrpSpPr/>
            <p:nvPr/>
          </p:nvGrpSpPr>
          <p:grpSpPr>
            <a:xfrm>
              <a:off x="526782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62" name="Straight Connector 461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4" name="Group 463"/>
            <p:cNvGrpSpPr/>
            <p:nvPr/>
          </p:nvGrpSpPr>
          <p:grpSpPr>
            <a:xfrm>
              <a:off x="552941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65" name="Straight Connector 46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6" name="Straight Connector 46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7" name="Group 466"/>
            <p:cNvGrpSpPr/>
            <p:nvPr/>
          </p:nvGrpSpPr>
          <p:grpSpPr>
            <a:xfrm>
              <a:off x="5791018" y="4885839"/>
              <a:ext cx="85927" cy="1336528"/>
              <a:chOff x="2466243" y="3095544"/>
              <a:chExt cx="85927" cy="1336528"/>
            </a:xfrm>
          </p:grpSpPr>
          <p:cxnSp>
            <p:nvCxnSpPr>
              <p:cNvPr id="468" name="Straight Connector 467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9" name="Straight Connector 468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3" name="Straight Connector 232"/>
            <p:cNvCxnSpPr/>
            <p:nvPr/>
          </p:nvCxnSpPr>
          <p:spPr>
            <a:xfrm flipH="1">
              <a:off x="2187968" y="4222936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/>
            <p:cNvCxnSpPr/>
            <p:nvPr/>
          </p:nvCxnSpPr>
          <p:spPr>
            <a:xfrm flipH="1">
              <a:off x="2191296" y="6228604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/>
            <p:cNvGrpSpPr/>
            <p:nvPr/>
          </p:nvGrpSpPr>
          <p:grpSpPr>
            <a:xfrm flipH="1">
              <a:off x="5665177" y="4340193"/>
              <a:ext cx="278423" cy="361381"/>
              <a:chOff x="2230041" y="4315171"/>
              <a:chExt cx="278423" cy="361381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2230041" y="4388316"/>
                <a:ext cx="278423" cy="288236"/>
                <a:chOff x="2230041" y="4388316"/>
                <a:chExt cx="320384" cy="331676"/>
              </a:xfrm>
            </p:grpSpPr>
            <p:sp>
              <p:nvSpPr>
                <p:cNvPr id="473" name="Oval 472"/>
                <p:cNvSpPr/>
                <p:nvPr/>
              </p:nvSpPr>
              <p:spPr>
                <a:xfrm>
                  <a:off x="2244012" y="4413579"/>
                  <a:ext cx="306413" cy="306413"/>
                </a:xfrm>
                <a:prstGeom prst="ellipse">
                  <a:avLst/>
                </a:prstGeom>
                <a:noFill/>
                <a:ln w="28575"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sp>
              <p:nvSpPr>
                <p:cNvPr id="32" name="Oval 31"/>
                <p:cNvSpPr/>
                <p:nvPr/>
              </p:nvSpPr>
              <p:spPr>
                <a:xfrm>
                  <a:off x="2230041" y="4388316"/>
                  <a:ext cx="306413" cy="306413"/>
                </a:xfrm>
                <a:prstGeom prst="ellipse">
                  <a:avLst/>
                </a:prstGeom>
                <a:noFill/>
                <a:ln w="28575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</p:grpSp>
          <p:sp>
            <p:nvSpPr>
              <p:cNvPr id="34" name="Oval 33"/>
              <p:cNvSpPr/>
              <p:nvPr/>
            </p:nvSpPr>
            <p:spPr>
              <a:xfrm>
                <a:off x="2322569" y="4315171"/>
                <a:ext cx="85604" cy="85604"/>
              </a:xfrm>
              <a:prstGeom prst="ellipse">
                <a:avLst/>
              </a:prstGeom>
              <a:solidFill>
                <a:srgbClr val="8BC167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grpSp>
        <p:nvGrpSpPr>
          <p:cNvPr id="474" name="Group 473"/>
          <p:cNvGrpSpPr/>
          <p:nvPr/>
        </p:nvGrpSpPr>
        <p:grpSpPr>
          <a:xfrm flipH="1">
            <a:off x="6085128" y="1958278"/>
            <a:ext cx="4036541" cy="4361936"/>
            <a:chOff x="2059460" y="1977081"/>
            <a:chExt cx="4036541" cy="4361936"/>
          </a:xfrm>
        </p:grpSpPr>
        <p:sp>
          <p:nvSpPr>
            <p:cNvPr id="475" name="Rectangle 474"/>
            <p:cNvSpPr/>
            <p:nvPr/>
          </p:nvSpPr>
          <p:spPr>
            <a:xfrm>
              <a:off x="2304661" y="2094774"/>
              <a:ext cx="74645" cy="68966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476" name="Group 475"/>
            <p:cNvGrpSpPr/>
            <p:nvPr/>
          </p:nvGrpSpPr>
          <p:grpSpPr>
            <a:xfrm>
              <a:off x="3549316" y="2090890"/>
              <a:ext cx="264088" cy="697436"/>
              <a:chOff x="3486847" y="21026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607" name="Rectangle 606"/>
              <p:cNvSpPr/>
              <p:nvPr/>
            </p:nvSpPr>
            <p:spPr>
              <a:xfrm>
                <a:off x="3486847" y="21026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608" name="Rectangle 607"/>
              <p:cNvSpPr/>
              <p:nvPr/>
            </p:nvSpPr>
            <p:spPr>
              <a:xfrm>
                <a:off x="3676290" y="21104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477" name="Group 476"/>
            <p:cNvGrpSpPr/>
            <p:nvPr/>
          </p:nvGrpSpPr>
          <p:grpSpPr>
            <a:xfrm>
              <a:off x="4983413" y="2090890"/>
              <a:ext cx="264088" cy="697436"/>
              <a:chOff x="3639247" y="22550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605" name="Rectangle 604"/>
              <p:cNvSpPr/>
              <p:nvPr/>
            </p:nvSpPr>
            <p:spPr>
              <a:xfrm>
                <a:off x="3639247" y="22550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606" name="Rectangle 605"/>
              <p:cNvSpPr/>
              <p:nvPr/>
            </p:nvSpPr>
            <p:spPr>
              <a:xfrm>
                <a:off x="3828690" y="22628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478" name="Freeform: Shape 477"/>
            <p:cNvSpPr/>
            <p:nvPr/>
          </p:nvSpPr>
          <p:spPr>
            <a:xfrm>
              <a:off x="2059460" y="1977081"/>
              <a:ext cx="4036541" cy="4361936"/>
            </a:xfrm>
            <a:custGeom>
              <a:avLst/>
              <a:gdLst>
                <a:gd name="connsiteX0" fmla="*/ 143776 w 4036541"/>
                <a:gd name="connsiteY0" fmla="*/ 580180 h 4361936"/>
                <a:gd name="connsiteX1" fmla="*/ 143776 w 4036541"/>
                <a:gd name="connsiteY1" fmla="*/ 760180 h 4361936"/>
                <a:gd name="connsiteX2" fmla="*/ 3908977 w 4036541"/>
                <a:gd name="connsiteY2" fmla="*/ 760180 h 4361936"/>
                <a:gd name="connsiteX3" fmla="*/ 3908977 w 4036541"/>
                <a:gd name="connsiteY3" fmla="*/ 580180 h 4361936"/>
                <a:gd name="connsiteX4" fmla="*/ 909237 w 4036541"/>
                <a:gd name="connsiteY4" fmla="*/ 370003 h 4361936"/>
                <a:gd name="connsiteX5" fmla="*/ 819237 w 4036541"/>
                <a:gd name="connsiteY5" fmla="*/ 460003 h 4361936"/>
                <a:gd name="connsiteX6" fmla="*/ 909237 w 4036541"/>
                <a:gd name="connsiteY6" fmla="*/ 550003 h 4361936"/>
                <a:gd name="connsiteX7" fmla="*/ 999237 w 4036541"/>
                <a:gd name="connsiteY7" fmla="*/ 460003 h 4361936"/>
                <a:gd name="connsiteX8" fmla="*/ 909237 w 4036541"/>
                <a:gd name="connsiteY8" fmla="*/ 370003 h 4361936"/>
                <a:gd name="connsiteX9" fmla="*/ 3452711 w 4036541"/>
                <a:gd name="connsiteY9" fmla="*/ 360672 h 4361936"/>
                <a:gd name="connsiteX10" fmla="*/ 3452711 w 4036541"/>
                <a:gd name="connsiteY10" fmla="*/ 540672 h 4361936"/>
                <a:gd name="connsiteX11" fmla="*/ 3632711 w 4036541"/>
                <a:gd name="connsiteY11" fmla="*/ 540672 h 4361936"/>
                <a:gd name="connsiteX12" fmla="*/ 3632711 w 4036541"/>
                <a:gd name="connsiteY12" fmla="*/ 360672 h 4361936"/>
                <a:gd name="connsiteX13" fmla="*/ 135670 w 4036541"/>
                <a:gd name="connsiteY13" fmla="*/ 150299 h 4361936"/>
                <a:gd name="connsiteX14" fmla="*/ 135670 w 4036541"/>
                <a:gd name="connsiteY14" fmla="*/ 330299 h 4361936"/>
                <a:gd name="connsiteX15" fmla="*/ 3900871 w 4036541"/>
                <a:gd name="connsiteY15" fmla="*/ 330299 h 4361936"/>
                <a:gd name="connsiteX16" fmla="*/ 3900871 w 4036541"/>
                <a:gd name="connsiteY16" fmla="*/ 150299 h 4361936"/>
                <a:gd name="connsiteX17" fmla="*/ 0 w 4036541"/>
                <a:gd name="connsiteY17" fmla="*/ 0 h 4361936"/>
                <a:gd name="connsiteX18" fmla="*/ 4036541 w 4036541"/>
                <a:gd name="connsiteY18" fmla="*/ 0 h 4361936"/>
                <a:gd name="connsiteX19" fmla="*/ 4036541 w 4036541"/>
                <a:gd name="connsiteY19" fmla="*/ 4361936 h 4361936"/>
                <a:gd name="connsiteX20" fmla="*/ 0 w 4036541"/>
                <a:gd name="connsiteY20" fmla="*/ 4361936 h 4361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6541" h="4361936">
                  <a:moveTo>
                    <a:pt x="143776" y="580180"/>
                  </a:moveTo>
                  <a:lnTo>
                    <a:pt x="143776" y="760180"/>
                  </a:lnTo>
                  <a:lnTo>
                    <a:pt x="3908977" y="760180"/>
                  </a:lnTo>
                  <a:lnTo>
                    <a:pt x="3908977" y="580180"/>
                  </a:lnTo>
                  <a:close/>
                  <a:moveTo>
                    <a:pt x="909237" y="370003"/>
                  </a:moveTo>
                  <a:cubicBezTo>
                    <a:pt x="859531" y="370003"/>
                    <a:pt x="819237" y="410297"/>
                    <a:pt x="819237" y="460003"/>
                  </a:cubicBezTo>
                  <a:cubicBezTo>
                    <a:pt x="819237" y="509709"/>
                    <a:pt x="859531" y="550003"/>
                    <a:pt x="909237" y="550003"/>
                  </a:cubicBezTo>
                  <a:cubicBezTo>
                    <a:pt x="958943" y="550003"/>
                    <a:pt x="999237" y="509709"/>
                    <a:pt x="999237" y="460003"/>
                  </a:cubicBezTo>
                  <a:cubicBezTo>
                    <a:pt x="999237" y="410297"/>
                    <a:pt x="958943" y="370003"/>
                    <a:pt x="909237" y="370003"/>
                  </a:cubicBezTo>
                  <a:close/>
                  <a:moveTo>
                    <a:pt x="3452711" y="360672"/>
                  </a:moveTo>
                  <a:lnTo>
                    <a:pt x="3452711" y="540672"/>
                  </a:lnTo>
                  <a:lnTo>
                    <a:pt x="3632711" y="540672"/>
                  </a:lnTo>
                  <a:lnTo>
                    <a:pt x="3632711" y="360672"/>
                  </a:lnTo>
                  <a:close/>
                  <a:moveTo>
                    <a:pt x="135670" y="150299"/>
                  </a:moveTo>
                  <a:lnTo>
                    <a:pt x="135670" y="330299"/>
                  </a:lnTo>
                  <a:lnTo>
                    <a:pt x="3900871" y="330299"/>
                  </a:lnTo>
                  <a:lnTo>
                    <a:pt x="3900871" y="150299"/>
                  </a:lnTo>
                  <a:close/>
                  <a:moveTo>
                    <a:pt x="0" y="0"/>
                  </a:moveTo>
                  <a:lnTo>
                    <a:pt x="4036541" y="0"/>
                  </a:lnTo>
                  <a:lnTo>
                    <a:pt x="4036541" y="4361936"/>
                  </a:lnTo>
                  <a:lnTo>
                    <a:pt x="0" y="436193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cxnSp>
          <p:nvCxnSpPr>
            <p:cNvPr id="479" name="Straight Connector 478"/>
            <p:cNvCxnSpPr/>
            <p:nvPr/>
          </p:nvCxnSpPr>
          <p:spPr>
            <a:xfrm>
              <a:off x="22076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Straight Connector 479"/>
            <p:cNvCxnSpPr/>
            <p:nvPr/>
          </p:nvCxnSpPr>
          <p:spPr>
            <a:xfrm flipV="1">
              <a:off x="2207624" y="4195697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Connector 480"/>
            <p:cNvCxnSpPr/>
            <p:nvPr/>
          </p:nvCxnSpPr>
          <p:spPr>
            <a:xfrm>
              <a:off x="59657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Straight Connector 481"/>
            <p:cNvCxnSpPr/>
            <p:nvPr/>
          </p:nvCxnSpPr>
          <p:spPr>
            <a:xfrm flipV="1">
              <a:off x="2190417" y="2847104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Straight Connector 482"/>
            <p:cNvCxnSpPr/>
            <p:nvPr/>
          </p:nvCxnSpPr>
          <p:spPr>
            <a:xfrm>
              <a:off x="2230041" y="2867665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Straight Connector 483"/>
            <p:cNvCxnSpPr/>
            <p:nvPr/>
          </p:nvCxnSpPr>
          <p:spPr>
            <a:xfrm flipH="1">
              <a:off x="2234463" y="2870499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5" name="Group 484"/>
            <p:cNvGrpSpPr/>
            <p:nvPr/>
          </p:nvGrpSpPr>
          <p:grpSpPr>
            <a:xfrm>
              <a:off x="233394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603" name="Straight Connector 60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4" name="Straight Connector 60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6" name="Group 485"/>
            <p:cNvGrpSpPr/>
            <p:nvPr/>
          </p:nvGrpSpPr>
          <p:grpSpPr>
            <a:xfrm>
              <a:off x="250846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601" name="Straight Connector 60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Straight Connector 60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7" name="Group 486"/>
            <p:cNvGrpSpPr/>
            <p:nvPr/>
          </p:nvGrpSpPr>
          <p:grpSpPr>
            <a:xfrm>
              <a:off x="268298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99" name="Straight Connector 59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Straight Connector 59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8" name="Group 487"/>
            <p:cNvGrpSpPr/>
            <p:nvPr/>
          </p:nvGrpSpPr>
          <p:grpSpPr>
            <a:xfrm>
              <a:off x="285749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97" name="Straight Connector 59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Straight Connector 59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9" name="Group 488"/>
            <p:cNvGrpSpPr/>
            <p:nvPr/>
          </p:nvGrpSpPr>
          <p:grpSpPr>
            <a:xfrm>
              <a:off x="303201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95" name="Straight Connector 59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0" name="Group 489"/>
            <p:cNvGrpSpPr/>
            <p:nvPr/>
          </p:nvGrpSpPr>
          <p:grpSpPr>
            <a:xfrm>
              <a:off x="320652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93" name="Straight Connector 59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Straight Connector 59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1" name="Group 490"/>
            <p:cNvGrpSpPr/>
            <p:nvPr/>
          </p:nvGrpSpPr>
          <p:grpSpPr>
            <a:xfrm>
              <a:off x="338104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91" name="Straight Connector 59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2" name="Group 491"/>
            <p:cNvGrpSpPr/>
            <p:nvPr/>
          </p:nvGrpSpPr>
          <p:grpSpPr>
            <a:xfrm>
              <a:off x="355556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89" name="Straight Connector 58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3" name="Group 492"/>
            <p:cNvGrpSpPr/>
            <p:nvPr/>
          </p:nvGrpSpPr>
          <p:grpSpPr>
            <a:xfrm>
              <a:off x="373007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87" name="Straight Connector 58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4" name="Group 493"/>
            <p:cNvGrpSpPr/>
            <p:nvPr/>
          </p:nvGrpSpPr>
          <p:grpSpPr>
            <a:xfrm>
              <a:off x="390459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85" name="Straight Connector 58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5" name="Group 494"/>
            <p:cNvGrpSpPr/>
            <p:nvPr/>
          </p:nvGrpSpPr>
          <p:grpSpPr>
            <a:xfrm>
              <a:off x="407910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83" name="Straight Connector 58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6" name="Group 495"/>
            <p:cNvGrpSpPr/>
            <p:nvPr/>
          </p:nvGrpSpPr>
          <p:grpSpPr>
            <a:xfrm>
              <a:off x="425362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81" name="Straight Connector 58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7" name="Group 496"/>
            <p:cNvGrpSpPr/>
            <p:nvPr/>
          </p:nvGrpSpPr>
          <p:grpSpPr>
            <a:xfrm>
              <a:off x="442814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79" name="Straight Connector 57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8" name="Group 497"/>
            <p:cNvGrpSpPr/>
            <p:nvPr/>
          </p:nvGrpSpPr>
          <p:grpSpPr>
            <a:xfrm>
              <a:off x="460265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77" name="Straight Connector 57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9" name="Group 498"/>
            <p:cNvGrpSpPr/>
            <p:nvPr/>
          </p:nvGrpSpPr>
          <p:grpSpPr>
            <a:xfrm>
              <a:off x="477717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75" name="Straight Connector 57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Straight Connector 57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0" name="Group 499"/>
            <p:cNvGrpSpPr/>
            <p:nvPr/>
          </p:nvGrpSpPr>
          <p:grpSpPr>
            <a:xfrm>
              <a:off x="495168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73" name="Straight Connector 57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1" name="Group 500"/>
            <p:cNvGrpSpPr/>
            <p:nvPr/>
          </p:nvGrpSpPr>
          <p:grpSpPr>
            <a:xfrm>
              <a:off x="512620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71" name="Straight Connector 57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2" name="Group 501"/>
            <p:cNvGrpSpPr/>
            <p:nvPr/>
          </p:nvGrpSpPr>
          <p:grpSpPr>
            <a:xfrm>
              <a:off x="530072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69" name="Straight Connector 56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3" name="Group 502"/>
            <p:cNvGrpSpPr/>
            <p:nvPr/>
          </p:nvGrpSpPr>
          <p:grpSpPr>
            <a:xfrm>
              <a:off x="547523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67" name="Straight Connector 56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4" name="Group 503"/>
            <p:cNvGrpSpPr/>
            <p:nvPr/>
          </p:nvGrpSpPr>
          <p:grpSpPr>
            <a:xfrm>
              <a:off x="564975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65" name="Straight Connector 56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Straight Connector 56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5" name="Group 504"/>
            <p:cNvGrpSpPr/>
            <p:nvPr/>
          </p:nvGrpSpPr>
          <p:grpSpPr>
            <a:xfrm>
              <a:off x="582427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563" name="Straight Connector 56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Straight Connector 56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6" name="Straight Connector 505"/>
            <p:cNvCxnSpPr/>
            <p:nvPr/>
          </p:nvCxnSpPr>
          <p:spPr>
            <a:xfrm>
              <a:off x="5984817" y="2833290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Straight Connector 506"/>
            <p:cNvCxnSpPr/>
            <p:nvPr/>
          </p:nvCxnSpPr>
          <p:spPr>
            <a:xfrm>
              <a:off x="22109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/>
            <p:cNvCxnSpPr/>
            <p:nvPr/>
          </p:nvCxnSpPr>
          <p:spPr>
            <a:xfrm flipV="1">
              <a:off x="2210952" y="6205306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/>
            <p:cNvCxnSpPr/>
            <p:nvPr/>
          </p:nvCxnSpPr>
          <p:spPr>
            <a:xfrm>
              <a:off x="59690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/>
            <p:cNvCxnSpPr/>
            <p:nvPr/>
          </p:nvCxnSpPr>
          <p:spPr>
            <a:xfrm flipV="1">
              <a:off x="2193745" y="4856713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/>
            <p:cNvCxnSpPr/>
            <p:nvPr/>
          </p:nvCxnSpPr>
          <p:spPr>
            <a:xfrm>
              <a:off x="2233369" y="4877274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Straight Connector 511"/>
            <p:cNvCxnSpPr/>
            <p:nvPr/>
          </p:nvCxnSpPr>
          <p:spPr>
            <a:xfrm flipH="1">
              <a:off x="2237791" y="4880108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3" name="Group 512"/>
            <p:cNvGrpSpPr/>
            <p:nvPr/>
          </p:nvGrpSpPr>
          <p:grpSpPr>
            <a:xfrm>
              <a:off x="239026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61" name="Straight Connector 56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Straight Connector 56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4" name="Straight Connector 513"/>
            <p:cNvCxnSpPr/>
            <p:nvPr/>
          </p:nvCxnSpPr>
          <p:spPr>
            <a:xfrm>
              <a:off x="5988145" y="4842899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5" name="Group 514"/>
            <p:cNvGrpSpPr/>
            <p:nvPr/>
          </p:nvGrpSpPr>
          <p:grpSpPr>
            <a:xfrm>
              <a:off x="265186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59" name="Straight Connector 558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6" name="Group 515"/>
            <p:cNvGrpSpPr/>
            <p:nvPr/>
          </p:nvGrpSpPr>
          <p:grpSpPr>
            <a:xfrm>
              <a:off x="291345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57" name="Straight Connector 55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7" name="Group 516"/>
            <p:cNvGrpSpPr/>
            <p:nvPr/>
          </p:nvGrpSpPr>
          <p:grpSpPr>
            <a:xfrm>
              <a:off x="317505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55" name="Straight Connector 55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Straight Connector 55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8" name="Group 517"/>
            <p:cNvGrpSpPr/>
            <p:nvPr/>
          </p:nvGrpSpPr>
          <p:grpSpPr>
            <a:xfrm>
              <a:off x="343664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53" name="Straight Connector 55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Straight Connector 55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9" name="Group 518"/>
            <p:cNvGrpSpPr/>
            <p:nvPr/>
          </p:nvGrpSpPr>
          <p:grpSpPr>
            <a:xfrm>
              <a:off x="369824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51" name="Straight Connector 55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Straight Connector 55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0" name="Group 519"/>
            <p:cNvGrpSpPr/>
            <p:nvPr/>
          </p:nvGrpSpPr>
          <p:grpSpPr>
            <a:xfrm>
              <a:off x="395984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49" name="Straight Connector 548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Straight Connector 549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1" name="Group 520"/>
            <p:cNvGrpSpPr/>
            <p:nvPr/>
          </p:nvGrpSpPr>
          <p:grpSpPr>
            <a:xfrm>
              <a:off x="422143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47" name="Straight Connector 54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2" name="Group 521"/>
            <p:cNvGrpSpPr/>
            <p:nvPr/>
          </p:nvGrpSpPr>
          <p:grpSpPr>
            <a:xfrm>
              <a:off x="448303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45" name="Straight Connector 54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3" name="Group 522"/>
            <p:cNvGrpSpPr/>
            <p:nvPr/>
          </p:nvGrpSpPr>
          <p:grpSpPr>
            <a:xfrm>
              <a:off x="474462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43" name="Straight Connector 54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4" name="Group 523"/>
            <p:cNvGrpSpPr/>
            <p:nvPr/>
          </p:nvGrpSpPr>
          <p:grpSpPr>
            <a:xfrm>
              <a:off x="500622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41" name="Straight Connector 54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Straight Connector 54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5" name="Group 524"/>
            <p:cNvGrpSpPr/>
            <p:nvPr/>
          </p:nvGrpSpPr>
          <p:grpSpPr>
            <a:xfrm>
              <a:off x="526782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39" name="Straight Connector 538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0" name="Straight Connector 539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6" name="Group 525"/>
            <p:cNvGrpSpPr/>
            <p:nvPr/>
          </p:nvGrpSpPr>
          <p:grpSpPr>
            <a:xfrm>
              <a:off x="552941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37" name="Straight Connector 53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8" name="Straight Connector 53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7" name="Group 526"/>
            <p:cNvGrpSpPr/>
            <p:nvPr/>
          </p:nvGrpSpPr>
          <p:grpSpPr>
            <a:xfrm>
              <a:off x="5791018" y="4885839"/>
              <a:ext cx="85927" cy="1336528"/>
              <a:chOff x="2466243" y="3095544"/>
              <a:chExt cx="85927" cy="1336528"/>
            </a:xfrm>
          </p:grpSpPr>
          <p:cxnSp>
            <p:nvCxnSpPr>
              <p:cNvPr id="535" name="Straight Connector 53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Straight Connector 53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8" name="Straight Connector 527"/>
            <p:cNvCxnSpPr/>
            <p:nvPr/>
          </p:nvCxnSpPr>
          <p:spPr>
            <a:xfrm flipH="1">
              <a:off x="2187968" y="4222936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 flipH="1">
              <a:off x="2191296" y="6228604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0" name="Group 529"/>
            <p:cNvGrpSpPr/>
            <p:nvPr/>
          </p:nvGrpSpPr>
          <p:grpSpPr>
            <a:xfrm flipH="1">
              <a:off x="5665177" y="4340193"/>
              <a:ext cx="278423" cy="361381"/>
              <a:chOff x="2230041" y="4315171"/>
              <a:chExt cx="278423" cy="361381"/>
            </a:xfrm>
          </p:grpSpPr>
          <p:grpSp>
            <p:nvGrpSpPr>
              <p:cNvPr id="531" name="Group 530"/>
              <p:cNvGrpSpPr/>
              <p:nvPr/>
            </p:nvGrpSpPr>
            <p:grpSpPr>
              <a:xfrm>
                <a:off x="2230041" y="4388316"/>
                <a:ext cx="278423" cy="288236"/>
                <a:chOff x="2230041" y="4388316"/>
                <a:chExt cx="320384" cy="331676"/>
              </a:xfrm>
            </p:grpSpPr>
            <p:sp>
              <p:nvSpPr>
                <p:cNvPr id="533" name="Oval 532"/>
                <p:cNvSpPr/>
                <p:nvPr/>
              </p:nvSpPr>
              <p:spPr>
                <a:xfrm>
                  <a:off x="2244012" y="4413579"/>
                  <a:ext cx="306413" cy="306413"/>
                </a:xfrm>
                <a:prstGeom prst="ellipse">
                  <a:avLst/>
                </a:prstGeom>
                <a:noFill/>
                <a:ln w="28575"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sp>
              <p:nvSpPr>
                <p:cNvPr id="534" name="Oval 533"/>
                <p:cNvSpPr/>
                <p:nvPr/>
              </p:nvSpPr>
              <p:spPr>
                <a:xfrm>
                  <a:off x="2230041" y="4388316"/>
                  <a:ext cx="306413" cy="306413"/>
                </a:xfrm>
                <a:prstGeom prst="ellipse">
                  <a:avLst/>
                </a:prstGeom>
                <a:noFill/>
                <a:ln w="28575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</p:grpSp>
          <p:sp>
            <p:nvSpPr>
              <p:cNvPr id="532" name="Oval 531"/>
              <p:cNvSpPr/>
              <p:nvPr/>
            </p:nvSpPr>
            <p:spPr>
              <a:xfrm>
                <a:off x="2322569" y="4315171"/>
                <a:ext cx="85604" cy="85604"/>
              </a:xfrm>
              <a:prstGeom prst="ellipse">
                <a:avLst/>
              </a:prstGeom>
              <a:solidFill>
                <a:srgbClr val="8BC167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grpSp>
        <p:nvGrpSpPr>
          <p:cNvPr id="609" name="Group 608"/>
          <p:cNvGrpSpPr/>
          <p:nvPr/>
        </p:nvGrpSpPr>
        <p:grpSpPr>
          <a:xfrm flipH="1">
            <a:off x="-2000252" y="1953543"/>
            <a:ext cx="4036541" cy="4361936"/>
            <a:chOff x="2059460" y="1977081"/>
            <a:chExt cx="4036541" cy="4361936"/>
          </a:xfrm>
        </p:grpSpPr>
        <p:sp>
          <p:nvSpPr>
            <p:cNvPr id="610" name="Rectangle 609"/>
            <p:cNvSpPr/>
            <p:nvPr/>
          </p:nvSpPr>
          <p:spPr>
            <a:xfrm>
              <a:off x="2304661" y="2094774"/>
              <a:ext cx="74645" cy="68966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611" name="Group 610"/>
            <p:cNvGrpSpPr/>
            <p:nvPr/>
          </p:nvGrpSpPr>
          <p:grpSpPr>
            <a:xfrm>
              <a:off x="3549316" y="2090890"/>
              <a:ext cx="264088" cy="697436"/>
              <a:chOff x="3486847" y="21026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742" name="Rectangle 741"/>
              <p:cNvSpPr/>
              <p:nvPr/>
            </p:nvSpPr>
            <p:spPr>
              <a:xfrm>
                <a:off x="3486847" y="21026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43" name="Rectangle 742"/>
              <p:cNvSpPr/>
              <p:nvPr/>
            </p:nvSpPr>
            <p:spPr>
              <a:xfrm>
                <a:off x="3676290" y="21104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612" name="Group 611"/>
            <p:cNvGrpSpPr/>
            <p:nvPr/>
          </p:nvGrpSpPr>
          <p:grpSpPr>
            <a:xfrm>
              <a:off x="4983413" y="2090890"/>
              <a:ext cx="264088" cy="697436"/>
              <a:chOff x="3639247" y="22550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740" name="Rectangle 739"/>
              <p:cNvSpPr/>
              <p:nvPr/>
            </p:nvSpPr>
            <p:spPr>
              <a:xfrm>
                <a:off x="3639247" y="22550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41" name="Rectangle 740"/>
              <p:cNvSpPr/>
              <p:nvPr/>
            </p:nvSpPr>
            <p:spPr>
              <a:xfrm>
                <a:off x="3828690" y="22628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613" name="Freeform: Shape 612"/>
            <p:cNvSpPr/>
            <p:nvPr/>
          </p:nvSpPr>
          <p:spPr>
            <a:xfrm>
              <a:off x="2059460" y="1977081"/>
              <a:ext cx="4036541" cy="4361936"/>
            </a:xfrm>
            <a:custGeom>
              <a:avLst/>
              <a:gdLst>
                <a:gd name="connsiteX0" fmla="*/ 143776 w 4036541"/>
                <a:gd name="connsiteY0" fmla="*/ 580180 h 4361936"/>
                <a:gd name="connsiteX1" fmla="*/ 143776 w 4036541"/>
                <a:gd name="connsiteY1" fmla="*/ 760180 h 4361936"/>
                <a:gd name="connsiteX2" fmla="*/ 3908977 w 4036541"/>
                <a:gd name="connsiteY2" fmla="*/ 760180 h 4361936"/>
                <a:gd name="connsiteX3" fmla="*/ 3908977 w 4036541"/>
                <a:gd name="connsiteY3" fmla="*/ 580180 h 4361936"/>
                <a:gd name="connsiteX4" fmla="*/ 909237 w 4036541"/>
                <a:gd name="connsiteY4" fmla="*/ 370003 h 4361936"/>
                <a:gd name="connsiteX5" fmla="*/ 819237 w 4036541"/>
                <a:gd name="connsiteY5" fmla="*/ 460003 h 4361936"/>
                <a:gd name="connsiteX6" fmla="*/ 909237 w 4036541"/>
                <a:gd name="connsiteY6" fmla="*/ 550003 h 4361936"/>
                <a:gd name="connsiteX7" fmla="*/ 999237 w 4036541"/>
                <a:gd name="connsiteY7" fmla="*/ 460003 h 4361936"/>
                <a:gd name="connsiteX8" fmla="*/ 909237 w 4036541"/>
                <a:gd name="connsiteY8" fmla="*/ 370003 h 4361936"/>
                <a:gd name="connsiteX9" fmla="*/ 3452711 w 4036541"/>
                <a:gd name="connsiteY9" fmla="*/ 360672 h 4361936"/>
                <a:gd name="connsiteX10" fmla="*/ 3452711 w 4036541"/>
                <a:gd name="connsiteY10" fmla="*/ 540672 h 4361936"/>
                <a:gd name="connsiteX11" fmla="*/ 3632711 w 4036541"/>
                <a:gd name="connsiteY11" fmla="*/ 540672 h 4361936"/>
                <a:gd name="connsiteX12" fmla="*/ 3632711 w 4036541"/>
                <a:gd name="connsiteY12" fmla="*/ 360672 h 4361936"/>
                <a:gd name="connsiteX13" fmla="*/ 135670 w 4036541"/>
                <a:gd name="connsiteY13" fmla="*/ 150299 h 4361936"/>
                <a:gd name="connsiteX14" fmla="*/ 135670 w 4036541"/>
                <a:gd name="connsiteY14" fmla="*/ 330299 h 4361936"/>
                <a:gd name="connsiteX15" fmla="*/ 3900871 w 4036541"/>
                <a:gd name="connsiteY15" fmla="*/ 330299 h 4361936"/>
                <a:gd name="connsiteX16" fmla="*/ 3900871 w 4036541"/>
                <a:gd name="connsiteY16" fmla="*/ 150299 h 4361936"/>
                <a:gd name="connsiteX17" fmla="*/ 0 w 4036541"/>
                <a:gd name="connsiteY17" fmla="*/ 0 h 4361936"/>
                <a:gd name="connsiteX18" fmla="*/ 4036541 w 4036541"/>
                <a:gd name="connsiteY18" fmla="*/ 0 h 4361936"/>
                <a:gd name="connsiteX19" fmla="*/ 4036541 w 4036541"/>
                <a:gd name="connsiteY19" fmla="*/ 4361936 h 4361936"/>
                <a:gd name="connsiteX20" fmla="*/ 0 w 4036541"/>
                <a:gd name="connsiteY20" fmla="*/ 4361936 h 4361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6541" h="4361936">
                  <a:moveTo>
                    <a:pt x="143776" y="580180"/>
                  </a:moveTo>
                  <a:lnTo>
                    <a:pt x="143776" y="760180"/>
                  </a:lnTo>
                  <a:lnTo>
                    <a:pt x="3908977" y="760180"/>
                  </a:lnTo>
                  <a:lnTo>
                    <a:pt x="3908977" y="580180"/>
                  </a:lnTo>
                  <a:close/>
                  <a:moveTo>
                    <a:pt x="909237" y="370003"/>
                  </a:moveTo>
                  <a:cubicBezTo>
                    <a:pt x="859531" y="370003"/>
                    <a:pt x="819237" y="410297"/>
                    <a:pt x="819237" y="460003"/>
                  </a:cubicBezTo>
                  <a:cubicBezTo>
                    <a:pt x="819237" y="509709"/>
                    <a:pt x="859531" y="550003"/>
                    <a:pt x="909237" y="550003"/>
                  </a:cubicBezTo>
                  <a:cubicBezTo>
                    <a:pt x="958943" y="550003"/>
                    <a:pt x="999237" y="509709"/>
                    <a:pt x="999237" y="460003"/>
                  </a:cubicBezTo>
                  <a:cubicBezTo>
                    <a:pt x="999237" y="410297"/>
                    <a:pt x="958943" y="370003"/>
                    <a:pt x="909237" y="370003"/>
                  </a:cubicBezTo>
                  <a:close/>
                  <a:moveTo>
                    <a:pt x="3452711" y="360672"/>
                  </a:moveTo>
                  <a:lnTo>
                    <a:pt x="3452711" y="540672"/>
                  </a:lnTo>
                  <a:lnTo>
                    <a:pt x="3632711" y="540672"/>
                  </a:lnTo>
                  <a:lnTo>
                    <a:pt x="3632711" y="360672"/>
                  </a:lnTo>
                  <a:close/>
                  <a:moveTo>
                    <a:pt x="135670" y="150299"/>
                  </a:moveTo>
                  <a:lnTo>
                    <a:pt x="135670" y="330299"/>
                  </a:lnTo>
                  <a:lnTo>
                    <a:pt x="3900871" y="330299"/>
                  </a:lnTo>
                  <a:lnTo>
                    <a:pt x="3900871" y="150299"/>
                  </a:lnTo>
                  <a:close/>
                  <a:moveTo>
                    <a:pt x="0" y="0"/>
                  </a:moveTo>
                  <a:lnTo>
                    <a:pt x="4036541" y="0"/>
                  </a:lnTo>
                  <a:lnTo>
                    <a:pt x="4036541" y="4361936"/>
                  </a:lnTo>
                  <a:lnTo>
                    <a:pt x="0" y="436193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cxnSp>
          <p:nvCxnSpPr>
            <p:cNvPr id="614" name="Straight Connector 613"/>
            <p:cNvCxnSpPr/>
            <p:nvPr/>
          </p:nvCxnSpPr>
          <p:spPr>
            <a:xfrm>
              <a:off x="22076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Straight Connector 614"/>
            <p:cNvCxnSpPr/>
            <p:nvPr/>
          </p:nvCxnSpPr>
          <p:spPr>
            <a:xfrm flipV="1">
              <a:off x="2207624" y="4195697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6" name="Straight Connector 615"/>
            <p:cNvCxnSpPr/>
            <p:nvPr/>
          </p:nvCxnSpPr>
          <p:spPr>
            <a:xfrm>
              <a:off x="59657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7" name="Straight Connector 616"/>
            <p:cNvCxnSpPr/>
            <p:nvPr/>
          </p:nvCxnSpPr>
          <p:spPr>
            <a:xfrm flipV="1">
              <a:off x="2190417" y="2847104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8" name="Straight Connector 617"/>
            <p:cNvCxnSpPr/>
            <p:nvPr/>
          </p:nvCxnSpPr>
          <p:spPr>
            <a:xfrm>
              <a:off x="2230041" y="2867665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Straight Connector 618"/>
            <p:cNvCxnSpPr/>
            <p:nvPr/>
          </p:nvCxnSpPr>
          <p:spPr>
            <a:xfrm flipH="1">
              <a:off x="2234463" y="2870499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0" name="Group 619"/>
            <p:cNvGrpSpPr/>
            <p:nvPr/>
          </p:nvGrpSpPr>
          <p:grpSpPr>
            <a:xfrm>
              <a:off x="233394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8" name="Straight Connector 73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9" name="Straight Connector 73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1" name="Group 620"/>
            <p:cNvGrpSpPr/>
            <p:nvPr/>
          </p:nvGrpSpPr>
          <p:grpSpPr>
            <a:xfrm>
              <a:off x="250846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6" name="Straight Connector 73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7" name="Straight Connector 73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2" name="Group 621"/>
            <p:cNvGrpSpPr/>
            <p:nvPr/>
          </p:nvGrpSpPr>
          <p:grpSpPr>
            <a:xfrm>
              <a:off x="268298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4" name="Straight Connector 73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5" name="Straight Connector 73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3" name="Group 622"/>
            <p:cNvGrpSpPr/>
            <p:nvPr/>
          </p:nvGrpSpPr>
          <p:grpSpPr>
            <a:xfrm>
              <a:off x="285749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2" name="Straight Connector 73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3" name="Straight Connector 73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4" name="Group 623"/>
            <p:cNvGrpSpPr/>
            <p:nvPr/>
          </p:nvGrpSpPr>
          <p:grpSpPr>
            <a:xfrm>
              <a:off x="303201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0" name="Straight Connector 72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Straight Connector 73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5" name="Group 624"/>
            <p:cNvGrpSpPr/>
            <p:nvPr/>
          </p:nvGrpSpPr>
          <p:grpSpPr>
            <a:xfrm>
              <a:off x="320652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8" name="Straight Connector 72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9" name="Straight Connector 72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6" name="Group 625"/>
            <p:cNvGrpSpPr/>
            <p:nvPr/>
          </p:nvGrpSpPr>
          <p:grpSpPr>
            <a:xfrm>
              <a:off x="338104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6" name="Straight Connector 72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7" name="Straight Connector 72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7" name="Group 626"/>
            <p:cNvGrpSpPr/>
            <p:nvPr/>
          </p:nvGrpSpPr>
          <p:grpSpPr>
            <a:xfrm>
              <a:off x="355556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4" name="Straight Connector 72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5" name="Straight Connector 72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8" name="Group 627"/>
            <p:cNvGrpSpPr/>
            <p:nvPr/>
          </p:nvGrpSpPr>
          <p:grpSpPr>
            <a:xfrm>
              <a:off x="373007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2" name="Straight Connector 72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3" name="Straight Connector 72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9" name="Group 628"/>
            <p:cNvGrpSpPr/>
            <p:nvPr/>
          </p:nvGrpSpPr>
          <p:grpSpPr>
            <a:xfrm>
              <a:off x="390459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0" name="Straight Connector 71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1" name="Straight Connector 72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0" name="Group 629"/>
            <p:cNvGrpSpPr/>
            <p:nvPr/>
          </p:nvGrpSpPr>
          <p:grpSpPr>
            <a:xfrm>
              <a:off x="407910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8" name="Straight Connector 71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9" name="Straight Connector 71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1" name="Group 630"/>
            <p:cNvGrpSpPr/>
            <p:nvPr/>
          </p:nvGrpSpPr>
          <p:grpSpPr>
            <a:xfrm>
              <a:off x="425362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6" name="Straight Connector 71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7" name="Straight Connector 71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2" name="Group 631"/>
            <p:cNvGrpSpPr/>
            <p:nvPr/>
          </p:nvGrpSpPr>
          <p:grpSpPr>
            <a:xfrm>
              <a:off x="442814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4" name="Straight Connector 71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5" name="Straight Connector 71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3" name="Group 632"/>
            <p:cNvGrpSpPr/>
            <p:nvPr/>
          </p:nvGrpSpPr>
          <p:grpSpPr>
            <a:xfrm>
              <a:off x="460265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2" name="Straight Connector 71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Straight Connector 71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4" name="Group 633"/>
            <p:cNvGrpSpPr/>
            <p:nvPr/>
          </p:nvGrpSpPr>
          <p:grpSpPr>
            <a:xfrm>
              <a:off x="477717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0" name="Straight Connector 70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1" name="Straight Connector 71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5" name="Group 634"/>
            <p:cNvGrpSpPr/>
            <p:nvPr/>
          </p:nvGrpSpPr>
          <p:grpSpPr>
            <a:xfrm>
              <a:off x="495168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8" name="Straight Connector 70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9" name="Straight Connector 70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6" name="Group 635"/>
            <p:cNvGrpSpPr/>
            <p:nvPr/>
          </p:nvGrpSpPr>
          <p:grpSpPr>
            <a:xfrm>
              <a:off x="512620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6" name="Straight Connector 70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7" name="Straight Connector 70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7" name="Group 636"/>
            <p:cNvGrpSpPr/>
            <p:nvPr/>
          </p:nvGrpSpPr>
          <p:grpSpPr>
            <a:xfrm>
              <a:off x="530072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4" name="Straight Connector 70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5" name="Straight Connector 70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8" name="Group 637"/>
            <p:cNvGrpSpPr/>
            <p:nvPr/>
          </p:nvGrpSpPr>
          <p:grpSpPr>
            <a:xfrm>
              <a:off x="547523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2" name="Straight Connector 70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3" name="Straight Connector 70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9" name="Group 638"/>
            <p:cNvGrpSpPr/>
            <p:nvPr/>
          </p:nvGrpSpPr>
          <p:grpSpPr>
            <a:xfrm>
              <a:off x="564975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0" name="Straight Connector 69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1" name="Straight Connector 70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0" name="Group 639"/>
            <p:cNvGrpSpPr/>
            <p:nvPr/>
          </p:nvGrpSpPr>
          <p:grpSpPr>
            <a:xfrm>
              <a:off x="582427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698" name="Straight Connector 69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9" name="Straight Connector 69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1" name="Straight Connector 640"/>
            <p:cNvCxnSpPr/>
            <p:nvPr/>
          </p:nvCxnSpPr>
          <p:spPr>
            <a:xfrm>
              <a:off x="5984817" y="2833290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Straight Connector 641"/>
            <p:cNvCxnSpPr/>
            <p:nvPr/>
          </p:nvCxnSpPr>
          <p:spPr>
            <a:xfrm>
              <a:off x="22109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Connector 642"/>
            <p:cNvCxnSpPr/>
            <p:nvPr/>
          </p:nvCxnSpPr>
          <p:spPr>
            <a:xfrm flipV="1">
              <a:off x="2210952" y="6205306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Straight Connector 643"/>
            <p:cNvCxnSpPr/>
            <p:nvPr/>
          </p:nvCxnSpPr>
          <p:spPr>
            <a:xfrm>
              <a:off x="59690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Straight Connector 644"/>
            <p:cNvCxnSpPr/>
            <p:nvPr/>
          </p:nvCxnSpPr>
          <p:spPr>
            <a:xfrm flipV="1">
              <a:off x="2193745" y="4856713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Straight Connector 645"/>
            <p:cNvCxnSpPr/>
            <p:nvPr/>
          </p:nvCxnSpPr>
          <p:spPr>
            <a:xfrm>
              <a:off x="2233369" y="4877274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Straight Connector 646"/>
            <p:cNvCxnSpPr/>
            <p:nvPr/>
          </p:nvCxnSpPr>
          <p:spPr>
            <a:xfrm flipH="1">
              <a:off x="2237791" y="4880108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8" name="Group 647"/>
            <p:cNvGrpSpPr/>
            <p:nvPr/>
          </p:nvGrpSpPr>
          <p:grpSpPr>
            <a:xfrm>
              <a:off x="239026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96" name="Straight Connector 695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7" name="Straight Connector 696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9" name="Straight Connector 648"/>
            <p:cNvCxnSpPr/>
            <p:nvPr/>
          </p:nvCxnSpPr>
          <p:spPr>
            <a:xfrm>
              <a:off x="5988145" y="4842899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0" name="Group 649"/>
            <p:cNvGrpSpPr/>
            <p:nvPr/>
          </p:nvGrpSpPr>
          <p:grpSpPr>
            <a:xfrm>
              <a:off x="265186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94" name="Straight Connector 693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5" name="Straight Connector 694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1" name="Group 650"/>
            <p:cNvGrpSpPr/>
            <p:nvPr/>
          </p:nvGrpSpPr>
          <p:grpSpPr>
            <a:xfrm>
              <a:off x="291345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92" name="Straight Connector 691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3" name="Straight Connector 692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2" name="Group 651"/>
            <p:cNvGrpSpPr/>
            <p:nvPr/>
          </p:nvGrpSpPr>
          <p:grpSpPr>
            <a:xfrm>
              <a:off x="317505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90" name="Straight Connector 689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1" name="Straight Connector 690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3" name="Group 652"/>
            <p:cNvGrpSpPr/>
            <p:nvPr/>
          </p:nvGrpSpPr>
          <p:grpSpPr>
            <a:xfrm>
              <a:off x="343664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8" name="Straight Connector 687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9" name="Straight Connector 688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4" name="Group 653"/>
            <p:cNvGrpSpPr/>
            <p:nvPr/>
          </p:nvGrpSpPr>
          <p:grpSpPr>
            <a:xfrm>
              <a:off x="369824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6" name="Straight Connector 685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Straight Connector 686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5" name="Group 654"/>
            <p:cNvGrpSpPr/>
            <p:nvPr/>
          </p:nvGrpSpPr>
          <p:grpSpPr>
            <a:xfrm>
              <a:off x="395984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4" name="Straight Connector 683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5" name="Straight Connector 684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6" name="Group 655"/>
            <p:cNvGrpSpPr/>
            <p:nvPr/>
          </p:nvGrpSpPr>
          <p:grpSpPr>
            <a:xfrm>
              <a:off x="422143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2" name="Straight Connector 681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3" name="Straight Connector 682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7" name="Group 656"/>
            <p:cNvGrpSpPr/>
            <p:nvPr/>
          </p:nvGrpSpPr>
          <p:grpSpPr>
            <a:xfrm>
              <a:off x="448303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0" name="Straight Connector 679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1" name="Straight Connector 680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8" name="Group 657"/>
            <p:cNvGrpSpPr/>
            <p:nvPr/>
          </p:nvGrpSpPr>
          <p:grpSpPr>
            <a:xfrm>
              <a:off x="474462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8" name="Straight Connector 677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9" name="Straight Connector 678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9" name="Group 658"/>
            <p:cNvGrpSpPr/>
            <p:nvPr/>
          </p:nvGrpSpPr>
          <p:grpSpPr>
            <a:xfrm>
              <a:off x="500622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6" name="Straight Connector 675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7" name="Straight Connector 676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0" name="Group 659"/>
            <p:cNvGrpSpPr/>
            <p:nvPr/>
          </p:nvGrpSpPr>
          <p:grpSpPr>
            <a:xfrm>
              <a:off x="526782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4" name="Straight Connector 673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5" name="Straight Connector 674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1" name="Group 660"/>
            <p:cNvGrpSpPr/>
            <p:nvPr/>
          </p:nvGrpSpPr>
          <p:grpSpPr>
            <a:xfrm>
              <a:off x="552941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2" name="Straight Connector 671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3" name="Straight Connector 672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2" name="Group 661"/>
            <p:cNvGrpSpPr/>
            <p:nvPr/>
          </p:nvGrpSpPr>
          <p:grpSpPr>
            <a:xfrm>
              <a:off x="5791018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0" name="Straight Connector 669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1" name="Straight Connector 670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3" name="Straight Connector 662"/>
            <p:cNvCxnSpPr/>
            <p:nvPr/>
          </p:nvCxnSpPr>
          <p:spPr>
            <a:xfrm flipH="1">
              <a:off x="2187968" y="4222936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4" name="Straight Connector 663"/>
            <p:cNvCxnSpPr/>
            <p:nvPr/>
          </p:nvCxnSpPr>
          <p:spPr>
            <a:xfrm flipH="1">
              <a:off x="2191296" y="6228604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5" name="Group 744"/>
          <p:cNvGrpSpPr/>
          <p:nvPr/>
        </p:nvGrpSpPr>
        <p:grpSpPr>
          <a:xfrm>
            <a:off x="10123070" y="1953543"/>
            <a:ext cx="4036541" cy="4361936"/>
            <a:chOff x="2059460" y="1977081"/>
            <a:chExt cx="4036541" cy="4361936"/>
          </a:xfrm>
        </p:grpSpPr>
        <p:sp>
          <p:nvSpPr>
            <p:cNvPr id="746" name="Rectangle 745"/>
            <p:cNvSpPr/>
            <p:nvPr/>
          </p:nvSpPr>
          <p:spPr>
            <a:xfrm>
              <a:off x="2304661" y="2094774"/>
              <a:ext cx="74645" cy="68966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747" name="Group 746"/>
            <p:cNvGrpSpPr/>
            <p:nvPr/>
          </p:nvGrpSpPr>
          <p:grpSpPr>
            <a:xfrm>
              <a:off x="3549316" y="2090890"/>
              <a:ext cx="264088" cy="697436"/>
              <a:chOff x="3486847" y="21026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873" name="Rectangle 872"/>
              <p:cNvSpPr/>
              <p:nvPr/>
            </p:nvSpPr>
            <p:spPr>
              <a:xfrm>
                <a:off x="3486847" y="21026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874" name="Rectangle 873"/>
              <p:cNvSpPr/>
              <p:nvPr/>
            </p:nvSpPr>
            <p:spPr>
              <a:xfrm>
                <a:off x="3676290" y="21104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748" name="Group 747"/>
            <p:cNvGrpSpPr/>
            <p:nvPr/>
          </p:nvGrpSpPr>
          <p:grpSpPr>
            <a:xfrm>
              <a:off x="4983413" y="2090890"/>
              <a:ext cx="264088" cy="697436"/>
              <a:chOff x="3639247" y="22550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871" name="Rectangle 870"/>
              <p:cNvSpPr/>
              <p:nvPr/>
            </p:nvSpPr>
            <p:spPr>
              <a:xfrm>
                <a:off x="3639247" y="22550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872" name="Rectangle 871"/>
              <p:cNvSpPr/>
              <p:nvPr/>
            </p:nvSpPr>
            <p:spPr>
              <a:xfrm>
                <a:off x="3828690" y="22628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749" name="Freeform: Shape 748"/>
            <p:cNvSpPr/>
            <p:nvPr/>
          </p:nvSpPr>
          <p:spPr>
            <a:xfrm>
              <a:off x="2059460" y="1977081"/>
              <a:ext cx="4036541" cy="4361936"/>
            </a:xfrm>
            <a:custGeom>
              <a:avLst/>
              <a:gdLst>
                <a:gd name="connsiteX0" fmla="*/ 143776 w 4036541"/>
                <a:gd name="connsiteY0" fmla="*/ 580180 h 4361936"/>
                <a:gd name="connsiteX1" fmla="*/ 143776 w 4036541"/>
                <a:gd name="connsiteY1" fmla="*/ 760180 h 4361936"/>
                <a:gd name="connsiteX2" fmla="*/ 3908977 w 4036541"/>
                <a:gd name="connsiteY2" fmla="*/ 760180 h 4361936"/>
                <a:gd name="connsiteX3" fmla="*/ 3908977 w 4036541"/>
                <a:gd name="connsiteY3" fmla="*/ 580180 h 4361936"/>
                <a:gd name="connsiteX4" fmla="*/ 909237 w 4036541"/>
                <a:gd name="connsiteY4" fmla="*/ 370003 h 4361936"/>
                <a:gd name="connsiteX5" fmla="*/ 819237 w 4036541"/>
                <a:gd name="connsiteY5" fmla="*/ 460003 h 4361936"/>
                <a:gd name="connsiteX6" fmla="*/ 909237 w 4036541"/>
                <a:gd name="connsiteY6" fmla="*/ 550003 h 4361936"/>
                <a:gd name="connsiteX7" fmla="*/ 999237 w 4036541"/>
                <a:gd name="connsiteY7" fmla="*/ 460003 h 4361936"/>
                <a:gd name="connsiteX8" fmla="*/ 909237 w 4036541"/>
                <a:gd name="connsiteY8" fmla="*/ 370003 h 4361936"/>
                <a:gd name="connsiteX9" fmla="*/ 3452711 w 4036541"/>
                <a:gd name="connsiteY9" fmla="*/ 360672 h 4361936"/>
                <a:gd name="connsiteX10" fmla="*/ 3452711 w 4036541"/>
                <a:gd name="connsiteY10" fmla="*/ 540672 h 4361936"/>
                <a:gd name="connsiteX11" fmla="*/ 3632711 w 4036541"/>
                <a:gd name="connsiteY11" fmla="*/ 540672 h 4361936"/>
                <a:gd name="connsiteX12" fmla="*/ 3632711 w 4036541"/>
                <a:gd name="connsiteY12" fmla="*/ 360672 h 4361936"/>
                <a:gd name="connsiteX13" fmla="*/ 135670 w 4036541"/>
                <a:gd name="connsiteY13" fmla="*/ 150299 h 4361936"/>
                <a:gd name="connsiteX14" fmla="*/ 135670 w 4036541"/>
                <a:gd name="connsiteY14" fmla="*/ 330299 h 4361936"/>
                <a:gd name="connsiteX15" fmla="*/ 3900871 w 4036541"/>
                <a:gd name="connsiteY15" fmla="*/ 330299 h 4361936"/>
                <a:gd name="connsiteX16" fmla="*/ 3900871 w 4036541"/>
                <a:gd name="connsiteY16" fmla="*/ 150299 h 4361936"/>
                <a:gd name="connsiteX17" fmla="*/ 0 w 4036541"/>
                <a:gd name="connsiteY17" fmla="*/ 0 h 4361936"/>
                <a:gd name="connsiteX18" fmla="*/ 4036541 w 4036541"/>
                <a:gd name="connsiteY18" fmla="*/ 0 h 4361936"/>
                <a:gd name="connsiteX19" fmla="*/ 4036541 w 4036541"/>
                <a:gd name="connsiteY19" fmla="*/ 4361936 h 4361936"/>
                <a:gd name="connsiteX20" fmla="*/ 0 w 4036541"/>
                <a:gd name="connsiteY20" fmla="*/ 4361936 h 4361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6541" h="4361936">
                  <a:moveTo>
                    <a:pt x="143776" y="580180"/>
                  </a:moveTo>
                  <a:lnTo>
                    <a:pt x="143776" y="760180"/>
                  </a:lnTo>
                  <a:lnTo>
                    <a:pt x="3908977" y="760180"/>
                  </a:lnTo>
                  <a:lnTo>
                    <a:pt x="3908977" y="580180"/>
                  </a:lnTo>
                  <a:close/>
                  <a:moveTo>
                    <a:pt x="909237" y="370003"/>
                  </a:moveTo>
                  <a:cubicBezTo>
                    <a:pt x="859531" y="370003"/>
                    <a:pt x="819237" y="410297"/>
                    <a:pt x="819237" y="460003"/>
                  </a:cubicBezTo>
                  <a:cubicBezTo>
                    <a:pt x="819237" y="509709"/>
                    <a:pt x="859531" y="550003"/>
                    <a:pt x="909237" y="550003"/>
                  </a:cubicBezTo>
                  <a:cubicBezTo>
                    <a:pt x="958943" y="550003"/>
                    <a:pt x="999237" y="509709"/>
                    <a:pt x="999237" y="460003"/>
                  </a:cubicBezTo>
                  <a:cubicBezTo>
                    <a:pt x="999237" y="410297"/>
                    <a:pt x="958943" y="370003"/>
                    <a:pt x="909237" y="370003"/>
                  </a:cubicBezTo>
                  <a:close/>
                  <a:moveTo>
                    <a:pt x="3452711" y="360672"/>
                  </a:moveTo>
                  <a:lnTo>
                    <a:pt x="3452711" y="540672"/>
                  </a:lnTo>
                  <a:lnTo>
                    <a:pt x="3632711" y="540672"/>
                  </a:lnTo>
                  <a:lnTo>
                    <a:pt x="3632711" y="360672"/>
                  </a:lnTo>
                  <a:close/>
                  <a:moveTo>
                    <a:pt x="135670" y="150299"/>
                  </a:moveTo>
                  <a:lnTo>
                    <a:pt x="135670" y="330299"/>
                  </a:lnTo>
                  <a:lnTo>
                    <a:pt x="3900871" y="330299"/>
                  </a:lnTo>
                  <a:lnTo>
                    <a:pt x="3900871" y="150299"/>
                  </a:lnTo>
                  <a:close/>
                  <a:moveTo>
                    <a:pt x="0" y="0"/>
                  </a:moveTo>
                  <a:lnTo>
                    <a:pt x="4036541" y="0"/>
                  </a:lnTo>
                  <a:lnTo>
                    <a:pt x="4036541" y="4361936"/>
                  </a:lnTo>
                  <a:lnTo>
                    <a:pt x="0" y="436193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cxnSp>
          <p:nvCxnSpPr>
            <p:cNvPr id="750" name="Straight Connector 749"/>
            <p:cNvCxnSpPr/>
            <p:nvPr/>
          </p:nvCxnSpPr>
          <p:spPr>
            <a:xfrm>
              <a:off x="22076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1" name="Straight Connector 750"/>
            <p:cNvCxnSpPr/>
            <p:nvPr/>
          </p:nvCxnSpPr>
          <p:spPr>
            <a:xfrm flipV="1">
              <a:off x="2207624" y="4195697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2" name="Straight Connector 751"/>
            <p:cNvCxnSpPr/>
            <p:nvPr/>
          </p:nvCxnSpPr>
          <p:spPr>
            <a:xfrm>
              <a:off x="59657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3" name="Straight Connector 752"/>
            <p:cNvCxnSpPr/>
            <p:nvPr/>
          </p:nvCxnSpPr>
          <p:spPr>
            <a:xfrm flipV="1">
              <a:off x="2190417" y="2847104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4" name="Straight Connector 753"/>
            <p:cNvCxnSpPr/>
            <p:nvPr/>
          </p:nvCxnSpPr>
          <p:spPr>
            <a:xfrm>
              <a:off x="2230041" y="2867665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5" name="Straight Connector 754"/>
            <p:cNvCxnSpPr/>
            <p:nvPr/>
          </p:nvCxnSpPr>
          <p:spPr>
            <a:xfrm flipH="1">
              <a:off x="2234463" y="2870499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6" name="Group 755"/>
            <p:cNvGrpSpPr/>
            <p:nvPr/>
          </p:nvGrpSpPr>
          <p:grpSpPr>
            <a:xfrm>
              <a:off x="233394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9" name="Straight Connector 86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0" name="Straight Connector 86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7" name="Group 756"/>
            <p:cNvGrpSpPr/>
            <p:nvPr/>
          </p:nvGrpSpPr>
          <p:grpSpPr>
            <a:xfrm>
              <a:off x="250846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7" name="Straight Connector 86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8" name="Straight Connector 86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8" name="Group 757"/>
            <p:cNvGrpSpPr/>
            <p:nvPr/>
          </p:nvGrpSpPr>
          <p:grpSpPr>
            <a:xfrm>
              <a:off x="268298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5" name="Straight Connector 86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6" name="Straight Connector 86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9" name="Group 758"/>
            <p:cNvGrpSpPr/>
            <p:nvPr/>
          </p:nvGrpSpPr>
          <p:grpSpPr>
            <a:xfrm>
              <a:off x="285749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3" name="Straight Connector 86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4" name="Straight Connector 86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0" name="Group 759"/>
            <p:cNvGrpSpPr/>
            <p:nvPr/>
          </p:nvGrpSpPr>
          <p:grpSpPr>
            <a:xfrm>
              <a:off x="303201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1" name="Straight Connector 86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2" name="Straight Connector 86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1" name="Group 760"/>
            <p:cNvGrpSpPr/>
            <p:nvPr/>
          </p:nvGrpSpPr>
          <p:grpSpPr>
            <a:xfrm>
              <a:off x="320652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9" name="Straight Connector 85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0" name="Straight Connector 85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2" name="Group 761"/>
            <p:cNvGrpSpPr/>
            <p:nvPr/>
          </p:nvGrpSpPr>
          <p:grpSpPr>
            <a:xfrm>
              <a:off x="338104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7" name="Straight Connector 85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8" name="Straight Connector 85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3" name="Group 762"/>
            <p:cNvGrpSpPr/>
            <p:nvPr/>
          </p:nvGrpSpPr>
          <p:grpSpPr>
            <a:xfrm>
              <a:off x="355556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5" name="Straight Connector 85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6" name="Straight Connector 85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4" name="Group 763"/>
            <p:cNvGrpSpPr/>
            <p:nvPr/>
          </p:nvGrpSpPr>
          <p:grpSpPr>
            <a:xfrm>
              <a:off x="373007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3" name="Straight Connector 85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4" name="Straight Connector 85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5" name="Group 764"/>
            <p:cNvGrpSpPr/>
            <p:nvPr/>
          </p:nvGrpSpPr>
          <p:grpSpPr>
            <a:xfrm>
              <a:off x="390459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1" name="Straight Connector 85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2" name="Straight Connector 85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6" name="Group 765"/>
            <p:cNvGrpSpPr/>
            <p:nvPr/>
          </p:nvGrpSpPr>
          <p:grpSpPr>
            <a:xfrm>
              <a:off x="407910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9" name="Straight Connector 84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0" name="Straight Connector 84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7" name="Group 766"/>
            <p:cNvGrpSpPr/>
            <p:nvPr/>
          </p:nvGrpSpPr>
          <p:grpSpPr>
            <a:xfrm>
              <a:off x="425362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7" name="Straight Connector 84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8" name="Straight Connector 84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8" name="Group 767"/>
            <p:cNvGrpSpPr/>
            <p:nvPr/>
          </p:nvGrpSpPr>
          <p:grpSpPr>
            <a:xfrm>
              <a:off x="442814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5" name="Straight Connector 84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6" name="Straight Connector 84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9" name="Group 768"/>
            <p:cNvGrpSpPr/>
            <p:nvPr/>
          </p:nvGrpSpPr>
          <p:grpSpPr>
            <a:xfrm>
              <a:off x="460265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3" name="Straight Connector 84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4" name="Straight Connector 84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0" name="Group 769"/>
            <p:cNvGrpSpPr/>
            <p:nvPr/>
          </p:nvGrpSpPr>
          <p:grpSpPr>
            <a:xfrm>
              <a:off x="477717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1" name="Straight Connector 84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2" name="Straight Connector 84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1" name="Group 770"/>
            <p:cNvGrpSpPr/>
            <p:nvPr/>
          </p:nvGrpSpPr>
          <p:grpSpPr>
            <a:xfrm>
              <a:off x="495168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9" name="Straight Connector 83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0" name="Straight Connector 83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2" name="Group 771"/>
            <p:cNvGrpSpPr/>
            <p:nvPr/>
          </p:nvGrpSpPr>
          <p:grpSpPr>
            <a:xfrm>
              <a:off x="512620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7" name="Straight Connector 83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8" name="Straight Connector 83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3" name="Group 772"/>
            <p:cNvGrpSpPr/>
            <p:nvPr/>
          </p:nvGrpSpPr>
          <p:grpSpPr>
            <a:xfrm>
              <a:off x="530072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5" name="Straight Connector 83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6" name="Straight Connector 83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4" name="Group 773"/>
            <p:cNvGrpSpPr/>
            <p:nvPr/>
          </p:nvGrpSpPr>
          <p:grpSpPr>
            <a:xfrm>
              <a:off x="547523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3" name="Straight Connector 83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4" name="Straight Connector 83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5" name="Group 774"/>
            <p:cNvGrpSpPr/>
            <p:nvPr/>
          </p:nvGrpSpPr>
          <p:grpSpPr>
            <a:xfrm>
              <a:off x="564975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1" name="Straight Connector 83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2" name="Straight Connector 83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6" name="Group 775"/>
            <p:cNvGrpSpPr/>
            <p:nvPr/>
          </p:nvGrpSpPr>
          <p:grpSpPr>
            <a:xfrm>
              <a:off x="582427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29" name="Straight Connector 82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0" name="Straight Connector 82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77" name="Straight Connector 776"/>
            <p:cNvCxnSpPr/>
            <p:nvPr/>
          </p:nvCxnSpPr>
          <p:spPr>
            <a:xfrm>
              <a:off x="5984817" y="2833290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8" name="Straight Connector 777"/>
            <p:cNvCxnSpPr/>
            <p:nvPr/>
          </p:nvCxnSpPr>
          <p:spPr>
            <a:xfrm>
              <a:off x="22109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9" name="Straight Connector 778"/>
            <p:cNvCxnSpPr/>
            <p:nvPr/>
          </p:nvCxnSpPr>
          <p:spPr>
            <a:xfrm flipV="1">
              <a:off x="2210952" y="6205306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0" name="Straight Connector 779"/>
            <p:cNvCxnSpPr/>
            <p:nvPr/>
          </p:nvCxnSpPr>
          <p:spPr>
            <a:xfrm>
              <a:off x="59690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1" name="Straight Connector 780"/>
            <p:cNvCxnSpPr/>
            <p:nvPr/>
          </p:nvCxnSpPr>
          <p:spPr>
            <a:xfrm flipV="1">
              <a:off x="2193745" y="4856713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2" name="Straight Connector 781"/>
            <p:cNvCxnSpPr/>
            <p:nvPr/>
          </p:nvCxnSpPr>
          <p:spPr>
            <a:xfrm>
              <a:off x="2233369" y="4877274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3" name="Straight Connector 782"/>
            <p:cNvCxnSpPr/>
            <p:nvPr/>
          </p:nvCxnSpPr>
          <p:spPr>
            <a:xfrm flipH="1">
              <a:off x="2237791" y="4880108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4" name="Group 783"/>
            <p:cNvGrpSpPr/>
            <p:nvPr/>
          </p:nvGrpSpPr>
          <p:grpSpPr>
            <a:xfrm>
              <a:off x="239026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27" name="Straight Connector 82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8" name="Straight Connector 82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5" name="Straight Connector 784"/>
            <p:cNvCxnSpPr/>
            <p:nvPr/>
          </p:nvCxnSpPr>
          <p:spPr>
            <a:xfrm>
              <a:off x="5988145" y="4842899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6" name="Group 785"/>
            <p:cNvGrpSpPr/>
            <p:nvPr/>
          </p:nvGrpSpPr>
          <p:grpSpPr>
            <a:xfrm>
              <a:off x="265186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25" name="Straight Connector 82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6" name="Straight Connector 82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7" name="Group 786"/>
            <p:cNvGrpSpPr/>
            <p:nvPr/>
          </p:nvGrpSpPr>
          <p:grpSpPr>
            <a:xfrm>
              <a:off x="291345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23" name="Straight Connector 82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4" name="Straight Connector 82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8" name="Group 787"/>
            <p:cNvGrpSpPr/>
            <p:nvPr/>
          </p:nvGrpSpPr>
          <p:grpSpPr>
            <a:xfrm>
              <a:off x="317505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21" name="Straight Connector 82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2" name="Straight Connector 82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9" name="Group 788"/>
            <p:cNvGrpSpPr/>
            <p:nvPr/>
          </p:nvGrpSpPr>
          <p:grpSpPr>
            <a:xfrm>
              <a:off x="343664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9" name="Straight Connector 818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" name="Straight Connector 819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0" name="Group 789"/>
            <p:cNvGrpSpPr/>
            <p:nvPr/>
          </p:nvGrpSpPr>
          <p:grpSpPr>
            <a:xfrm>
              <a:off x="369824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7" name="Straight Connector 81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8" name="Straight Connector 81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1" name="Group 790"/>
            <p:cNvGrpSpPr/>
            <p:nvPr/>
          </p:nvGrpSpPr>
          <p:grpSpPr>
            <a:xfrm>
              <a:off x="395984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5" name="Straight Connector 81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6" name="Straight Connector 81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2" name="Group 791"/>
            <p:cNvGrpSpPr/>
            <p:nvPr/>
          </p:nvGrpSpPr>
          <p:grpSpPr>
            <a:xfrm>
              <a:off x="422143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3" name="Straight Connector 81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4" name="Straight Connector 81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3" name="Group 792"/>
            <p:cNvGrpSpPr/>
            <p:nvPr/>
          </p:nvGrpSpPr>
          <p:grpSpPr>
            <a:xfrm>
              <a:off x="448303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1" name="Straight Connector 81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2" name="Straight Connector 81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4" name="Group 793"/>
            <p:cNvGrpSpPr/>
            <p:nvPr/>
          </p:nvGrpSpPr>
          <p:grpSpPr>
            <a:xfrm>
              <a:off x="474462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9" name="Straight Connector 808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0" name="Straight Connector 809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5" name="Group 794"/>
            <p:cNvGrpSpPr/>
            <p:nvPr/>
          </p:nvGrpSpPr>
          <p:grpSpPr>
            <a:xfrm>
              <a:off x="500622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7" name="Straight Connector 80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8" name="Straight Connector 80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6" name="Group 795"/>
            <p:cNvGrpSpPr/>
            <p:nvPr/>
          </p:nvGrpSpPr>
          <p:grpSpPr>
            <a:xfrm>
              <a:off x="526782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5" name="Straight Connector 80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6" name="Straight Connector 80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7" name="Group 796"/>
            <p:cNvGrpSpPr/>
            <p:nvPr/>
          </p:nvGrpSpPr>
          <p:grpSpPr>
            <a:xfrm>
              <a:off x="552941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3" name="Straight Connector 80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4" name="Straight Connector 80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8" name="Group 797"/>
            <p:cNvGrpSpPr/>
            <p:nvPr/>
          </p:nvGrpSpPr>
          <p:grpSpPr>
            <a:xfrm>
              <a:off x="5791018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1" name="Straight Connector 80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2" name="Straight Connector 80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99" name="Straight Connector 798"/>
            <p:cNvCxnSpPr/>
            <p:nvPr/>
          </p:nvCxnSpPr>
          <p:spPr>
            <a:xfrm flipH="1">
              <a:off x="2187968" y="4222936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0" name="Straight Connector 799"/>
            <p:cNvCxnSpPr/>
            <p:nvPr/>
          </p:nvCxnSpPr>
          <p:spPr>
            <a:xfrm flipH="1">
              <a:off x="2191296" y="6228604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Click="0" advTm="0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7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Isosceles Triangle 664"/>
          <p:cNvSpPr/>
          <p:nvPr/>
        </p:nvSpPr>
        <p:spPr>
          <a:xfrm rot="10800000" flipH="1">
            <a:off x="11070208" y="1285666"/>
            <a:ext cx="942161" cy="626598"/>
          </a:xfrm>
          <a:prstGeom prst="triangle">
            <a:avLst>
              <a:gd name="adj" fmla="val 43767"/>
            </a:avLst>
          </a:prstGeom>
          <a:solidFill>
            <a:srgbClr val="F6BE98"/>
          </a:solidFill>
          <a:ln>
            <a:solidFill>
              <a:srgbClr val="C55A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666" name="Isosceles Triangle 665"/>
          <p:cNvSpPr/>
          <p:nvPr/>
        </p:nvSpPr>
        <p:spPr>
          <a:xfrm rot="10800000">
            <a:off x="182768" y="1318165"/>
            <a:ext cx="942161" cy="626598"/>
          </a:xfrm>
          <a:prstGeom prst="triangle">
            <a:avLst>
              <a:gd name="adj" fmla="val 43767"/>
            </a:avLst>
          </a:prstGeom>
          <a:solidFill>
            <a:srgbClr val="F6BE98"/>
          </a:solidFill>
          <a:ln>
            <a:solidFill>
              <a:srgbClr val="C55A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20" name="Rectangle 219"/>
          <p:cNvSpPr/>
          <p:nvPr/>
        </p:nvSpPr>
        <p:spPr>
          <a:xfrm>
            <a:off x="0" y="5863514"/>
            <a:ext cx="12192000" cy="994485"/>
          </a:xfrm>
          <a:prstGeom prst="rect">
            <a:avLst/>
          </a:prstGeom>
          <a:solidFill>
            <a:srgbClr val="D1CE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Rectangle 1"/>
          <p:cNvSpPr/>
          <p:nvPr/>
        </p:nvSpPr>
        <p:spPr>
          <a:xfrm flipH="1" flipV="1">
            <a:off x="718737" y="1332409"/>
            <a:ext cx="10754527" cy="49921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7" name="Rectangle 36"/>
          <p:cNvSpPr/>
          <p:nvPr/>
        </p:nvSpPr>
        <p:spPr>
          <a:xfrm>
            <a:off x="2036289" y="1953543"/>
            <a:ext cx="8083293" cy="4361936"/>
          </a:xfrm>
          <a:prstGeom prst="rect">
            <a:avLst/>
          </a:prstGeom>
          <a:solidFill>
            <a:srgbClr val="C6D9E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pic>
        <p:nvPicPr>
          <p:cNvPr id="385" name="Graphic 38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52400" y="-2565400"/>
            <a:ext cx="11887200" cy="4292600"/>
          </a:xfrm>
          <a:custGeom>
            <a:avLst/>
            <a:gdLst>
              <a:gd name="connsiteX0" fmla="*/ 0 w 12192000"/>
              <a:gd name="connsiteY0" fmla="*/ 0 h 2134645"/>
              <a:gd name="connsiteX1" fmla="*/ 2102068 w 12192000"/>
              <a:gd name="connsiteY1" fmla="*/ 0 h 2134645"/>
              <a:gd name="connsiteX2" fmla="*/ 2102068 w 12192000"/>
              <a:gd name="connsiteY2" fmla="*/ 1148777 h 2134645"/>
              <a:gd name="connsiteX3" fmla="*/ 10110951 w 12192000"/>
              <a:gd name="connsiteY3" fmla="*/ 1148777 h 2134645"/>
              <a:gd name="connsiteX4" fmla="*/ 10110951 w 12192000"/>
              <a:gd name="connsiteY4" fmla="*/ 0 h 2134645"/>
              <a:gd name="connsiteX5" fmla="*/ 12192000 w 12192000"/>
              <a:gd name="connsiteY5" fmla="*/ 0 h 2134645"/>
              <a:gd name="connsiteX6" fmla="*/ 12192000 w 12192000"/>
              <a:gd name="connsiteY6" fmla="*/ 2134645 h 2134645"/>
              <a:gd name="connsiteX7" fmla="*/ 0 w 12192000"/>
              <a:gd name="connsiteY7" fmla="*/ 2134645 h 213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2134645">
                <a:moveTo>
                  <a:pt x="0" y="0"/>
                </a:moveTo>
                <a:lnTo>
                  <a:pt x="2102068" y="0"/>
                </a:lnTo>
                <a:lnTo>
                  <a:pt x="2102068" y="1148777"/>
                </a:lnTo>
                <a:lnTo>
                  <a:pt x="10110951" y="1148777"/>
                </a:lnTo>
                <a:lnTo>
                  <a:pt x="10110951" y="0"/>
                </a:lnTo>
                <a:lnTo>
                  <a:pt x="12192000" y="0"/>
                </a:lnTo>
                <a:lnTo>
                  <a:pt x="12192000" y="2134645"/>
                </a:lnTo>
                <a:lnTo>
                  <a:pt x="0" y="2134645"/>
                </a:lnTo>
                <a:close/>
              </a:path>
            </a:pathLst>
          </a:custGeom>
        </p:spPr>
      </p:pic>
      <p:grpSp>
        <p:nvGrpSpPr>
          <p:cNvPr id="609" name="Group 608"/>
          <p:cNvGrpSpPr/>
          <p:nvPr/>
        </p:nvGrpSpPr>
        <p:grpSpPr>
          <a:xfrm flipH="1">
            <a:off x="-2000252" y="1953543"/>
            <a:ext cx="4036541" cy="4361936"/>
            <a:chOff x="2059460" y="1977081"/>
            <a:chExt cx="4036541" cy="4361936"/>
          </a:xfrm>
        </p:grpSpPr>
        <p:sp>
          <p:nvSpPr>
            <p:cNvPr id="610" name="Rectangle 609"/>
            <p:cNvSpPr/>
            <p:nvPr/>
          </p:nvSpPr>
          <p:spPr>
            <a:xfrm>
              <a:off x="2304661" y="2094774"/>
              <a:ext cx="74645" cy="68966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611" name="Group 610"/>
            <p:cNvGrpSpPr/>
            <p:nvPr/>
          </p:nvGrpSpPr>
          <p:grpSpPr>
            <a:xfrm>
              <a:off x="3549316" y="2090890"/>
              <a:ext cx="264088" cy="697436"/>
              <a:chOff x="3486847" y="21026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742" name="Rectangle 741"/>
              <p:cNvSpPr/>
              <p:nvPr/>
            </p:nvSpPr>
            <p:spPr>
              <a:xfrm>
                <a:off x="3486847" y="21026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43" name="Rectangle 742"/>
              <p:cNvSpPr/>
              <p:nvPr/>
            </p:nvSpPr>
            <p:spPr>
              <a:xfrm>
                <a:off x="3676290" y="21104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612" name="Group 611"/>
            <p:cNvGrpSpPr/>
            <p:nvPr/>
          </p:nvGrpSpPr>
          <p:grpSpPr>
            <a:xfrm>
              <a:off x="4983413" y="2090890"/>
              <a:ext cx="264088" cy="697436"/>
              <a:chOff x="3639247" y="22550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740" name="Rectangle 739"/>
              <p:cNvSpPr/>
              <p:nvPr/>
            </p:nvSpPr>
            <p:spPr>
              <a:xfrm>
                <a:off x="3639247" y="22550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741" name="Rectangle 740"/>
              <p:cNvSpPr/>
              <p:nvPr/>
            </p:nvSpPr>
            <p:spPr>
              <a:xfrm>
                <a:off x="3828690" y="22628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613" name="Freeform: Shape 612"/>
            <p:cNvSpPr/>
            <p:nvPr/>
          </p:nvSpPr>
          <p:spPr>
            <a:xfrm>
              <a:off x="2059460" y="1977081"/>
              <a:ext cx="4036541" cy="4361936"/>
            </a:xfrm>
            <a:custGeom>
              <a:avLst/>
              <a:gdLst>
                <a:gd name="connsiteX0" fmla="*/ 143776 w 4036541"/>
                <a:gd name="connsiteY0" fmla="*/ 580180 h 4361936"/>
                <a:gd name="connsiteX1" fmla="*/ 143776 w 4036541"/>
                <a:gd name="connsiteY1" fmla="*/ 760180 h 4361936"/>
                <a:gd name="connsiteX2" fmla="*/ 3908977 w 4036541"/>
                <a:gd name="connsiteY2" fmla="*/ 760180 h 4361936"/>
                <a:gd name="connsiteX3" fmla="*/ 3908977 w 4036541"/>
                <a:gd name="connsiteY3" fmla="*/ 580180 h 4361936"/>
                <a:gd name="connsiteX4" fmla="*/ 909237 w 4036541"/>
                <a:gd name="connsiteY4" fmla="*/ 370003 h 4361936"/>
                <a:gd name="connsiteX5" fmla="*/ 819237 w 4036541"/>
                <a:gd name="connsiteY5" fmla="*/ 460003 h 4361936"/>
                <a:gd name="connsiteX6" fmla="*/ 909237 w 4036541"/>
                <a:gd name="connsiteY6" fmla="*/ 550003 h 4361936"/>
                <a:gd name="connsiteX7" fmla="*/ 999237 w 4036541"/>
                <a:gd name="connsiteY7" fmla="*/ 460003 h 4361936"/>
                <a:gd name="connsiteX8" fmla="*/ 909237 w 4036541"/>
                <a:gd name="connsiteY8" fmla="*/ 370003 h 4361936"/>
                <a:gd name="connsiteX9" fmla="*/ 3452711 w 4036541"/>
                <a:gd name="connsiteY9" fmla="*/ 360672 h 4361936"/>
                <a:gd name="connsiteX10" fmla="*/ 3452711 w 4036541"/>
                <a:gd name="connsiteY10" fmla="*/ 540672 h 4361936"/>
                <a:gd name="connsiteX11" fmla="*/ 3632711 w 4036541"/>
                <a:gd name="connsiteY11" fmla="*/ 540672 h 4361936"/>
                <a:gd name="connsiteX12" fmla="*/ 3632711 w 4036541"/>
                <a:gd name="connsiteY12" fmla="*/ 360672 h 4361936"/>
                <a:gd name="connsiteX13" fmla="*/ 135670 w 4036541"/>
                <a:gd name="connsiteY13" fmla="*/ 150299 h 4361936"/>
                <a:gd name="connsiteX14" fmla="*/ 135670 w 4036541"/>
                <a:gd name="connsiteY14" fmla="*/ 330299 h 4361936"/>
                <a:gd name="connsiteX15" fmla="*/ 3900871 w 4036541"/>
                <a:gd name="connsiteY15" fmla="*/ 330299 h 4361936"/>
                <a:gd name="connsiteX16" fmla="*/ 3900871 w 4036541"/>
                <a:gd name="connsiteY16" fmla="*/ 150299 h 4361936"/>
                <a:gd name="connsiteX17" fmla="*/ 0 w 4036541"/>
                <a:gd name="connsiteY17" fmla="*/ 0 h 4361936"/>
                <a:gd name="connsiteX18" fmla="*/ 4036541 w 4036541"/>
                <a:gd name="connsiteY18" fmla="*/ 0 h 4361936"/>
                <a:gd name="connsiteX19" fmla="*/ 4036541 w 4036541"/>
                <a:gd name="connsiteY19" fmla="*/ 4361936 h 4361936"/>
                <a:gd name="connsiteX20" fmla="*/ 0 w 4036541"/>
                <a:gd name="connsiteY20" fmla="*/ 4361936 h 4361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6541" h="4361936">
                  <a:moveTo>
                    <a:pt x="143776" y="580180"/>
                  </a:moveTo>
                  <a:lnTo>
                    <a:pt x="143776" y="760180"/>
                  </a:lnTo>
                  <a:lnTo>
                    <a:pt x="3908977" y="760180"/>
                  </a:lnTo>
                  <a:lnTo>
                    <a:pt x="3908977" y="580180"/>
                  </a:lnTo>
                  <a:close/>
                  <a:moveTo>
                    <a:pt x="909237" y="370003"/>
                  </a:moveTo>
                  <a:cubicBezTo>
                    <a:pt x="859531" y="370003"/>
                    <a:pt x="819237" y="410297"/>
                    <a:pt x="819237" y="460003"/>
                  </a:cubicBezTo>
                  <a:cubicBezTo>
                    <a:pt x="819237" y="509709"/>
                    <a:pt x="859531" y="550003"/>
                    <a:pt x="909237" y="550003"/>
                  </a:cubicBezTo>
                  <a:cubicBezTo>
                    <a:pt x="958943" y="550003"/>
                    <a:pt x="999237" y="509709"/>
                    <a:pt x="999237" y="460003"/>
                  </a:cubicBezTo>
                  <a:cubicBezTo>
                    <a:pt x="999237" y="410297"/>
                    <a:pt x="958943" y="370003"/>
                    <a:pt x="909237" y="370003"/>
                  </a:cubicBezTo>
                  <a:close/>
                  <a:moveTo>
                    <a:pt x="3452711" y="360672"/>
                  </a:moveTo>
                  <a:lnTo>
                    <a:pt x="3452711" y="540672"/>
                  </a:lnTo>
                  <a:lnTo>
                    <a:pt x="3632711" y="540672"/>
                  </a:lnTo>
                  <a:lnTo>
                    <a:pt x="3632711" y="360672"/>
                  </a:lnTo>
                  <a:close/>
                  <a:moveTo>
                    <a:pt x="135670" y="150299"/>
                  </a:moveTo>
                  <a:lnTo>
                    <a:pt x="135670" y="330299"/>
                  </a:lnTo>
                  <a:lnTo>
                    <a:pt x="3900871" y="330299"/>
                  </a:lnTo>
                  <a:lnTo>
                    <a:pt x="3900871" y="150299"/>
                  </a:lnTo>
                  <a:close/>
                  <a:moveTo>
                    <a:pt x="0" y="0"/>
                  </a:moveTo>
                  <a:lnTo>
                    <a:pt x="4036541" y="0"/>
                  </a:lnTo>
                  <a:lnTo>
                    <a:pt x="4036541" y="4361936"/>
                  </a:lnTo>
                  <a:lnTo>
                    <a:pt x="0" y="436193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cxnSp>
          <p:nvCxnSpPr>
            <p:cNvPr id="614" name="Straight Connector 613"/>
            <p:cNvCxnSpPr/>
            <p:nvPr/>
          </p:nvCxnSpPr>
          <p:spPr>
            <a:xfrm>
              <a:off x="22076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Straight Connector 614"/>
            <p:cNvCxnSpPr/>
            <p:nvPr/>
          </p:nvCxnSpPr>
          <p:spPr>
            <a:xfrm flipV="1">
              <a:off x="2207624" y="4195697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6" name="Straight Connector 615"/>
            <p:cNvCxnSpPr/>
            <p:nvPr/>
          </p:nvCxnSpPr>
          <p:spPr>
            <a:xfrm>
              <a:off x="59657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7" name="Straight Connector 616"/>
            <p:cNvCxnSpPr/>
            <p:nvPr/>
          </p:nvCxnSpPr>
          <p:spPr>
            <a:xfrm flipV="1">
              <a:off x="2190417" y="2847104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8" name="Straight Connector 617"/>
            <p:cNvCxnSpPr/>
            <p:nvPr/>
          </p:nvCxnSpPr>
          <p:spPr>
            <a:xfrm>
              <a:off x="2230041" y="2867665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Straight Connector 618"/>
            <p:cNvCxnSpPr/>
            <p:nvPr/>
          </p:nvCxnSpPr>
          <p:spPr>
            <a:xfrm flipH="1">
              <a:off x="2234463" y="2870499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0" name="Group 619"/>
            <p:cNvGrpSpPr/>
            <p:nvPr/>
          </p:nvGrpSpPr>
          <p:grpSpPr>
            <a:xfrm>
              <a:off x="233394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8" name="Straight Connector 73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9" name="Straight Connector 73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1" name="Group 620"/>
            <p:cNvGrpSpPr/>
            <p:nvPr/>
          </p:nvGrpSpPr>
          <p:grpSpPr>
            <a:xfrm>
              <a:off x="250846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6" name="Straight Connector 73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7" name="Straight Connector 73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2" name="Group 621"/>
            <p:cNvGrpSpPr/>
            <p:nvPr/>
          </p:nvGrpSpPr>
          <p:grpSpPr>
            <a:xfrm>
              <a:off x="268298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4" name="Straight Connector 73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5" name="Straight Connector 73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3" name="Group 622"/>
            <p:cNvGrpSpPr/>
            <p:nvPr/>
          </p:nvGrpSpPr>
          <p:grpSpPr>
            <a:xfrm>
              <a:off x="285749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2" name="Straight Connector 73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3" name="Straight Connector 73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4" name="Group 623"/>
            <p:cNvGrpSpPr/>
            <p:nvPr/>
          </p:nvGrpSpPr>
          <p:grpSpPr>
            <a:xfrm>
              <a:off x="303201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30" name="Straight Connector 72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Straight Connector 73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5" name="Group 624"/>
            <p:cNvGrpSpPr/>
            <p:nvPr/>
          </p:nvGrpSpPr>
          <p:grpSpPr>
            <a:xfrm>
              <a:off x="320652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8" name="Straight Connector 72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9" name="Straight Connector 72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6" name="Group 625"/>
            <p:cNvGrpSpPr/>
            <p:nvPr/>
          </p:nvGrpSpPr>
          <p:grpSpPr>
            <a:xfrm>
              <a:off x="338104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6" name="Straight Connector 72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7" name="Straight Connector 72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7" name="Group 626"/>
            <p:cNvGrpSpPr/>
            <p:nvPr/>
          </p:nvGrpSpPr>
          <p:grpSpPr>
            <a:xfrm>
              <a:off x="355556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4" name="Straight Connector 72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5" name="Straight Connector 72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8" name="Group 627"/>
            <p:cNvGrpSpPr/>
            <p:nvPr/>
          </p:nvGrpSpPr>
          <p:grpSpPr>
            <a:xfrm>
              <a:off x="373007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2" name="Straight Connector 72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3" name="Straight Connector 72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9" name="Group 628"/>
            <p:cNvGrpSpPr/>
            <p:nvPr/>
          </p:nvGrpSpPr>
          <p:grpSpPr>
            <a:xfrm>
              <a:off x="390459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20" name="Straight Connector 71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1" name="Straight Connector 72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0" name="Group 629"/>
            <p:cNvGrpSpPr/>
            <p:nvPr/>
          </p:nvGrpSpPr>
          <p:grpSpPr>
            <a:xfrm>
              <a:off x="407910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8" name="Straight Connector 71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9" name="Straight Connector 71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1" name="Group 630"/>
            <p:cNvGrpSpPr/>
            <p:nvPr/>
          </p:nvGrpSpPr>
          <p:grpSpPr>
            <a:xfrm>
              <a:off x="425362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6" name="Straight Connector 71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7" name="Straight Connector 71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2" name="Group 631"/>
            <p:cNvGrpSpPr/>
            <p:nvPr/>
          </p:nvGrpSpPr>
          <p:grpSpPr>
            <a:xfrm>
              <a:off x="442814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4" name="Straight Connector 71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5" name="Straight Connector 71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3" name="Group 632"/>
            <p:cNvGrpSpPr/>
            <p:nvPr/>
          </p:nvGrpSpPr>
          <p:grpSpPr>
            <a:xfrm>
              <a:off x="460265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2" name="Straight Connector 71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Straight Connector 71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4" name="Group 633"/>
            <p:cNvGrpSpPr/>
            <p:nvPr/>
          </p:nvGrpSpPr>
          <p:grpSpPr>
            <a:xfrm>
              <a:off x="477717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10" name="Straight Connector 70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1" name="Straight Connector 71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5" name="Group 634"/>
            <p:cNvGrpSpPr/>
            <p:nvPr/>
          </p:nvGrpSpPr>
          <p:grpSpPr>
            <a:xfrm>
              <a:off x="495168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8" name="Straight Connector 70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9" name="Straight Connector 70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6" name="Group 635"/>
            <p:cNvGrpSpPr/>
            <p:nvPr/>
          </p:nvGrpSpPr>
          <p:grpSpPr>
            <a:xfrm>
              <a:off x="512620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6" name="Straight Connector 705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7" name="Straight Connector 706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7" name="Group 636"/>
            <p:cNvGrpSpPr/>
            <p:nvPr/>
          </p:nvGrpSpPr>
          <p:grpSpPr>
            <a:xfrm>
              <a:off x="530072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4" name="Straight Connector 703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5" name="Straight Connector 704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8" name="Group 637"/>
            <p:cNvGrpSpPr/>
            <p:nvPr/>
          </p:nvGrpSpPr>
          <p:grpSpPr>
            <a:xfrm>
              <a:off x="547523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2" name="Straight Connector 701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3" name="Straight Connector 702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9" name="Group 638"/>
            <p:cNvGrpSpPr/>
            <p:nvPr/>
          </p:nvGrpSpPr>
          <p:grpSpPr>
            <a:xfrm>
              <a:off x="564975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700" name="Straight Connector 699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1" name="Straight Connector 700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0" name="Group 639"/>
            <p:cNvGrpSpPr/>
            <p:nvPr/>
          </p:nvGrpSpPr>
          <p:grpSpPr>
            <a:xfrm>
              <a:off x="582427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698" name="Straight Connector 697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9" name="Straight Connector 698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1" name="Straight Connector 640"/>
            <p:cNvCxnSpPr/>
            <p:nvPr/>
          </p:nvCxnSpPr>
          <p:spPr>
            <a:xfrm>
              <a:off x="5984817" y="2833290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Straight Connector 641"/>
            <p:cNvCxnSpPr/>
            <p:nvPr/>
          </p:nvCxnSpPr>
          <p:spPr>
            <a:xfrm>
              <a:off x="22109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Connector 642"/>
            <p:cNvCxnSpPr/>
            <p:nvPr/>
          </p:nvCxnSpPr>
          <p:spPr>
            <a:xfrm flipV="1">
              <a:off x="2210952" y="6205306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Straight Connector 643"/>
            <p:cNvCxnSpPr/>
            <p:nvPr/>
          </p:nvCxnSpPr>
          <p:spPr>
            <a:xfrm>
              <a:off x="59690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Straight Connector 644"/>
            <p:cNvCxnSpPr/>
            <p:nvPr/>
          </p:nvCxnSpPr>
          <p:spPr>
            <a:xfrm flipV="1">
              <a:off x="2193745" y="4856713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Straight Connector 645"/>
            <p:cNvCxnSpPr/>
            <p:nvPr/>
          </p:nvCxnSpPr>
          <p:spPr>
            <a:xfrm>
              <a:off x="2233369" y="4877274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Straight Connector 646"/>
            <p:cNvCxnSpPr/>
            <p:nvPr/>
          </p:nvCxnSpPr>
          <p:spPr>
            <a:xfrm flipH="1">
              <a:off x="2237791" y="4880108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8" name="Group 647"/>
            <p:cNvGrpSpPr/>
            <p:nvPr/>
          </p:nvGrpSpPr>
          <p:grpSpPr>
            <a:xfrm>
              <a:off x="239026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96" name="Straight Connector 695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7" name="Straight Connector 696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9" name="Straight Connector 648"/>
            <p:cNvCxnSpPr/>
            <p:nvPr/>
          </p:nvCxnSpPr>
          <p:spPr>
            <a:xfrm>
              <a:off x="5988145" y="4842899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0" name="Group 649"/>
            <p:cNvGrpSpPr/>
            <p:nvPr/>
          </p:nvGrpSpPr>
          <p:grpSpPr>
            <a:xfrm>
              <a:off x="265186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94" name="Straight Connector 693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5" name="Straight Connector 694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1" name="Group 650"/>
            <p:cNvGrpSpPr/>
            <p:nvPr/>
          </p:nvGrpSpPr>
          <p:grpSpPr>
            <a:xfrm>
              <a:off x="291345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92" name="Straight Connector 691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3" name="Straight Connector 692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2" name="Group 651"/>
            <p:cNvGrpSpPr/>
            <p:nvPr/>
          </p:nvGrpSpPr>
          <p:grpSpPr>
            <a:xfrm>
              <a:off x="317505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90" name="Straight Connector 689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1" name="Straight Connector 690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3" name="Group 652"/>
            <p:cNvGrpSpPr/>
            <p:nvPr/>
          </p:nvGrpSpPr>
          <p:grpSpPr>
            <a:xfrm>
              <a:off x="343664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8" name="Straight Connector 687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9" name="Straight Connector 688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4" name="Group 653"/>
            <p:cNvGrpSpPr/>
            <p:nvPr/>
          </p:nvGrpSpPr>
          <p:grpSpPr>
            <a:xfrm>
              <a:off x="369824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6" name="Straight Connector 685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Straight Connector 686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5" name="Group 654"/>
            <p:cNvGrpSpPr/>
            <p:nvPr/>
          </p:nvGrpSpPr>
          <p:grpSpPr>
            <a:xfrm>
              <a:off x="395984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4" name="Straight Connector 683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5" name="Straight Connector 684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6" name="Group 655"/>
            <p:cNvGrpSpPr/>
            <p:nvPr/>
          </p:nvGrpSpPr>
          <p:grpSpPr>
            <a:xfrm>
              <a:off x="422143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2" name="Straight Connector 681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3" name="Straight Connector 682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7" name="Group 656"/>
            <p:cNvGrpSpPr/>
            <p:nvPr/>
          </p:nvGrpSpPr>
          <p:grpSpPr>
            <a:xfrm>
              <a:off x="448303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80" name="Straight Connector 679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1" name="Straight Connector 680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8" name="Group 657"/>
            <p:cNvGrpSpPr/>
            <p:nvPr/>
          </p:nvGrpSpPr>
          <p:grpSpPr>
            <a:xfrm>
              <a:off x="474462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8" name="Straight Connector 677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9" name="Straight Connector 678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9" name="Group 658"/>
            <p:cNvGrpSpPr/>
            <p:nvPr/>
          </p:nvGrpSpPr>
          <p:grpSpPr>
            <a:xfrm>
              <a:off x="500622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6" name="Straight Connector 675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7" name="Straight Connector 676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0" name="Group 659"/>
            <p:cNvGrpSpPr/>
            <p:nvPr/>
          </p:nvGrpSpPr>
          <p:grpSpPr>
            <a:xfrm>
              <a:off x="526782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4" name="Straight Connector 673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5" name="Straight Connector 674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1" name="Group 660"/>
            <p:cNvGrpSpPr/>
            <p:nvPr/>
          </p:nvGrpSpPr>
          <p:grpSpPr>
            <a:xfrm>
              <a:off x="552941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2" name="Straight Connector 671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3" name="Straight Connector 672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2" name="Group 661"/>
            <p:cNvGrpSpPr/>
            <p:nvPr/>
          </p:nvGrpSpPr>
          <p:grpSpPr>
            <a:xfrm>
              <a:off x="5791018" y="4885839"/>
              <a:ext cx="85927" cy="1336528"/>
              <a:chOff x="2466243" y="3095544"/>
              <a:chExt cx="85927" cy="1336528"/>
            </a:xfrm>
          </p:grpSpPr>
          <p:cxnSp>
            <p:nvCxnSpPr>
              <p:cNvPr id="670" name="Straight Connector 669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1" name="Straight Connector 670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3" name="Straight Connector 662"/>
            <p:cNvCxnSpPr/>
            <p:nvPr/>
          </p:nvCxnSpPr>
          <p:spPr>
            <a:xfrm flipH="1">
              <a:off x="2187968" y="4222936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4" name="Straight Connector 663"/>
            <p:cNvCxnSpPr/>
            <p:nvPr/>
          </p:nvCxnSpPr>
          <p:spPr>
            <a:xfrm flipH="1">
              <a:off x="2191296" y="6228604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5" name="Group 744"/>
          <p:cNvGrpSpPr/>
          <p:nvPr/>
        </p:nvGrpSpPr>
        <p:grpSpPr>
          <a:xfrm>
            <a:off x="10117749" y="1953543"/>
            <a:ext cx="4036541" cy="4361936"/>
            <a:chOff x="2059460" y="1977081"/>
            <a:chExt cx="4036541" cy="4361936"/>
          </a:xfrm>
        </p:grpSpPr>
        <p:sp>
          <p:nvSpPr>
            <p:cNvPr id="746" name="Rectangle 745"/>
            <p:cNvSpPr/>
            <p:nvPr/>
          </p:nvSpPr>
          <p:spPr>
            <a:xfrm>
              <a:off x="2304661" y="2094774"/>
              <a:ext cx="74645" cy="68966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grpSp>
          <p:nvGrpSpPr>
            <p:cNvPr id="747" name="Group 746"/>
            <p:cNvGrpSpPr/>
            <p:nvPr/>
          </p:nvGrpSpPr>
          <p:grpSpPr>
            <a:xfrm>
              <a:off x="3549316" y="2090890"/>
              <a:ext cx="264088" cy="697436"/>
              <a:chOff x="3486847" y="21026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873" name="Rectangle 872"/>
              <p:cNvSpPr/>
              <p:nvPr/>
            </p:nvSpPr>
            <p:spPr>
              <a:xfrm>
                <a:off x="3486847" y="21026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874" name="Rectangle 873"/>
              <p:cNvSpPr/>
              <p:nvPr/>
            </p:nvSpPr>
            <p:spPr>
              <a:xfrm>
                <a:off x="3676290" y="21104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748" name="Group 747"/>
            <p:cNvGrpSpPr/>
            <p:nvPr/>
          </p:nvGrpSpPr>
          <p:grpSpPr>
            <a:xfrm>
              <a:off x="4983413" y="2090890"/>
              <a:ext cx="264088" cy="697436"/>
              <a:chOff x="3639247" y="2255066"/>
              <a:chExt cx="264088" cy="697436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871" name="Rectangle 870"/>
              <p:cNvSpPr/>
              <p:nvPr/>
            </p:nvSpPr>
            <p:spPr>
              <a:xfrm>
                <a:off x="3639247" y="2255066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872" name="Rectangle 871"/>
              <p:cNvSpPr/>
              <p:nvPr/>
            </p:nvSpPr>
            <p:spPr>
              <a:xfrm>
                <a:off x="3828690" y="2262834"/>
                <a:ext cx="74645" cy="689668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749" name="Freeform: Shape 748"/>
            <p:cNvSpPr/>
            <p:nvPr/>
          </p:nvSpPr>
          <p:spPr>
            <a:xfrm>
              <a:off x="2059460" y="1977081"/>
              <a:ext cx="4036541" cy="4361936"/>
            </a:xfrm>
            <a:custGeom>
              <a:avLst/>
              <a:gdLst>
                <a:gd name="connsiteX0" fmla="*/ 143776 w 4036541"/>
                <a:gd name="connsiteY0" fmla="*/ 580180 h 4361936"/>
                <a:gd name="connsiteX1" fmla="*/ 143776 w 4036541"/>
                <a:gd name="connsiteY1" fmla="*/ 760180 h 4361936"/>
                <a:gd name="connsiteX2" fmla="*/ 3908977 w 4036541"/>
                <a:gd name="connsiteY2" fmla="*/ 760180 h 4361936"/>
                <a:gd name="connsiteX3" fmla="*/ 3908977 w 4036541"/>
                <a:gd name="connsiteY3" fmla="*/ 580180 h 4361936"/>
                <a:gd name="connsiteX4" fmla="*/ 909237 w 4036541"/>
                <a:gd name="connsiteY4" fmla="*/ 370003 h 4361936"/>
                <a:gd name="connsiteX5" fmla="*/ 819237 w 4036541"/>
                <a:gd name="connsiteY5" fmla="*/ 460003 h 4361936"/>
                <a:gd name="connsiteX6" fmla="*/ 909237 w 4036541"/>
                <a:gd name="connsiteY6" fmla="*/ 550003 h 4361936"/>
                <a:gd name="connsiteX7" fmla="*/ 999237 w 4036541"/>
                <a:gd name="connsiteY7" fmla="*/ 460003 h 4361936"/>
                <a:gd name="connsiteX8" fmla="*/ 909237 w 4036541"/>
                <a:gd name="connsiteY8" fmla="*/ 370003 h 4361936"/>
                <a:gd name="connsiteX9" fmla="*/ 3452711 w 4036541"/>
                <a:gd name="connsiteY9" fmla="*/ 360672 h 4361936"/>
                <a:gd name="connsiteX10" fmla="*/ 3452711 w 4036541"/>
                <a:gd name="connsiteY10" fmla="*/ 540672 h 4361936"/>
                <a:gd name="connsiteX11" fmla="*/ 3632711 w 4036541"/>
                <a:gd name="connsiteY11" fmla="*/ 540672 h 4361936"/>
                <a:gd name="connsiteX12" fmla="*/ 3632711 w 4036541"/>
                <a:gd name="connsiteY12" fmla="*/ 360672 h 4361936"/>
                <a:gd name="connsiteX13" fmla="*/ 135670 w 4036541"/>
                <a:gd name="connsiteY13" fmla="*/ 150299 h 4361936"/>
                <a:gd name="connsiteX14" fmla="*/ 135670 w 4036541"/>
                <a:gd name="connsiteY14" fmla="*/ 330299 h 4361936"/>
                <a:gd name="connsiteX15" fmla="*/ 3900871 w 4036541"/>
                <a:gd name="connsiteY15" fmla="*/ 330299 h 4361936"/>
                <a:gd name="connsiteX16" fmla="*/ 3900871 w 4036541"/>
                <a:gd name="connsiteY16" fmla="*/ 150299 h 4361936"/>
                <a:gd name="connsiteX17" fmla="*/ 0 w 4036541"/>
                <a:gd name="connsiteY17" fmla="*/ 0 h 4361936"/>
                <a:gd name="connsiteX18" fmla="*/ 4036541 w 4036541"/>
                <a:gd name="connsiteY18" fmla="*/ 0 h 4361936"/>
                <a:gd name="connsiteX19" fmla="*/ 4036541 w 4036541"/>
                <a:gd name="connsiteY19" fmla="*/ 4361936 h 4361936"/>
                <a:gd name="connsiteX20" fmla="*/ 0 w 4036541"/>
                <a:gd name="connsiteY20" fmla="*/ 4361936 h 4361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6541" h="4361936">
                  <a:moveTo>
                    <a:pt x="143776" y="580180"/>
                  </a:moveTo>
                  <a:lnTo>
                    <a:pt x="143776" y="760180"/>
                  </a:lnTo>
                  <a:lnTo>
                    <a:pt x="3908977" y="760180"/>
                  </a:lnTo>
                  <a:lnTo>
                    <a:pt x="3908977" y="580180"/>
                  </a:lnTo>
                  <a:close/>
                  <a:moveTo>
                    <a:pt x="909237" y="370003"/>
                  </a:moveTo>
                  <a:cubicBezTo>
                    <a:pt x="859531" y="370003"/>
                    <a:pt x="819237" y="410297"/>
                    <a:pt x="819237" y="460003"/>
                  </a:cubicBezTo>
                  <a:cubicBezTo>
                    <a:pt x="819237" y="509709"/>
                    <a:pt x="859531" y="550003"/>
                    <a:pt x="909237" y="550003"/>
                  </a:cubicBezTo>
                  <a:cubicBezTo>
                    <a:pt x="958943" y="550003"/>
                    <a:pt x="999237" y="509709"/>
                    <a:pt x="999237" y="460003"/>
                  </a:cubicBezTo>
                  <a:cubicBezTo>
                    <a:pt x="999237" y="410297"/>
                    <a:pt x="958943" y="370003"/>
                    <a:pt x="909237" y="370003"/>
                  </a:cubicBezTo>
                  <a:close/>
                  <a:moveTo>
                    <a:pt x="3452711" y="360672"/>
                  </a:moveTo>
                  <a:lnTo>
                    <a:pt x="3452711" y="540672"/>
                  </a:lnTo>
                  <a:lnTo>
                    <a:pt x="3632711" y="540672"/>
                  </a:lnTo>
                  <a:lnTo>
                    <a:pt x="3632711" y="360672"/>
                  </a:lnTo>
                  <a:close/>
                  <a:moveTo>
                    <a:pt x="135670" y="150299"/>
                  </a:moveTo>
                  <a:lnTo>
                    <a:pt x="135670" y="330299"/>
                  </a:lnTo>
                  <a:lnTo>
                    <a:pt x="3900871" y="330299"/>
                  </a:lnTo>
                  <a:lnTo>
                    <a:pt x="3900871" y="150299"/>
                  </a:lnTo>
                  <a:close/>
                  <a:moveTo>
                    <a:pt x="0" y="0"/>
                  </a:moveTo>
                  <a:lnTo>
                    <a:pt x="4036541" y="0"/>
                  </a:lnTo>
                  <a:lnTo>
                    <a:pt x="4036541" y="4361936"/>
                  </a:lnTo>
                  <a:lnTo>
                    <a:pt x="0" y="436193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cxnSp>
          <p:nvCxnSpPr>
            <p:cNvPr id="750" name="Straight Connector 749"/>
            <p:cNvCxnSpPr/>
            <p:nvPr/>
          </p:nvCxnSpPr>
          <p:spPr>
            <a:xfrm>
              <a:off x="22076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1" name="Straight Connector 750"/>
            <p:cNvCxnSpPr/>
            <p:nvPr/>
          </p:nvCxnSpPr>
          <p:spPr>
            <a:xfrm flipV="1">
              <a:off x="2207624" y="4195697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2" name="Straight Connector 751"/>
            <p:cNvCxnSpPr/>
            <p:nvPr/>
          </p:nvCxnSpPr>
          <p:spPr>
            <a:xfrm>
              <a:off x="5965724" y="2847105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3" name="Straight Connector 752"/>
            <p:cNvCxnSpPr/>
            <p:nvPr/>
          </p:nvCxnSpPr>
          <p:spPr>
            <a:xfrm flipV="1">
              <a:off x="2190417" y="2847104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4" name="Straight Connector 753"/>
            <p:cNvCxnSpPr/>
            <p:nvPr/>
          </p:nvCxnSpPr>
          <p:spPr>
            <a:xfrm>
              <a:off x="2230041" y="2867665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5" name="Straight Connector 754"/>
            <p:cNvCxnSpPr/>
            <p:nvPr/>
          </p:nvCxnSpPr>
          <p:spPr>
            <a:xfrm flipH="1">
              <a:off x="2234463" y="2870499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6" name="Group 755"/>
            <p:cNvGrpSpPr/>
            <p:nvPr/>
          </p:nvGrpSpPr>
          <p:grpSpPr>
            <a:xfrm>
              <a:off x="233394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9" name="Straight Connector 86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0" name="Straight Connector 86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7" name="Group 756"/>
            <p:cNvGrpSpPr/>
            <p:nvPr/>
          </p:nvGrpSpPr>
          <p:grpSpPr>
            <a:xfrm>
              <a:off x="250846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7" name="Straight Connector 86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8" name="Straight Connector 86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8" name="Group 757"/>
            <p:cNvGrpSpPr/>
            <p:nvPr/>
          </p:nvGrpSpPr>
          <p:grpSpPr>
            <a:xfrm>
              <a:off x="268298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5" name="Straight Connector 86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6" name="Straight Connector 86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9" name="Group 758"/>
            <p:cNvGrpSpPr/>
            <p:nvPr/>
          </p:nvGrpSpPr>
          <p:grpSpPr>
            <a:xfrm>
              <a:off x="285749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3" name="Straight Connector 86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4" name="Straight Connector 86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0" name="Group 759"/>
            <p:cNvGrpSpPr/>
            <p:nvPr/>
          </p:nvGrpSpPr>
          <p:grpSpPr>
            <a:xfrm>
              <a:off x="303201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61" name="Straight Connector 86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2" name="Straight Connector 86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1" name="Group 760"/>
            <p:cNvGrpSpPr/>
            <p:nvPr/>
          </p:nvGrpSpPr>
          <p:grpSpPr>
            <a:xfrm>
              <a:off x="320652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9" name="Straight Connector 85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0" name="Straight Connector 85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2" name="Group 761"/>
            <p:cNvGrpSpPr/>
            <p:nvPr/>
          </p:nvGrpSpPr>
          <p:grpSpPr>
            <a:xfrm>
              <a:off x="338104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7" name="Straight Connector 85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8" name="Straight Connector 85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3" name="Group 762"/>
            <p:cNvGrpSpPr/>
            <p:nvPr/>
          </p:nvGrpSpPr>
          <p:grpSpPr>
            <a:xfrm>
              <a:off x="355556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5" name="Straight Connector 85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6" name="Straight Connector 85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4" name="Group 763"/>
            <p:cNvGrpSpPr/>
            <p:nvPr/>
          </p:nvGrpSpPr>
          <p:grpSpPr>
            <a:xfrm>
              <a:off x="373007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3" name="Straight Connector 85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4" name="Straight Connector 85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5" name="Group 764"/>
            <p:cNvGrpSpPr/>
            <p:nvPr/>
          </p:nvGrpSpPr>
          <p:grpSpPr>
            <a:xfrm>
              <a:off x="390459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51" name="Straight Connector 85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2" name="Straight Connector 85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6" name="Group 765"/>
            <p:cNvGrpSpPr/>
            <p:nvPr/>
          </p:nvGrpSpPr>
          <p:grpSpPr>
            <a:xfrm>
              <a:off x="407910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9" name="Straight Connector 84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0" name="Straight Connector 84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7" name="Group 766"/>
            <p:cNvGrpSpPr/>
            <p:nvPr/>
          </p:nvGrpSpPr>
          <p:grpSpPr>
            <a:xfrm>
              <a:off x="425362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7" name="Straight Connector 84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8" name="Straight Connector 84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8" name="Group 767"/>
            <p:cNvGrpSpPr/>
            <p:nvPr/>
          </p:nvGrpSpPr>
          <p:grpSpPr>
            <a:xfrm>
              <a:off x="442814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5" name="Straight Connector 84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6" name="Straight Connector 84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9" name="Group 768"/>
            <p:cNvGrpSpPr/>
            <p:nvPr/>
          </p:nvGrpSpPr>
          <p:grpSpPr>
            <a:xfrm>
              <a:off x="460265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3" name="Straight Connector 84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4" name="Straight Connector 84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0" name="Group 769"/>
            <p:cNvGrpSpPr/>
            <p:nvPr/>
          </p:nvGrpSpPr>
          <p:grpSpPr>
            <a:xfrm>
              <a:off x="477717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41" name="Straight Connector 84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2" name="Straight Connector 84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1" name="Group 770"/>
            <p:cNvGrpSpPr/>
            <p:nvPr/>
          </p:nvGrpSpPr>
          <p:grpSpPr>
            <a:xfrm>
              <a:off x="4951688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9" name="Straight Connector 83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0" name="Straight Connector 83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2" name="Group 771"/>
            <p:cNvGrpSpPr/>
            <p:nvPr/>
          </p:nvGrpSpPr>
          <p:grpSpPr>
            <a:xfrm>
              <a:off x="512620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7" name="Straight Connector 836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8" name="Straight Connector 837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3" name="Group 772"/>
            <p:cNvGrpSpPr/>
            <p:nvPr/>
          </p:nvGrpSpPr>
          <p:grpSpPr>
            <a:xfrm>
              <a:off x="5300720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5" name="Straight Connector 834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6" name="Straight Connector 835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4" name="Group 773"/>
            <p:cNvGrpSpPr/>
            <p:nvPr/>
          </p:nvGrpSpPr>
          <p:grpSpPr>
            <a:xfrm>
              <a:off x="5475236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3" name="Straight Connector 832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4" name="Straight Connector 833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5" name="Group 774"/>
            <p:cNvGrpSpPr/>
            <p:nvPr/>
          </p:nvGrpSpPr>
          <p:grpSpPr>
            <a:xfrm>
              <a:off x="5649752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31" name="Straight Connector 830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2" name="Straight Connector 831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6" name="Group 775"/>
            <p:cNvGrpSpPr/>
            <p:nvPr/>
          </p:nvGrpSpPr>
          <p:grpSpPr>
            <a:xfrm>
              <a:off x="5824274" y="2872426"/>
              <a:ext cx="43682" cy="1341876"/>
              <a:chOff x="2466243" y="3095544"/>
              <a:chExt cx="43682" cy="1341876"/>
            </a:xfrm>
          </p:grpSpPr>
          <p:cxnSp>
            <p:nvCxnSpPr>
              <p:cNvPr id="829" name="Straight Connector 828"/>
              <p:cNvCxnSpPr/>
              <p:nvPr/>
            </p:nvCxnSpPr>
            <p:spPr>
              <a:xfrm>
                <a:off x="2466243" y="3105420"/>
                <a:ext cx="0" cy="1332000"/>
              </a:xfrm>
              <a:prstGeom prst="line">
                <a:avLst/>
              </a:prstGeom>
              <a:ln w="762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0" name="Straight Connector 829"/>
              <p:cNvCxnSpPr/>
              <p:nvPr/>
            </p:nvCxnSpPr>
            <p:spPr>
              <a:xfrm>
                <a:off x="2509925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77" name="Straight Connector 776"/>
            <p:cNvCxnSpPr/>
            <p:nvPr/>
          </p:nvCxnSpPr>
          <p:spPr>
            <a:xfrm>
              <a:off x="5984817" y="2833290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8" name="Straight Connector 777"/>
            <p:cNvCxnSpPr/>
            <p:nvPr/>
          </p:nvCxnSpPr>
          <p:spPr>
            <a:xfrm>
              <a:off x="22109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9" name="Straight Connector 778"/>
            <p:cNvCxnSpPr/>
            <p:nvPr/>
          </p:nvCxnSpPr>
          <p:spPr>
            <a:xfrm flipV="1">
              <a:off x="2210952" y="6205306"/>
              <a:ext cx="3758102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0" name="Straight Connector 779"/>
            <p:cNvCxnSpPr/>
            <p:nvPr/>
          </p:nvCxnSpPr>
          <p:spPr>
            <a:xfrm>
              <a:off x="5969052" y="4856714"/>
              <a:ext cx="0" cy="1369723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1" name="Straight Connector 780"/>
            <p:cNvCxnSpPr/>
            <p:nvPr/>
          </p:nvCxnSpPr>
          <p:spPr>
            <a:xfrm flipV="1">
              <a:off x="2193745" y="4856713"/>
              <a:ext cx="3794400" cy="1"/>
            </a:xfrm>
            <a:prstGeom prst="line">
              <a:avLst/>
            </a:prstGeom>
            <a:ln w="38100">
              <a:solidFill>
                <a:srgbClr val="8BC1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2" name="Straight Connector 781"/>
            <p:cNvCxnSpPr/>
            <p:nvPr/>
          </p:nvCxnSpPr>
          <p:spPr>
            <a:xfrm>
              <a:off x="2233369" y="4877274"/>
              <a:ext cx="0" cy="13104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3" name="Straight Connector 782"/>
            <p:cNvCxnSpPr/>
            <p:nvPr/>
          </p:nvCxnSpPr>
          <p:spPr>
            <a:xfrm flipH="1">
              <a:off x="2237791" y="4880108"/>
              <a:ext cx="3709137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4" name="Group 783"/>
            <p:cNvGrpSpPr/>
            <p:nvPr/>
          </p:nvGrpSpPr>
          <p:grpSpPr>
            <a:xfrm>
              <a:off x="239026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27" name="Straight Connector 82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8" name="Straight Connector 82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5" name="Straight Connector 784"/>
            <p:cNvCxnSpPr/>
            <p:nvPr/>
          </p:nvCxnSpPr>
          <p:spPr>
            <a:xfrm>
              <a:off x="5988145" y="4842899"/>
              <a:ext cx="0" cy="13932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6" name="Group 785"/>
            <p:cNvGrpSpPr/>
            <p:nvPr/>
          </p:nvGrpSpPr>
          <p:grpSpPr>
            <a:xfrm>
              <a:off x="265186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25" name="Straight Connector 82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6" name="Straight Connector 82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7" name="Group 786"/>
            <p:cNvGrpSpPr/>
            <p:nvPr/>
          </p:nvGrpSpPr>
          <p:grpSpPr>
            <a:xfrm>
              <a:off x="291345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23" name="Straight Connector 82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4" name="Straight Connector 82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8" name="Group 787"/>
            <p:cNvGrpSpPr/>
            <p:nvPr/>
          </p:nvGrpSpPr>
          <p:grpSpPr>
            <a:xfrm>
              <a:off x="317505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21" name="Straight Connector 82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2" name="Straight Connector 82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9" name="Group 788"/>
            <p:cNvGrpSpPr/>
            <p:nvPr/>
          </p:nvGrpSpPr>
          <p:grpSpPr>
            <a:xfrm>
              <a:off x="343664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9" name="Straight Connector 818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" name="Straight Connector 819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0" name="Group 789"/>
            <p:cNvGrpSpPr/>
            <p:nvPr/>
          </p:nvGrpSpPr>
          <p:grpSpPr>
            <a:xfrm>
              <a:off x="369824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7" name="Straight Connector 81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8" name="Straight Connector 81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1" name="Group 790"/>
            <p:cNvGrpSpPr/>
            <p:nvPr/>
          </p:nvGrpSpPr>
          <p:grpSpPr>
            <a:xfrm>
              <a:off x="395984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5" name="Straight Connector 81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6" name="Straight Connector 81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2" name="Group 791"/>
            <p:cNvGrpSpPr/>
            <p:nvPr/>
          </p:nvGrpSpPr>
          <p:grpSpPr>
            <a:xfrm>
              <a:off x="422143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3" name="Straight Connector 81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4" name="Straight Connector 81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3" name="Group 792"/>
            <p:cNvGrpSpPr/>
            <p:nvPr/>
          </p:nvGrpSpPr>
          <p:grpSpPr>
            <a:xfrm>
              <a:off x="4483033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11" name="Straight Connector 81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2" name="Straight Connector 81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4" name="Group 793"/>
            <p:cNvGrpSpPr/>
            <p:nvPr/>
          </p:nvGrpSpPr>
          <p:grpSpPr>
            <a:xfrm>
              <a:off x="4744629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9" name="Straight Connector 808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0" name="Straight Connector 809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5" name="Group 794"/>
            <p:cNvGrpSpPr/>
            <p:nvPr/>
          </p:nvGrpSpPr>
          <p:grpSpPr>
            <a:xfrm>
              <a:off x="5006225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7" name="Straight Connector 806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8" name="Straight Connector 807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6" name="Group 795"/>
            <p:cNvGrpSpPr/>
            <p:nvPr/>
          </p:nvGrpSpPr>
          <p:grpSpPr>
            <a:xfrm>
              <a:off x="5267821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5" name="Straight Connector 804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6" name="Straight Connector 805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7" name="Group 796"/>
            <p:cNvGrpSpPr/>
            <p:nvPr/>
          </p:nvGrpSpPr>
          <p:grpSpPr>
            <a:xfrm>
              <a:off x="5529417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3" name="Straight Connector 802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4" name="Straight Connector 803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8" name="Group 797"/>
            <p:cNvGrpSpPr/>
            <p:nvPr/>
          </p:nvGrpSpPr>
          <p:grpSpPr>
            <a:xfrm>
              <a:off x="5791018" y="4885839"/>
              <a:ext cx="85927" cy="1336528"/>
              <a:chOff x="2466243" y="3095544"/>
              <a:chExt cx="85927" cy="1336528"/>
            </a:xfrm>
          </p:grpSpPr>
          <p:cxnSp>
            <p:nvCxnSpPr>
              <p:cNvPr id="801" name="Straight Connector 800"/>
              <p:cNvCxnSpPr/>
              <p:nvPr/>
            </p:nvCxnSpPr>
            <p:spPr>
              <a:xfrm>
                <a:off x="2466243" y="3100072"/>
                <a:ext cx="0" cy="1332000"/>
              </a:xfrm>
              <a:prstGeom prst="line">
                <a:avLst/>
              </a:prstGeom>
              <a:ln w="190500">
                <a:solidFill>
                  <a:srgbClr val="8BC1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2" name="Straight Connector 801"/>
              <p:cNvCxnSpPr/>
              <p:nvPr/>
            </p:nvCxnSpPr>
            <p:spPr>
              <a:xfrm>
                <a:off x="2552170" y="3095544"/>
                <a:ext cx="0" cy="131040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99" name="Straight Connector 798"/>
            <p:cNvCxnSpPr/>
            <p:nvPr/>
          </p:nvCxnSpPr>
          <p:spPr>
            <a:xfrm flipH="1">
              <a:off x="2187968" y="4222936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0" name="Straight Connector 799"/>
            <p:cNvCxnSpPr/>
            <p:nvPr/>
          </p:nvCxnSpPr>
          <p:spPr>
            <a:xfrm flipH="1">
              <a:off x="2191296" y="6228604"/>
              <a:ext cx="3794400" cy="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3251047" y="2214330"/>
            <a:ext cx="576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5704" y="3183559"/>
            <a:ext cx="7245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3852" y="4701832"/>
            <a:ext cx="73876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roup 111"/>
          <p:cNvGrpSpPr/>
          <p:nvPr/>
        </p:nvGrpSpPr>
        <p:grpSpPr>
          <a:xfrm>
            <a:off x="5147620" y="-794423"/>
            <a:ext cx="6990964" cy="6796715"/>
            <a:chOff x="5147620" y="-833335"/>
            <a:chExt cx="6990964" cy="6796715"/>
          </a:xfrm>
        </p:grpSpPr>
        <p:grpSp>
          <p:nvGrpSpPr>
            <p:cNvPr id="102" name="Group 101"/>
            <p:cNvGrpSpPr/>
            <p:nvPr/>
          </p:nvGrpSpPr>
          <p:grpSpPr>
            <a:xfrm>
              <a:off x="5147620" y="-833335"/>
              <a:ext cx="6990964" cy="6796715"/>
              <a:chOff x="5210546" y="-792632"/>
              <a:chExt cx="6990964" cy="6796715"/>
            </a:xfrm>
          </p:grpSpPr>
          <p:sp>
            <p:nvSpPr>
              <p:cNvPr id="96" name="Freeform: Shape 95"/>
              <p:cNvSpPr/>
              <p:nvPr/>
            </p:nvSpPr>
            <p:spPr>
              <a:xfrm flipH="1">
                <a:off x="5210546" y="-792632"/>
                <a:ext cx="5578721" cy="6796715"/>
              </a:xfrm>
              <a:custGeom>
                <a:avLst/>
                <a:gdLst>
                  <a:gd name="connsiteX0" fmla="*/ 0 w 5280763"/>
                  <a:gd name="connsiteY0" fmla="*/ 0 h 5569528"/>
                  <a:gd name="connsiteX1" fmla="*/ 1053396 w 5280763"/>
                  <a:gd name="connsiteY1" fmla="*/ 0 h 5569528"/>
                  <a:gd name="connsiteX2" fmla="*/ 1053396 w 5280763"/>
                  <a:gd name="connsiteY2" fmla="*/ 717110 h 5569528"/>
                  <a:gd name="connsiteX3" fmla="*/ 2106792 w 5280763"/>
                  <a:gd name="connsiteY3" fmla="*/ 717110 h 5569528"/>
                  <a:gd name="connsiteX4" fmla="*/ 2106792 w 5280763"/>
                  <a:gd name="connsiteY4" fmla="*/ 1434220 h 5569528"/>
                  <a:gd name="connsiteX5" fmla="*/ 3160188 w 5280763"/>
                  <a:gd name="connsiteY5" fmla="*/ 1434220 h 5569528"/>
                  <a:gd name="connsiteX6" fmla="*/ 3160188 w 5280763"/>
                  <a:gd name="connsiteY6" fmla="*/ 2140528 h 5569528"/>
                  <a:gd name="connsiteX7" fmla="*/ 4213584 w 5280763"/>
                  <a:gd name="connsiteY7" fmla="*/ 2140528 h 5569528"/>
                  <a:gd name="connsiteX8" fmla="*/ 4213584 w 5280763"/>
                  <a:gd name="connsiteY8" fmla="*/ 2888673 h 5569528"/>
                  <a:gd name="connsiteX9" fmla="*/ 5280763 w 5280763"/>
                  <a:gd name="connsiteY9" fmla="*/ 2888673 h 5569528"/>
                  <a:gd name="connsiteX10" fmla="*/ 5280763 w 5280763"/>
                  <a:gd name="connsiteY10" fmla="*/ 5569527 h 5569528"/>
                  <a:gd name="connsiteX11" fmla="*/ 4213584 w 5280763"/>
                  <a:gd name="connsiteY11" fmla="*/ 5569527 h 5569528"/>
                  <a:gd name="connsiteX12" fmla="*/ 4213584 w 5280763"/>
                  <a:gd name="connsiteY12" fmla="*/ 5569528 h 5569528"/>
                  <a:gd name="connsiteX13" fmla="*/ 3013363 w 5280763"/>
                  <a:gd name="connsiteY13" fmla="*/ 5569528 h 5569528"/>
                  <a:gd name="connsiteX14" fmla="*/ 3013363 w 5280763"/>
                  <a:gd name="connsiteY14" fmla="*/ 5569527 h 5569528"/>
                  <a:gd name="connsiteX15" fmla="*/ 2106792 w 5280763"/>
                  <a:gd name="connsiteY15" fmla="*/ 5569527 h 5569528"/>
                  <a:gd name="connsiteX16" fmla="*/ 1946184 w 5280763"/>
                  <a:gd name="connsiteY16" fmla="*/ 5569527 h 5569528"/>
                  <a:gd name="connsiteX17" fmla="*/ 1053396 w 5280763"/>
                  <a:gd name="connsiteY17" fmla="*/ 5569527 h 5569528"/>
                  <a:gd name="connsiteX18" fmla="*/ 906571 w 5280763"/>
                  <a:gd name="connsiteY18" fmla="*/ 5569527 h 5569528"/>
                  <a:gd name="connsiteX19" fmla="*/ 0 w 5280763"/>
                  <a:gd name="connsiteY19" fmla="*/ 5569527 h 556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280763" h="5569528">
                    <a:moveTo>
                      <a:pt x="0" y="0"/>
                    </a:moveTo>
                    <a:lnTo>
                      <a:pt x="1053396" y="0"/>
                    </a:lnTo>
                    <a:lnTo>
                      <a:pt x="1053396" y="717110"/>
                    </a:lnTo>
                    <a:lnTo>
                      <a:pt x="2106792" y="717110"/>
                    </a:lnTo>
                    <a:lnTo>
                      <a:pt x="2106792" y="1434220"/>
                    </a:lnTo>
                    <a:lnTo>
                      <a:pt x="3160188" y="1434220"/>
                    </a:lnTo>
                    <a:lnTo>
                      <a:pt x="3160188" y="2140528"/>
                    </a:lnTo>
                    <a:lnTo>
                      <a:pt x="4213584" y="2140528"/>
                    </a:lnTo>
                    <a:lnTo>
                      <a:pt x="4213584" y="2888673"/>
                    </a:lnTo>
                    <a:lnTo>
                      <a:pt x="5280763" y="2888673"/>
                    </a:lnTo>
                    <a:lnTo>
                      <a:pt x="5280763" y="5569527"/>
                    </a:lnTo>
                    <a:lnTo>
                      <a:pt x="4213584" y="5569527"/>
                    </a:lnTo>
                    <a:lnTo>
                      <a:pt x="4213584" y="5569528"/>
                    </a:lnTo>
                    <a:lnTo>
                      <a:pt x="3013363" y="5569528"/>
                    </a:lnTo>
                    <a:lnTo>
                      <a:pt x="3013363" y="5569527"/>
                    </a:lnTo>
                    <a:lnTo>
                      <a:pt x="2106792" y="5569527"/>
                    </a:lnTo>
                    <a:lnTo>
                      <a:pt x="1946184" y="5569527"/>
                    </a:lnTo>
                    <a:lnTo>
                      <a:pt x="1053396" y="5569527"/>
                    </a:lnTo>
                    <a:lnTo>
                      <a:pt x="906571" y="5569527"/>
                    </a:lnTo>
                    <a:lnTo>
                      <a:pt x="0" y="5569527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sp>
            <p:nvSpPr>
              <p:cNvPr id="101" name="Freeform: Shape 100"/>
              <p:cNvSpPr/>
              <p:nvPr/>
            </p:nvSpPr>
            <p:spPr>
              <a:xfrm flipH="1">
                <a:off x="5362593" y="-792632"/>
                <a:ext cx="6838917" cy="6796715"/>
              </a:xfrm>
              <a:custGeom>
                <a:avLst/>
                <a:gdLst>
                  <a:gd name="connsiteX0" fmla="*/ 2373028 w 6838917"/>
                  <a:gd name="connsiteY0" fmla="*/ 0 h 6796715"/>
                  <a:gd name="connsiteX1" fmla="*/ 1910225 w 6838917"/>
                  <a:gd name="connsiteY1" fmla="*/ 0 h 6796715"/>
                  <a:gd name="connsiteX2" fmla="*/ 1260196 w 6838917"/>
                  <a:gd name="connsiteY2" fmla="*/ 0 h 6796715"/>
                  <a:gd name="connsiteX3" fmla="*/ 0 w 6838917"/>
                  <a:gd name="connsiteY3" fmla="*/ 0 h 6796715"/>
                  <a:gd name="connsiteX4" fmla="*/ 0 w 6838917"/>
                  <a:gd name="connsiteY4" fmla="*/ 6796715 h 6796715"/>
                  <a:gd name="connsiteX5" fmla="*/ 1910225 w 6838917"/>
                  <a:gd name="connsiteY5" fmla="*/ 6796715 h 6796715"/>
                  <a:gd name="connsiteX6" fmla="*/ 1910225 w 6838917"/>
                  <a:gd name="connsiteY6" fmla="*/ 6796714 h 6796715"/>
                  <a:gd name="connsiteX7" fmla="*/ 2217919 w 6838917"/>
                  <a:gd name="connsiteY7" fmla="*/ 6796714 h 6796715"/>
                  <a:gd name="connsiteX8" fmla="*/ 2373028 w 6838917"/>
                  <a:gd name="connsiteY8" fmla="*/ 6796714 h 6796715"/>
                  <a:gd name="connsiteX9" fmla="*/ 3316190 w 6838917"/>
                  <a:gd name="connsiteY9" fmla="*/ 6796714 h 6796715"/>
                  <a:gd name="connsiteX10" fmla="*/ 3485860 w 6838917"/>
                  <a:gd name="connsiteY10" fmla="*/ 6796714 h 6796715"/>
                  <a:gd name="connsiteX11" fmla="*/ 4443583 w 6838917"/>
                  <a:gd name="connsiteY11" fmla="*/ 6796714 h 6796715"/>
                  <a:gd name="connsiteX12" fmla="*/ 4443583 w 6838917"/>
                  <a:gd name="connsiteY12" fmla="*/ 6796715 h 6796715"/>
                  <a:gd name="connsiteX13" fmla="*/ 5711525 w 6838917"/>
                  <a:gd name="connsiteY13" fmla="*/ 6796715 h 6796715"/>
                  <a:gd name="connsiteX14" fmla="*/ 5711525 w 6838917"/>
                  <a:gd name="connsiteY14" fmla="*/ 6796714 h 6796715"/>
                  <a:gd name="connsiteX15" fmla="*/ 6838917 w 6838917"/>
                  <a:gd name="connsiteY15" fmla="*/ 6796714 h 6796715"/>
                  <a:gd name="connsiteX16" fmla="*/ 6838917 w 6838917"/>
                  <a:gd name="connsiteY16" fmla="*/ 3525162 h 6796715"/>
                  <a:gd name="connsiteX17" fmla="*/ 5711525 w 6838917"/>
                  <a:gd name="connsiteY17" fmla="*/ 3525162 h 6796715"/>
                  <a:gd name="connsiteX18" fmla="*/ 5711525 w 6838917"/>
                  <a:gd name="connsiteY18" fmla="*/ 2612171 h 6796715"/>
                  <a:gd name="connsiteX19" fmla="*/ 4598692 w 6838917"/>
                  <a:gd name="connsiteY19" fmla="*/ 2612171 h 6796715"/>
                  <a:gd name="connsiteX20" fmla="*/ 4598692 w 6838917"/>
                  <a:gd name="connsiteY20" fmla="*/ 1750236 h 6796715"/>
                  <a:gd name="connsiteX21" fmla="*/ 3485860 w 6838917"/>
                  <a:gd name="connsiteY21" fmla="*/ 1750236 h 6796715"/>
                  <a:gd name="connsiteX22" fmla="*/ 3485860 w 6838917"/>
                  <a:gd name="connsiteY22" fmla="*/ 875118 h 6796715"/>
                  <a:gd name="connsiteX23" fmla="*/ 2373028 w 6838917"/>
                  <a:gd name="connsiteY23" fmla="*/ 875118 h 6796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838917" h="6796715">
                    <a:moveTo>
                      <a:pt x="2373028" y="0"/>
                    </a:moveTo>
                    <a:lnTo>
                      <a:pt x="1910225" y="0"/>
                    </a:lnTo>
                    <a:lnTo>
                      <a:pt x="1260196" y="0"/>
                    </a:lnTo>
                    <a:lnTo>
                      <a:pt x="0" y="0"/>
                    </a:lnTo>
                    <a:lnTo>
                      <a:pt x="0" y="6796715"/>
                    </a:lnTo>
                    <a:lnTo>
                      <a:pt x="1910225" y="6796715"/>
                    </a:lnTo>
                    <a:lnTo>
                      <a:pt x="1910225" y="6796714"/>
                    </a:lnTo>
                    <a:lnTo>
                      <a:pt x="2217919" y="6796714"/>
                    </a:lnTo>
                    <a:lnTo>
                      <a:pt x="2373028" y="6796714"/>
                    </a:lnTo>
                    <a:lnTo>
                      <a:pt x="3316190" y="6796714"/>
                    </a:lnTo>
                    <a:lnTo>
                      <a:pt x="3485860" y="6796714"/>
                    </a:lnTo>
                    <a:lnTo>
                      <a:pt x="4443583" y="6796714"/>
                    </a:lnTo>
                    <a:lnTo>
                      <a:pt x="4443583" y="6796715"/>
                    </a:lnTo>
                    <a:lnTo>
                      <a:pt x="5711525" y="6796715"/>
                    </a:lnTo>
                    <a:lnTo>
                      <a:pt x="5711525" y="6796714"/>
                    </a:lnTo>
                    <a:lnTo>
                      <a:pt x="6838917" y="6796714"/>
                    </a:lnTo>
                    <a:lnTo>
                      <a:pt x="6838917" y="3525162"/>
                    </a:lnTo>
                    <a:lnTo>
                      <a:pt x="5711525" y="3525162"/>
                    </a:lnTo>
                    <a:lnTo>
                      <a:pt x="5711525" y="2612171"/>
                    </a:lnTo>
                    <a:lnTo>
                      <a:pt x="4598692" y="2612171"/>
                    </a:lnTo>
                    <a:lnTo>
                      <a:pt x="4598692" y="1750236"/>
                    </a:lnTo>
                    <a:lnTo>
                      <a:pt x="3485860" y="1750236"/>
                    </a:lnTo>
                    <a:lnTo>
                      <a:pt x="3485860" y="875118"/>
                    </a:lnTo>
                    <a:lnTo>
                      <a:pt x="2373028" y="875118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7855818" y="3001112"/>
              <a:ext cx="868260" cy="1175240"/>
              <a:chOff x="8655308" y="1516250"/>
              <a:chExt cx="1701293" cy="2302798"/>
            </a:xfrm>
          </p:grpSpPr>
          <p:sp>
            <p:nvSpPr>
              <p:cNvPr id="107" name="Rectangle: Top Corners Snipped 106"/>
              <p:cNvSpPr/>
              <p:nvPr/>
            </p:nvSpPr>
            <p:spPr>
              <a:xfrm>
                <a:off x="8655308" y="1516250"/>
                <a:ext cx="1701293" cy="2300944"/>
              </a:xfrm>
              <a:prstGeom prst="snip2SameRect">
                <a:avLst>
                  <a:gd name="adj1" fmla="val 50000"/>
                  <a:gd name="adj2" fmla="val 0"/>
                </a:avLst>
              </a:prstGeom>
              <a:solidFill>
                <a:srgbClr val="FFD966"/>
              </a:solidFill>
              <a:ln>
                <a:solidFill>
                  <a:srgbClr val="FFD9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08" name="Rectangle: Top Corners Snipped 107"/>
              <p:cNvSpPr/>
              <p:nvPr/>
            </p:nvSpPr>
            <p:spPr>
              <a:xfrm>
                <a:off x="8776135" y="1695048"/>
                <a:ext cx="1440000" cy="2124000"/>
              </a:xfrm>
              <a:prstGeom prst="snip2SameRect">
                <a:avLst>
                  <a:gd name="adj1" fmla="val 50000"/>
                  <a:gd name="adj2" fmla="val 0"/>
                </a:avLst>
              </a:prstGeom>
              <a:solidFill>
                <a:srgbClr val="AFEBB5"/>
              </a:solidFill>
              <a:ln>
                <a:solidFill>
                  <a:srgbClr val="FFD9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grpSp>
          <p:nvGrpSpPr>
            <p:cNvPr id="109" name="Group 108"/>
            <p:cNvGrpSpPr/>
            <p:nvPr/>
          </p:nvGrpSpPr>
          <p:grpSpPr>
            <a:xfrm>
              <a:off x="10416347" y="1109289"/>
              <a:ext cx="868260" cy="1175240"/>
              <a:chOff x="8655308" y="1516250"/>
              <a:chExt cx="1701293" cy="2302798"/>
            </a:xfrm>
          </p:grpSpPr>
          <p:sp>
            <p:nvSpPr>
              <p:cNvPr id="110" name="Rectangle: Top Corners Snipped 109"/>
              <p:cNvSpPr/>
              <p:nvPr/>
            </p:nvSpPr>
            <p:spPr>
              <a:xfrm>
                <a:off x="8655308" y="1516250"/>
                <a:ext cx="1701293" cy="2300944"/>
              </a:xfrm>
              <a:prstGeom prst="snip2SameRect">
                <a:avLst>
                  <a:gd name="adj1" fmla="val 50000"/>
                  <a:gd name="adj2" fmla="val 0"/>
                </a:avLst>
              </a:prstGeom>
              <a:solidFill>
                <a:srgbClr val="FFD966"/>
              </a:solidFill>
              <a:ln>
                <a:solidFill>
                  <a:srgbClr val="FFD9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11" name="Rectangle: Top Corners Snipped 110"/>
              <p:cNvSpPr/>
              <p:nvPr/>
            </p:nvSpPr>
            <p:spPr>
              <a:xfrm>
                <a:off x="8776135" y="1695048"/>
                <a:ext cx="1440000" cy="2124000"/>
              </a:xfrm>
              <a:prstGeom prst="snip2SameRect">
                <a:avLst>
                  <a:gd name="adj1" fmla="val 50000"/>
                  <a:gd name="adj2" fmla="val 0"/>
                </a:avLst>
              </a:prstGeom>
              <a:solidFill>
                <a:srgbClr val="AFEBB5"/>
              </a:solidFill>
              <a:ln>
                <a:solidFill>
                  <a:srgbClr val="FFD9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grpSp>
        <p:nvGrpSpPr>
          <p:cNvPr id="99" name="Group 98"/>
          <p:cNvGrpSpPr/>
          <p:nvPr/>
        </p:nvGrpSpPr>
        <p:grpSpPr>
          <a:xfrm>
            <a:off x="6478" y="-1861"/>
            <a:ext cx="6739897" cy="6007805"/>
            <a:chOff x="6478" y="-1861"/>
            <a:chExt cx="6739897" cy="6007805"/>
          </a:xfrm>
        </p:grpSpPr>
        <p:grpSp>
          <p:nvGrpSpPr>
            <p:cNvPr id="90" name="Group 89"/>
            <p:cNvGrpSpPr/>
            <p:nvPr/>
          </p:nvGrpSpPr>
          <p:grpSpPr>
            <a:xfrm>
              <a:off x="6478" y="-1861"/>
              <a:ext cx="6739897" cy="6007805"/>
              <a:chOff x="6478" y="-1861"/>
              <a:chExt cx="6739897" cy="6007805"/>
            </a:xfrm>
          </p:grpSpPr>
          <p:sp>
            <p:nvSpPr>
              <p:cNvPr id="72" name="Freeform: Shape 71"/>
              <p:cNvSpPr/>
              <p:nvPr/>
            </p:nvSpPr>
            <p:spPr>
              <a:xfrm>
                <a:off x="365576" y="-1861"/>
                <a:ext cx="6380799" cy="6005944"/>
              </a:xfrm>
              <a:custGeom>
                <a:avLst/>
                <a:gdLst>
                  <a:gd name="connsiteX0" fmla="*/ 0 w 6380799"/>
                  <a:gd name="connsiteY0" fmla="*/ 0 h 6005944"/>
                  <a:gd name="connsiteX1" fmla="*/ 3889662 w 6380799"/>
                  <a:gd name="connsiteY1" fmla="*/ 0 h 6005944"/>
                  <a:gd name="connsiteX2" fmla="*/ 3889662 w 6380799"/>
                  <a:gd name="connsiteY2" fmla="*/ 1949028 h 6005944"/>
                  <a:gd name="connsiteX3" fmla="*/ 6380799 w 6380799"/>
                  <a:gd name="connsiteY3" fmla="*/ 1949028 h 6005944"/>
                  <a:gd name="connsiteX4" fmla="*/ 6380799 w 6380799"/>
                  <a:gd name="connsiteY4" fmla="*/ 6005944 h 6005944"/>
                  <a:gd name="connsiteX5" fmla="*/ 3857389 w 6380799"/>
                  <a:gd name="connsiteY5" fmla="*/ 6005944 h 6005944"/>
                  <a:gd name="connsiteX6" fmla="*/ 3857389 w 6380799"/>
                  <a:gd name="connsiteY6" fmla="*/ 6005943 h 6005944"/>
                  <a:gd name="connsiteX7" fmla="*/ 0 w 6380799"/>
                  <a:gd name="connsiteY7" fmla="*/ 6005943 h 6005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380799" h="6005944">
                    <a:moveTo>
                      <a:pt x="0" y="0"/>
                    </a:moveTo>
                    <a:lnTo>
                      <a:pt x="3889662" y="0"/>
                    </a:lnTo>
                    <a:lnTo>
                      <a:pt x="3889662" y="1949028"/>
                    </a:lnTo>
                    <a:lnTo>
                      <a:pt x="6380799" y="1949028"/>
                    </a:lnTo>
                    <a:lnTo>
                      <a:pt x="6380799" y="6005944"/>
                    </a:lnTo>
                    <a:lnTo>
                      <a:pt x="3857389" y="6005944"/>
                    </a:lnTo>
                    <a:lnTo>
                      <a:pt x="3857389" y="6005943"/>
                    </a:lnTo>
                    <a:lnTo>
                      <a:pt x="0" y="6005943"/>
                    </a:lnTo>
                    <a:close/>
                  </a:path>
                </a:pathLst>
              </a:custGeom>
              <a:solidFill>
                <a:srgbClr val="00B3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sp>
            <p:nvSpPr>
              <p:cNvPr id="71" name="Freeform: Shape 70"/>
              <p:cNvSpPr/>
              <p:nvPr/>
            </p:nvSpPr>
            <p:spPr>
              <a:xfrm>
                <a:off x="6478" y="0"/>
                <a:ext cx="6380799" cy="6005944"/>
              </a:xfrm>
              <a:custGeom>
                <a:avLst/>
                <a:gdLst>
                  <a:gd name="connsiteX0" fmla="*/ 0 w 6380799"/>
                  <a:gd name="connsiteY0" fmla="*/ 0 h 6005944"/>
                  <a:gd name="connsiteX1" fmla="*/ 3889662 w 6380799"/>
                  <a:gd name="connsiteY1" fmla="*/ 0 h 6005944"/>
                  <a:gd name="connsiteX2" fmla="*/ 3889662 w 6380799"/>
                  <a:gd name="connsiteY2" fmla="*/ 1949028 h 6005944"/>
                  <a:gd name="connsiteX3" fmla="*/ 6380799 w 6380799"/>
                  <a:gd name="connsiteY3" fmla="*/ 1949028 h 6005944"/>
                  <a:gd name="connsiteX4" fmla="*/ 6380799 w 6380799"/>
                  <a:gd name="connsiteY4" fmla="*/ 6005944 h 6005944"/>
                  <a:gd name="connsiteX5" fmla="*/ 3857389 w 6380799"/>
                  <a:gd name="connsiteY5" fmla="*/ 6005944 h 6005944"/>
                  <a:gd name="connsiteX6" fmla="*/ 3857389 w 6380799"/>
                  <a:gd name="connsiteY6" fmla="*/ 6005943 h 6005944"/>
                  <a:gd name="connsiteX7" fmla="*/ 0 w 6380799"/>
                  <a:gd name="connsiteY7" fmla="*/ 6005943 h 6005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380799" h="6005944">
                    <a:moveTo>
                      <a:pt x="0" y="0"/>
                    </a:moveTo>
                    <a:lnTo>
                      <a:pt x="3889662" y="0"/>
                    </a:lnTo>
                    <a:lnTo>
                      <a:pt x="3889662" y="1949028"/>
                    </a:lnTo>
                    <a:lnTo>
                      <a:pt x="6380799" y="1949028"/>
                    </a:lnTo>
                    <a:lnTo>
                      <a:pt x="6380799" y="6005944"/>
                    </a:lnTo>
                    <a:lnTo>
                      <a:pt x="3857389" y="6005944"/>
                    </a:lnTo>
                    <a:lnTo>
                      <a:pt x="3857389" y="6005943"/>
                    </a:lnTo>
                    <a:lnTo>
                      <a:pt x="0" y="6005943"/>
                    </a:lnTo>
                    <a:close/>
                  </a:path>
                </a:pathLst>
              </a:custGeom>
              <a:solidFill>
                <a:srgbClr val="5DD5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PH"/>
              </a:p>
            </p:txBody>
          </p:sp>
          <p:grpSp>
            <p:nvGrpSpPr>
              <p:cNvPr id="73" name="Group 72"/>
              <p:cNvGrpSpPr/>
              <p:nvPr/>
            </p:nvGrpSpPr>
            <p:grpSpPr>
              <a:xfrm>
                <a:off x="275173" y="287185"/>
                <a:ext cx="490653" cy="490653"/>
                <a:chOff x="1304693" y="111512"/>
                <a:chExt cx="490653" cy="490653"/>
              </a:xfrm>
            </p:grpSpPr>
            <p:sp>
              <p:nvSpPr>
                <p:cNvPr id="74" name="Rectangle 73"/>
                <p:cNvSpPr/>
                <p:nvPr/>
              </p:nvSpPr>
              <p:spPr>
                <a:xfrm>
                  <a:off x="1304693" y="111512"/>
                  <a:ext cx="490653" cy="490653"/>
                </a:xfrm>
                <a:prstGeom prst="rect">
                  <a:avLst/>
                </a:prstGeom>
                <a:solidFill>
                  <a:srgbClr val="00B3F2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1365229" y="161925"/>
                  <a:ext cx="430117" cy="440240"/>
                </a:xfrm>
                <a:prstGeom prst="rect">
                  <a:avLst/>
                </a:prstGeom>
                <a:solidFill>
                  <a:srgbClr val="AFEBB5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</p:grpSp>
          <p:grpSp>
            <p:nvGrpSpPr>
              <p:cNvPr id="76" name="Group 75"/>
              <p:cNvGrpSpPr/>
              <p:nvPr/>
            </p:nvGrpSpPr>
            <p:grpSpPr>
              <a:xfrm>
                <a:off x="1670248" y="287185"/>
                <a:ext cx="490653" cy="490653"/>
                <a:chOff x="1304693" y="111512"/>
                <a:chExt cx="490653" cy="490653"/>
              </a:xfrm>
            </p:grpSpPr>
            <p:sp>
              <p:nvSpPr>
                <p:cNvPr id="77" name="Rectangle 76"/>
                <p:cNvSpPr/>
                <p:nvPr/>
              </p:nvSpPr>
              <p:spPr>
                <a:xfrm>
                  <a:off x="1304693" y="111512"/>
                  <a:ext cx="490653" cy="490653"/>
                </a:xfrm>
                <a:prstGeom prst="rect">
                  <a:avLst/>
                </a:prstGeom>
                <a:solidFill>
                  <a:srgbClr val="00B3F2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1365229" y="161925"/>
                  <a:ext cx="430117" cy="440240"/>
                </a:xfrm>
                <a:prstGeom prst="rect">
                  <a:avLst/>
                </a:prstGeom>
                <a:solidFill>
                  <a:srgbClr val="AFEBB5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3065322" y="287185"/>
                <a:ext cx="490653" cy="490653"/>
                <a:chOff x="1304693" y="111512"/>
                <a:chExt cx="490653" cy="490653"/>
              </a:xfrm>
            </p:grpSpPr>
            <p:sp>
              <p:nvSpPr>
                <p:cNvPr id="80" name="Rectangle 79"/>
                <p:cNvSpPr/>
                <p:nvPr/>
              </p:nvSpPr>
              <p:spPr>
                <a:xfrm>
                  <a:off x="1304693" y="111512"/>
                  <a:ext cx="490653" cy="490653"/>
                </a:xfrm>
                <a:prstGeom prst="rect">
                  <a:avLst/>
                </a:prstGeom>
                <a:solidFill>
                  <a:srgbClr val="00B3F2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1365229" y="161925"/>
                  <a:ext cx="430117" cy="440240"/>
                </a:xfrm>
                <a:prstGeom prst="rect">
                  <a:avLst/>
                </a:prstGeom>
                <a:solidFill>
                  <a:srgbClr val="AFEBB5"/>
                </a:solidFill>
                <a:ln>
                  <a:solidFill>
                    <a:srgbClr val="00B3F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PH"/>
                </a:p>
              </p:txBody>
            </p:sp>
          </p:grpSp>
        </p:grpSp>
        <p:grpSp>
          <p:nvGrpSpPr>
            <p:cNvPr id="95" name="Group 94"/>
            <p:cNvGrpSpPr/>
            <p:nvPr/>
          </p:nvGrpSpPr>
          <p:grpSpPr>
            <a:xfrm>
              <a:off x="4432625" y="3322434"/>
              <a:ext cx="1309256" cy="2681649"/>
              <a:chOff x="3996325" y="3474834"/>
              <a:chExt cx="1309256" cy="2681649"/>
            </a:xfrm>
          </p:grpSpPr>
          <p:sp>
            <p:nvSpPr>
              <p:cNvPr id="93" name="Rectangle: Top Corners Rounded 92"/>
              <p:cNvSpPr/>
              <p:nvPr/>
            </p:nvSpPr>
            <p:spPr>
              <a:xfrm>
                <a:off x="3996325" y="3474834"/>
                <a:ext cx="1309255" cy="268164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B3F2"/>
              </a:solidFill>
              <a:ln>
                <a:solidFill>
                  <a:srgbClr val="5DD5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94" name="Rectangle: Top Corners Rounded 93"/>
              <p:cNvSpPr/>
              <p:nvPr/>
            </p:nvSpPr>
            <p:spPr>
              <a:xfrm>
                <a:off x="4157675" y="3474834"/>
                <a:ext cx="1147906" cy="268164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AFEBB5"/>
              </a:solidFill>
              <a:ln>
                <a:solidFill>
                  <a:srgbClr val="5DD5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</p:grpSp>
      <p:sp>
        <p:nvSpPr>
          <p:cNvPr id="18" name="Rectangle 17"/>
          <p:cNvSpPr/>
          <p:nvPr/>
        </p:nvSpPr>
        <p:spPr>
          <a:xfrm>
            <a:off x="0" y="6005945"/>
            <a:ext cx="12185523" cy="852055"/>
          </a:xfrm>
          <a:prstGeom prst="rect">
            <a:avLst/>
          </a:prstGeom>
          <a:solidFill>
            <a:srgbClr val="85D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grpSp>
        <p:nvGrpSpPr>
          <p:cNvPr id="88" name="Group 87"/>
          <p:cNvGrpSpPr/>
          <p:nvPr/>
        </p:nvGrpSpPr>
        <p:grpSpPr>
          <a:xfrm>
            <a:off x="-1918" y="1288472"/>
            <a:ext cx="5549459" cy="5569529"/>
            <a:chOff x="6477" y="1288472"/>
            <a:chExt cx="5549459" cy="5569529"/>
          </a:xfrm>
        </p:grpSpPr>
        <p:sp>
          <p:nvSpPr>
            <p:cNvPr id="16" name="Freeform: Shape 15"/>
            <p:cNvSpPr/>
            <p:nvPr/>
          </p:nvSpPr>
          <p:spPr>
            <a:xfrm>
              <a:off x="275173" y="1288472"/>
              <a:ext cx="5280763" cy="5569528"/>
            </a:xfrm>
            <a:custGeom>
              <a:avLst/>
              <a:gdLst>
                <a:gd name="connsiteX0" fmla="*/ 0 w 5280763"/>
                <a:gd name="connsiteY0" fmla="*/ 0 h 5569528"/>
                <a:gd name="connsiteX1" fmla="*/ 1053396 w 5280763"/>
                <a:gd name="connsiteY1" fmla="*/ 0 h 5569528"/>
                <a:gd name="connsiteX2" fmla="*/ 1053396 w 5280763"/>
                <a:gd name="connsiteY2" fmla="*/ 717110 h 5569528"/>
                <a:gd name="connsiteX3" fmla="*/ 2106792 w 5280763"/>
                <a:gd name="connsiteY3" fmla="*/ 717110 h 5569528"/>
                <a:gd name="connsiteX4" fmla="*/ 2106792 w 5280763"/>
                <a:gd name="connsiteY4" fmla="*/ 1434220 h 5569528"/>
                <a:gd name="connsiteX5" fmla="*/ 3160188 w 5280763"/>
                <a:gd name="connsiteY5" fmla="*/ 1434220 h 5569528"/>
                <a:gd name="connsiteX6" fmla="*/ 3160188 w 5280763"/>
                <a:gd name="connsiteY6" fmla="*/ 2140528 h 5569528"/>
                <a:gd name="connsiteX7" fmla="*/ 4213584 w 5280763"/>
                <a:gd name="connsiteY7" fmla="*/ 2140528 h 5569528"/>
                <a:gd name="connsiteX8" fmla="*/ 4213584 w 5280763"/>
                <a:gd name="connsiteY8" fmla="*/ 2888673 h 5569528"/>
                <a:gd name="connsiteX9" fmla="*/ 5280763 w 5280763"/>
                <a:gd name="connsiteY9" fmla="*/ 2888673 h 5569528"/>
                <a:gd name="connsiteX10" fmla="*/ 5280763 w 5280763"/>
                <a:gd name="connsiteY10" fmla="*/ 5569527 h 5569528"/>
                <a:gd name="connsiteX11" fmla="*/ 4213584 w 5280763"/>
                <a:gd name="connsiteY11" fmla="*/ 5569527 h 5569528"/>
                <a:gd name="connsiteX12" fmla="*/ 4213584 w 5280763"/>
                <a:gd name="connsiteY12" fmla="*/ 5569528 h 5569528"/>
                <a:gd name="connsiteX13" fmla="*/ 3013363 w 5280763"/>
                <a:gd name="connsiteY13" fmla="*/ 5569528 h 5569528"/>
                <a:gd name="connsiteX14" fmla="*/ 3013363 w 5280763"/>
                <a:gd name="connsiteY14" fmla="*/ 5569527 h 5569528"/>
                <a:gd name="connsiteX15" fmla="*/ 2106792 w 5280763"/>
                <a:gd name="connsiteY15" fmla="*/ 5569527 h 5569528"/>
                <a:gd name="connsiteX16" fmla="*/ 1946184 w 5280763"/>
                <a:gd name="connsiteY16" fmla="*/ 5569527 h 5569528"/>
                <a:gd name="connsiteX17" fmla="*/ 1053396 w 5280763"/>
                <a:gd name="connsiteY17" fmla="*/ 5569527 h 5569528"/>
                <a:gd name="connsiteX18" fmla="*/ 906571 w 5280763"/>
                <a:gd name="connsiteY18" fmla="*/ 5569527 h 5569528"/>
                <a:gd name="connsiteX19" fmla="*/ 0 w 5280763"/>
                <a:gd name="connsiteY19" fmla="*/ 5569527 h 556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280763" h="5569528">
                  <a:moveTo>
                    <a:pt x="0" y="0"/>
                  </a:moveTo>
                  <a:lnTo>
                    <a:pt x="1053396" y="0"/>
                  </a:lnTo>
                  <a:lnTo>
                    <a:pt x="1053396" y="717110"/>
                  </a:lnTo>
                  <a:lnTo>
                    <a:pt x="2106792" y="717110"/>
                  </a:lnTo>
                  <a:lnTo>
                    <a:pt x="2106792" y="1434220"/>
                  </a:lnTo>
                  <a:lnTo>
                    <a:pt x="3160188" y="1434220"/>
                  </a:lnTo>
                  <a:lnTo>
                    <a:pt x="3160188" y="2140528"/>
                  </a:lnTo>
                  <a:lnTo>
                    <a:pt x="4213584" y="2140528"/>
                  </a:lnTo>
                  <a:lnTo>
                    <a:pt x="4213584" y="2888673"/>
                  </a:lnTo>
                  <a:lnTo>
                    <a:pt x="5280763" y="2888673"/>
                  </a:lnTo>
                  <a:lnTo>
                    <a:pt x="5280763" y="5569527"/>
                  </a:lnTo>
                  <a:lnTo>
                    <a:pt x="4213584" y="5569527"/>
                  </a:lnTo>
                  <a:lnTo>
                    <a:pt x="4213584" y="5569528"/>
                  </a:lnTo>
                  <a:lnTo>
                    <a:pt x="3013363" y="5569528"/>
                  </a:lnTo>
                  <a:lnTo>
                    <a:pt x="3013363" y="5569527"/>
                  </a:lnTo>
                  <a:lnTo>
                    <a:pt x="2106792" y="5569527"/>
                  </a:lnTo>
                  <a:lnTo>
                    <a:pt x="1946184" y="5569527"/>
                  </a:lnTo>
                  <a:lnTo>
                    <a:pt x="1053396" y="5569527"/>
                  </a:lnTo>
                  <a:lnTo>
                    <a:pt x="906571" y="5569527"/>
                  </a:lnTo>
                  <a:lnTo>
                    <a:pt x="0" y="5569527"/>
                  </a:lnTo>
                  <a:close/>
                </a:path>
              </a:pathLst>
            </a:custGeom>
            <a:solidFill>
              <a:srgbClr val="FF93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3" name="Freeform: Shape 12"/>
            <p:cNvSpPr/>
            <p:nvPr/>
          </p:nvSpPr>
          <p:spPr>
            <a:xfrm>
              <a:off x="6477" y="1288473"/>
              <a:ext cx="5280763" cy="5569528"/>
            </a:xfrm>
            <a:custGeom>
              <a:avLst/>
              <a:gdLst>
                <a:gd name="connsiteX0" fmla="*/ 0 w 5280763"/>
                <a:gd name="connsiteY0" fmla="*/ 0 h 5569528"/>
                <a:gd name="connsiteX1" fmla="*/ 1053396 w 5280763"/>
                <a:gd name="connsiteY1" fmla="*/ 0 h 5569528"/>
                <a:gd name="connsiteX2" fmla="*/ 1053396 w 5280763"/>
                <a:gd name="connsiteY2" fmla="*/ 717110 h 5569528"/>
                <a:gd name="connsiteX3" fmla="*/ 2106792 w 5280763"/>
                <a:gd name="connsiteY3" fmla="*/ 717110 h 5569528"/>
                <a:gd name="connsiteX4" fmla="*/ 2106792 w 5280763"/>
                <a:gd name="connsiteY4" fmla="*/ 1434220 h 5569528"/>
                <a:gd name="connsiteX5" fmla="*/ 3160188 w 5280763"/>
                <a:gd name="connsiteY5" fmla="*/ 1434220 h 5569528"/>
                <a:gd name="connsiteX6" fmla="*/ 3160188 w 5280763"/>
                <a:gd name="connsiteY6" fmla="*/ 2140528 h 5569528"/>
                <a:gd name="connsiteX7" fmla="*/ 4213584 w 5280763"/>
                <a:gd name="connsiteY7" fmla="*/ 2140528 h 5569528"/>
                <a:gd name="connsiteX8" fmla="*/ 4213584 w 5280763"/>
                <a:gd name="connsiteY8" fmla="*/ 2888673 h 5569528"/>
                <a:gd name="connsiteX9" fmla="*/ 5280763 w 5280763"/>
                <a:gd name="connsiteY9" fmla="*/ 2888673 h 5569528"/>
                <a:gd name="connsiteX10" fmla="*/ 5280763 w 5280763"/>
                <a:gd name="connsiteY10" fmla="*/ 5569527 h 5569528"/>
                <a:gd name="connsiteX11" fmla="*/ 4213584 w 5280763"/>
                <a:gd name="connsiteY11" fmla="*/ 5569527 h 5569528"/>
                <a:gd name="connsiteX12" fmla="*/ 4213584 w 5280763"/>
                <a:gd name="connsiteY12" fmla="*/ 5569528 h 5569528"/>
                <a:gd name="connsiteX13" fmla="*/ 3013363 w 5280763"/>
                <a:gd name="connsiteY13" fmla="*/ 5569528 h 5569528"/>
                <a:gd name="connsiteX14" fmla="*/ 3013363 w 5280763"/>
                <a:gd name="connsiteY14" fmla="*/ 5569527 h 5569528"/>
                <a:gd name="connsiteX15" fmla="*/ 2106792 w 5280763"/>
                <a:gd name="connsiteY15" fmla="*/ 5569527 h 5569528"/>
                <a:gd name="connsiteX16" fmla="*/ 1946184 w 5280763"/>
                <a:gd name="connsiteY16" fmla="*/ 5569527 h 5569528"/>
                <a:gd name="connsiteX17" fmla="*/ 1053396 w 5280763"/>
                <a:gd name="connsiteY17" fmla="*/ 5569527 h 5569528"/>
                <a:gd name="connsiteX18" fmla="*/ 906571 w 5280763"/>
                <a:gd name="connsiteY18" fmla="*/ 5569527 h 5569528"/>
                <a:gd name="connsiteX19" fmla="*/ 0 w 5280763"/>
                <a:gd name="connsiteY19" fmla="*/ 5569527 h 556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280763" h="5569528">
                  <a:moveTo>
                    <a:pt x="0" y="0"/>
                  </a:moveTo>
                  <a:lnTo>
                    <a:pt x="1053396" y="0"/>
                  </a:lnTo>
                  <a:lnTo>
                    <a:pt x="1053396" y="717110"/>
                  </a:lnTo>
                  <a:lnTo>
                    <a:pt x="2106792" y="717110"/>
                  </a:lnTo>
                  <a:lnTo>
                    <a:pt x="2106792" y="1434220"/>
                  </a:lnTo>
                  <a:lnTo>
                    <a:pt x="3160188" y="1434220"/>
                  </a:lnTo>
                  <a:lnTo>
                    <a:pt x="3160188" y="2140528"/>
                  </a:lnTo>
                  <a:lnTo>
                    <a:pt x="4213584" y="2140528"/>
                  </a:lnTo>
                  <a:lnTo>
                    <a:pt x="4213584" y="2888673"/>
                  </a:lnTo>
                  <a:lnTo>
                    <a:pt x="5280763" y="2888673"/>
                  </a:lnTo>
                  <a:lnTo>
                    <a:pt x="5280763" y="5569527"/>
                  </a:lnTo>
                  <a:lnTo>
                    <a:pt x="4213584" y="5569527"/>
                  </a:lnTo>
                  <a:lnTo>
                    <a:pt x="4213584" y="5569528"/>
                  </a:lnTo>
                  <a:lnTo>
                    <a:pt x="3013363" y="5569528"/>
                  </a:lnTo>
                  <a:lnTo>
                    <a:pt x="3013363" y="5569527"/>
                  </a:lnTo>
                  <a:lnTo>
                    <a:pt x="2106792" y="5569527"/>
                  </a:lnTo>
                  <a:lnTo>
                    <a:pt x="1946184" y="5569527"/>
                  </a:lnTo>
                  <a:lnTo>
                    <a:pt x="1053396" y="5569527"/>
                  </a:lnTo>
                  <a:lnTo>
                    <a:pt x="906571" y="5569527"/>
                  </a:lnTo>
                  <a:lnTo>
                    <a:pt x="0" y="5569527"/>
                  </a:lnTo>
                  <a:close/>
                </a:path>
              </a:pathLst>
            </a:custGeom>
            <a:solidFill>
              <a:srgbClr val="FFB6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19" name="Rectangle: Top Corners Rounded 18"/>
            <p:cNvSpPr/>
            <p:nvPr/>
          </p:nvSpPr>
          <p:spPr>
            <a:xfrm>
              <a:off x="1055381" y="4176351"/>
              <a:ext cx="1309255" cy="268164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B3F2"/>
            </a:solidFill>
            <a:ln>
              <a:solidFill>
                <a:srgbClr val="5DD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5" name="Freeform: Shape 34"/>
            <p:cNvSpPr/>
            <p:nvPr/>
          </p:nvSpPr>
          <p:spPr>
            <a:xfrm>
              <a:off x="1189730" y="4176351"/>
              <a:ext cx="1181384" cy="1829593"/>
            </a:xfrm>
            <a:custGeom>
              <a:avLst/>
              <a:gdLst>
                <a:gd name="connsiteX0" fmla="*/ 590692 w 1181384"/>
                <a:gd name="connsiteY0" fmla="*/ 0 h 1829593"/>
                <a:gd name="connsiteX1" fmla="*/ 1181384 w 1181384"/>
                <a:gd name="connsiteY1" fmla="*/ 590692 h 1829593"/>
                <a:gd name="connsiteX2" fmla="*/ 1181384 w 1181384"/>
                <a:gd name="connsiteY2" fmla="*/ 1829593 h 1829593"/>
                <a:gd name="connsiteX3" fmla="*/ 0 w 1181384"/>
                <a:gd name="connsiteY3" fmla="*/ 1829593 h 1829593"/>
                <a:gd name="connsiteX4" fmla="*/ 0 w 1181384"/>
                <a:gd name="connsiteY4" fmla="*/ 590692 h 1829593"/>
                <a:gd name="connsiteX5" fmla="*/ 590692 w 1181384"/>
                <a:gd name="connsiteY5" fmla="*/ 0 h 1829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81384" h="1829593">
                  <a:moveTo>
                    <a:pt x="590692" y="0"/>
                  </a:moveTo>
                  <a:cubicBezTo>
                    <a:pt x="916922" y="0"/>
                    <a:pt x="1181384" y="264462"/>
                    <a:pt x="1181384" y="590692"/>
                  </a:cubicBezTo>
                  <a:lnTo>
                    <a:pt x="1181384" y="1829593"/>
                  </a:lnTo>
                  <a:lnTo>
                    <a:pt x="0" y="1829593"/>
                  </a:lnTo>
                  <a:lnTo>
                    <a:pt x="0" y="590692"/>
                  </a:lnTo>
                  <a:cubicBezTo>
                    <a:pt x="0" y="264462"/>
                    <a:pt x="264462" y="0"/>
                    <a:pt x="590692" y="0"/>
                  </a:cubicBezTo>
                  <a:close/>
                </a:path>
              </a:pathLst>
            </a:custGeom>
            <a:solidFill>
              <a:srgbClr val="5DD5FF"/>
            </a:solidFill>
            <a:ln>
              <a:solidFill>
                <a:srgbClr val="5DD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33" name="Freeform: Shape 32"/>
            <p:cNvSpPr/>
            <p:nvPr/>
          </p:nvSpPr>
          <p:spPr>
            <a:xfrm>
              <a:off x="1189730" y="6005944"/>
              <a:ext cx="1181384" cy="852056"/>
            </a:xfrm>
            <a:custGeom>
              <a:avLst/>
              <a:gdLst>
                <a:gd name="connsiteX0" fmla="*/ 0 w 1181384"/>
                <a:gd name="connsiteY0" fmla="*/ 0 h 852056"/>
                <a:gd name="connsiteX1" fmla="*/ 1181384 w 1181384"/>
                <a:gd name="connsiteY1" fmla="*/ 0 h 852056"/>
                <a:gd name="connsiteX2" fmla="*/ 1181384 w 1181384"/>
                <a:gd name="connsiteY2" fmla="*/ 852056 h 852056"/>
                <a:gd name="connsiteX3" fmla="*/ 0 w 1181384"/>
                <a:gd name="connsiteY3" fmla="*/ 852056 h 852056"/>
                <a:gd name="connsiteX4" fmla="*/ 0 w 1181384"/>
                <a:gd name="connsiteY4" fmla="*/ 0 h 852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1384" h="852056">
                  <a:moveTo>
                    <a:pt x="0" y="0"/>
                  </a:moveTo>
                  <a:lnTo>
                    <a:pt x="1181384" y="0"/>
                  </a:lnTo>
                  <a:lnTo>
                    <a:pt x="1181384" y="852056"/>
                  </a:lnTo>
                  <a:lnTo>
                    <a:pt x="0" y="852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5DFFF"/>
            </a:solidFill>
            <a:ln>
              <a:solidFill>
                <a:srgbClr val="5DD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6555990" y="-1"/>
            <a:ext cx="6443642" cy="6858001"/>
            <a:chOff x="6077533" y="-1"/>
            <a:chExt cx="6443642" cy="6858001"/>
          </a:xfrm>
        </p:grpSpPr>
        <p:sp>
          <p:nvSpPr>
            <p:cNvPr id="28" name="Freeform: Shape 27"/>
            <p:cNvSpPr/>
            <p:nvPr/>
          </p:nvSpPr>
          <p:spPr>
            <a:xfrm>
              <a:off x="6077533" y="-1"/>
              <a:ext cx="6120944" cy="6858000"/>
            </a:xfrm>
            <a:custGeom>
              <a:avLst/>
              <a:gdLst>
                <a:gd name="connsiteX0" fmla="*/ 2895017 w 6120944"/>
                <a:gd name="connsiteY0" fmla="*/ 0 h 6858000"/>
                <a:gd name="connsiteX1" fmla="*/ 6120944 w 6120944"/>
                <a:gd name="connsiteY1" fmla="*/ 0 h 6858000"/>
                <a:gd name="connsiteX2" fmla="*/ 6120944 w 6120944"/>
                <a:gd name="connsiteY2" fmla="*/ 6858000 h 6858000"/>
                <a:gd name="connsiteX3" fmla="*/ 4692626 w 6120944"/>
                <a:gd name="connsiteY3" fmla="*/ 6858000 h 6858000"/>
                <a:gd name="connsiteX4" fmla="*/ 3957487 w 6120944"/>
                <a:gd name="connsiteY4" fmla="*/ 6858000 h 6858000"/>
                <a:gd name="connsiteX5" fmla="*/ 3218116 w 6120944"/>
                <a:gd name="connsiteY5" fmla="*/ 6858000 h 6858000"/>
                <a:gd name="connsiteX6" fmla="*/ 2895017 w 6120944"/>
                <a:gd name="connsiteY6" fmla="*/ 6858000 h 6858000"/>
                <a:gd name="connsiteX7" fmla="*/ 2498206 w 6120944"/>
                <a:gd name="connsiteY7" fmla="*/ 6858000 h 6858000"/>
                <a:gd name="connsiteX8" fmla="*/ 2209649 w 6120944"/>
                <a:gd name="connsiteY8" fmla="*/ 6858000 h 6858000"/>
                <a:gd name="connsiteX9" fmla="*/ 1474510 w 6120944"/>
                <a:gd name="connsiteY9" fmla="*/ 6858000 h 6858000"/>
                <a:gd name="connsiteX10" fmla="*/ 735139 w 6120944"/>
                <a:gd name="connsiteY10" fmla="*/ 6858000 h 6858000"/>
                <a:gd name="connsiteX11" fmla="*/ 0 w 6120944"/>
                <a:gd name="connsiteY11" fmla="*/ 6858000 h 6858000"/>
                <a:gd name="connsiteX12" fmla="*/ 0 w 6120944"/>
                <a:gd name="connsiteY12" fmla="*/ 3376251 h 6858000"/>
                <a:gd name="connsiteX13" fmla="*/ 735139 w 6120944"/>
                <a:gd name="connsiteY13" fmla="*/ 3376251 h 6858000"/>
                <a:gd name="connsiteX14" fmla="*/ 735139 w 6120944"/>
                <a:gd name="connsiteY14" fmla="*/ 2696648 h 6858000"/>
                <a:gd name="connsiteX15" fmla="*/ 1474510 w 6120944"/>
                <a:gd name="connsiteY15" fmla="*/ 2696648 h 6858000"/>
                <a:gd name="connsiteX16" fmla="*/ 1474510 w 6120944"/>
                <a:gd name="connsiteY16" fmla="*/ 1992560 h 6858000"/>
                <a:gd name="connsiteX17" fmla="*/ 2209649 w 6120944"/>
                <a:gd name="connsiteY17" fmla="*/ 1992560 h 6858000"/>
                <a:gd name="connsiteX18" fmla="*/ 2209649 w 6120944"/>
                <a:gd name="connsiteY18" fmla="*/ 1288472 h 6858000"/>
                <a:gd name="connsiteX19" fmla="*/ 2895017 w 6120944"/>
                <a:gd name="connsiteY19" fmla="*/ 128847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6120944" h="6858000">
                  <a:moveTo>
                    <a:pt x="2895017" y="0"/>
                  </a:moveTo>
                  <a:lnTo>
                    <a:pt x="6120944" y="0"/>
                  </a:lnTo>
                  <a:lnTo>
                    <a:pt x="6120944" y="6858000"/>
                  </a:lnTo>
                  <a:lnTo>
                    <a:pt x="4692626" y="6858000"/>
                  </a:lnTo>
                  <a:lnTo>
                    <a:pt x="3957487" y="6858000"/>
                  </a:lnTo>
                  <a:lnTo>
                    <a:pt x="3218116" y="6858000"/>
                  </a:lnTo>
                  <a:lnTo>
                    <a:pt x="2895017" y="6858000"/>
                  </a:lnTo>
                  <a:lnTo>
                    <a:pt x="2498206" y="6858000"/>
                  </a:lnTo>
                  <a:lnTo>
                    <a:pt x="2209649" y="6858000"/>
                  </a:lnTo>
                  <a:lnTo>
                    <a:pt x="1474510" y="6858000"/>
                  </a:lnTo>
                  <a:lnTo>
                    <a:pt x="735139" y="6858000"/>
                  </a:lnTo>
                  <a:lnTo>
                    <a:pt x="0" y="6858000"/>
                  </a:lnTo>
                  <a:lnTo>
                    <a:pt x="0" y="3376251"/>
                  </a:lnTo>
                  <a:lnTo>
                    <a:pt x="735139" y="3376251"/>
                  </a:lnTo>
                  <a:lnTo>
                    <a:pt x="735139" y="2696648"/>
                  </a:lnTo>
                  <a:lnTo>
                    <a:pt x="1474510" y="2696648"/>
                  </a:lnTo>
                  <a:lnTo>
                    <a:pt x="1474510" y="1992560"/>
                  </a:lnTo>
                  <a:lnTo>
                    <a:pt x="2209649" y="1992560"/>
                  </a:lnTo>
                  <a:lnTo>
                    <a:pt x="2209649" y="1288472"/>
                  </a:lnTo>
                  <a:lnTo>
                    <a:pt x="2895017" y="1288472"/>
                  </a:lnTo>
                  <a:close/>
                </a:path>
              </a:pathLst>
            </a:custGeom>
            <a:solidFill>
              <a:srgbClr val="BB97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/>
            </a:p>
          </p:txBody>
        </p:sp>
        <p:sp>
          <p:nvSpPr>
            <p:cNvPr id="29" name="Freeform: Shape 28"/>
            <p:cNvSpPr/>
            <p:nvPr/>
          </p:nvSpPr>
          <p:spPr>
            <a:xfrm>
              <a:off x="6400231" y="0"/>
              <a:ext cx="6120944" cy="6858000"/>
            </a:xfrm>
            <a:custGeom>
              <a:avLst/>
              <a:gdLst>
                <a:gd name="connsiteX0" fmla="*/ 2895017 w 6120944"/>
                <a:gd name="connsiteY0" fmla="*/ 0 h 6858000"/>
                <a:gd name="connsiteX1" fmla="*/ 6120944 w 6120944"/>
                <a:gd name="connsiteY1" fmla="*/ 0 h 6858000"/>
                <a:gd name="connsiteX2" fmla="*/ 6120944 w 6120944"/>
                <a:gd name="connsiteY2" fmla="*/ 6858000 h 6858000"/>
                <a:gd name="connsiteX3" fmla="*/ 4692626 w 6120944"/>
                <a:gd name="connsiteY3" fmla="*/ 6858000 h 6858000"/>
                <a:gd name="connsiteX4" fmla="*/ 3957487 w 6120944"/>
                <a:gd name="connsiteY4" fmla="*/ 6858000 h 6858000"/>
                <a:gd name="connsiteX5" fmla="*/ 3218116 w 6120944"/>
                <a:gd name="connsiteY5" fmla="*/ 6858000 h 6858000"/>
                <a:gd name="connsiteX6" fmla="*/ 2895017 w 6120944"/>
                <a:gd name="connsiteY6" fmla="*/ 6858000 h 6858000"/>
                <a:gd name="connsiteX7" fmla="*/ 2498206 w 6120944"/>
                <a:gd name="connsiteY7" fmla="*/ 6858000 h 6858000"/>
                <a:gd name="connsiteX8" fmla="*/ 2209649 w 6120944"/>
                <a:gd name="connsiteY8" fmla="*/ 6858000 h 6858000"/>
                <a:gd name="connsiteX9" fmla="*/ 1474510 w 6120944"/>
                <a:gd name="connsiteY9" fmla="*/ 6858000 h 6858000"/>
                <a:gd name="connsiteX10" fmla="*/ 735139 w 6120944"/>
                <a:gd name="connsiteY10" fmla="*/ 6858000 h 6858000"/>
                <a:gd name="connsiteX11" fmla="*/ 0 w 6120944"/>
                <a:gd name="connsiteY11" fmla="*/ 6858000 h 6858000"/>
                <a:gd name="connsiteX12" fmla="*/ 0 w 6120944"/>
                <a:gd name="connsiteY12" fmla="*/ 3376251 h 6858000"/>
                <a:gd name="connsiteX13" fmla="*/ 735139 w 6120944"/>
                <a:gd name="connsiteY13" fmla="*/ 3376251 h 6858000"/>
                <a:gd name="connsiteX14" fmla="*/ 735139 w 6120944"/>
                <a:gd name="connsiteY14" fmla="*/ 2696648 h 6858000"/>
                <a:gd name="connsiteX15" fmla="*/ 1474510 w 6120944"/>
                <a:gd name="connsiteY15" fmla="*/ 2696648 h 6858000"/>
                <a:gd name="connsiteX16" fmla="*/ 1474510 w 6120944"/>
                <a:gd name="connsiteY16" fmla="*/ 1992560 h 6858000"/>
                <a:gd name="connsiteX17" fmla="*/ 2209649 w 6120944"/>
                <a:gd name="connsiteY17" fmla="*/ 1992560 h 6858000"/>
                <a:gd name="connsiteX18" fmla="*/ 2209649 w 6120944"/>
                <a:gd name="connsiteY18" fmla="*/ 1288472 h 6858000"/>
                <a:gd name="connsiteX19" fmla="*/ 2895017 w 6120944"/>
                <a:gd name="connsiteY19" fmla="*/ 128847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6120944" h="6858000">
                  <a:moveTo>
                    <a:pt x="2895017" y="0"/>
                  </a:moveTo>
                  <a:lnTo>
                    <a:pt x="6120944" y="0"/>
                  </a:lnTo>
                  <a:lnTo>
                    <a:pt x="6120944" y="6858000"/>
                  </a:lnTo>
                  <a:lnTo>
                    <a:pt x="4692626" y="6858000"/>
                  </a:lnTo>
                  <a:lnTo>
                    <a:pt x="3957487" y="6858000"/>
                  </a:lnTo>
                  <a:lnTo>
                    <a:pt x="3218116" y="6858000"/>
                  </a:lnTo>
                  <a:lnTo>
                    <a:pt x="2895017" y="6858000"/>
                  </a:lnTo>
                  <a:lnTo>
                    <a:pt x="2498206" y="6858000"/>
                  </a:lnTo>
                  <a:lnTo>
                    <a:pt x="2209649" y="6858000"/>
                  </a:lnTo>
                  <a:lnTo>
                    <a:pt x="1474510" y="6858000"/>
                  </a:lnTo>
                  <a:lnTo>
                    <a:pt x="735139" y="6858000"/>
                  </a:lnTo>
                  <a:lnTo>
                    <a:pt x="0" y="6858000"/>
                  </a:lnTo>
                  <a:lnTo>
                    <a:pt x="0" y="3376251"/>
                  </a:lnTo>
                  <a:lnTo>
                    <a:pt x="735139" y="3376251"/>
                  </a:lnTo>
                  <a:lnTo>
                    <a:pt x="735139" y="2696648"/>
                  </a:lnTo>
                  <a:lnTo>
                    <a:pt x="1474510" y="2696648"/>
                  </a:lnTo>
                  <a:lnTo>
                    <a:pt x="1474510" y="1992560"/>
                  </a:lnTo>
                  <a:lnTo>
                    <a:pt x="2209649" y="1992560"/>
                  </a:lnTo>
                  <a:lnTo>
                    <a:pt x="2209649" y="1288472"/>
                  </a:lnTo>
                  <a:lnTo>
                    <a:pt x="2895017" y="1288472"/>
                  </a:lnTo>
                  <a:close/>
                </a:path>
              </a:pathLst>
            </a:custGeom>
            <a:solidFill>
              <a:srgbClr val="C7A9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PH" dirty="0"/>
            </a:p>
          </p:txBody>
        </p:sp>
        <p:sp>
          <p:nvSpPr>
            <p:cNvPr id="30" name="Rectangle: Top Corners Snipped 29"/>
            <p:cNvSpPr/>
            <p:nvPr/>
          </p:nvSpPr>
          <p:spPr>
            <a:xfrm>
              <a:off x="9837815" y="456111"/>
              <a:ext cx="1701293" cy="2300944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rgbClr val="BB97C5"/>
            </a:solidFill>
            <a:ln>
              <a:solidFill>
                <a:srgbClr val="BB97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1" name="Rectangle: Top Corners Snipped 30"/>
            <p:cNvSpPr/>
            <p:nvPr/>
          </p:nvSpPr>
          <p:spPr>
            <a:xfrm>
              <a:off x="9958642" y="634909"/>
              <a:ext cx="1440000" cy="212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rgbClr val="FFE699"/>
            </a:solidFill>
            <a:ln>
              <a:solidFill>
                <a:srgbClr val="BB97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9406760" y="2757055"/>
              <a:ext cx="2510068" cy="739386"/>
            </a:xfrm>
            <a:prstGeom prst="rect">
              <a:avLst/>
            </a:prstGeom>
            <a:solidFill>
              <a:srgbClr val="BB97C5"/>
            </a:solidFill>
            <a:ln>
              <a:solidFill>
                <a:srgbClr val="BB97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9502908" y="2757048"/>
              <a:ext cx="2413919" cy="635439"/>
            </a:xfrm>
            <a:prstGeom prst="rect">
              <a:avLst/>
            </a:prstGeom>
            <a:solidFill>
              <a:srgbClr val="DCC9E1"/>
            </a:solidFill>
            <a:ln>
              <a:solidFill>
                <a:srgbClr val="BB97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</p:spTree>
  </p:cSld>
  <p:clrMapOvr>
    <a:masterClrMapping/>
  </p:clrMapOvr>
  <p:transition spd="slow" advClick="0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48148E-6 L -3.95833E-6 0.5780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88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125E-6 -1.48148E-6 L -0.44258 -1.48148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125E-6 0 L -3.125E-6 0.83148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57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4.16667E-6 3.7037E-7 L 0.53008 3.7037E-7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609</Words>
  <Application>Microsoft Office PowerPoint</Application>
  <PresentationFormat>Widescreen</PresentationFormat>
  <Paragraphs>44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FZ SlugHalf</vt:lpstr>
      <vt:lpstr>Poppins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Công Nguyễn</dc:creator>
  <cp:lastModifiedBy>Admin</cp:lastModifiedBy>
  <cp:revision>37</cp:revision>
  <dcterms:created xsi:type="dcterms:W3CDTF">2021-10-06T23:21:35Z</dcterms:created>
  <dcterms:modified xsi:type="dcterms:W3CDTF">2021-11-03T08:41:33Z</dcterms:modified>
</cp:coreProperties>
</file>