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1" r:id="rId5"/>
    <p:sldId id="262" r:id="rId6"/>
    <p:sldId id="263" r:id="rId7"/>
    <p:sldId id="271" r:id="rId8"/>
    <p:sldId id="272" r:id="rId9"/>
    <p:sldId id="266" r:id="rId10"/>
    <p:sldId id="279" r:id="rId11"/>
    <p:sldId id="285" r:id="rId12"/>
    <p:sldId id="283" r:id="rId13"/>
    <p:sldId id="284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ông Nguyễn" initials="TC" lastIdx="5" clrIdx="0">
    <p:extLst>
      <p:ext uri="{19B8F6BF-5375-455C-9EA6-DF929625EA0E}">
        <p15:presenceInfo xmlns:p15="http://schemas.microsoft.com/office/powerpoint/2012/main" userId="Công Nguyễ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64F6"/>
    <a:srgbClr val="4472C4"/>
    <a:srgbClr val="FF4B4B"/>
    <a:srgbClr val="A399FA"/>
    <a:srgbClr val="FF1919"/>
    <a:srgbClr val="DB722C"/>
    <a:srgbClr val="D1CCFC"/>
    <a:srgbClr val="B0A8FA"/>
    <a:srgbClr val="2E75B6"/>
    <a:srgbClr val="3FB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CF397C-C98C-4E9F-B219-8A2BFD7D5B62}" v="1401" dt="2021-10-16T04:43:09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64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1AEF84-6441-4C93-82A2-A06D5CA8521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1128255-33C5-463E-84E0-D81050A7040E}">
      <dgm:prSet phldrT="[Text]" custT="1"/>
      <dgm:spPr/>
      <dgm:t>
        <a:bodyPr/>
        <a:lstStyle/>
        <a:p>
          <a:r>
            <a:rPr lang="vi-VN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 sinh nói đúng sự thật với thầy cô, bạn bè và những người xung quanh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083590-4603-4EC3-8A91-0746F59E0AF2}" type="parTrans" cxnId="{92A52070-8B5A-4CD3-A3E4-C7F3730DE6BE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5373FA-26A6-4F54-8EA7-2BC97F7D99A5}" type="sibTrans" cxnId="{92A52070-8B5A-4CD3-A3E4-C7F3730DE6BE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BBF869-B46C-40B5-9628-55BD9FD91481}">
      <dgm:prSet phldrT="[Text]" custT="1"/>
      <dgm:spPr/>
      <dgm:t>
        <a:bodyPr/>
        <a:lstStyle/>
        <a:p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vi-VN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gười dân nói thật, cung cấp đúng thông tin với những người có trách nhiệm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2DCE4B-D2CD-426A-B063-B7D6DBEC963A}" type="parTrans" cxnId="{5E2F8E21-4C70-4BDC-928E-16415D0D0DE1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21C6A5-5F27-4DCC-8594-434995FC36B6}" type="sibTrans" cxnId="{5E2F8E21-4C70-4BDC-928E-16415D0D0DE1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7B976A-47D1-4B90-8A76-BE7C3267AE8A}">
      <dgm:prSet phldrT="[Text]" custT="1"/>
      <dgm:spPr/>
      <dgm:t>
        <a:bodyPr/>
        <a:lstStyle/>
        <a:p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xét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đúng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thật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dù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lợi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800" b="0" i="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186215-64E9-471A-BF63-7918F796779F}" type="parTrans" cxnId="{33503CEA-5364-4331-AA08-9605D8DE51EE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942170-E390-44CE-804C-AED83B052893}" type="sibTrans" cxnId="{33503CEA-5364-4331-AA08-9605D8DE51EE}">
      <dgm:prSet/>
      <dgm:spPr/>
      <dgm:t>
        <a:bodyPr/>
        <a:lstStyle/>
        <a:p>
          <a:endParaRPr lang="en-US" sz="280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F9413B-B6F9-4DE9-98DC-C3E4C7117E70}" type="pres">
      <dgm:prSet presAssocID="{7E1AEF84-6441-4C93-82A2-A06D5CA8521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3FED6120-5912-43A6-A506-D445C7296CF0}" type="pres">
      <dgm:prSet presAssocID="{7E1AEF84-6441-4C93-82A2-A06D5CA85219}" presName="Name1" presStyleCnt="0"/>
      <dgm:spPr/>
    </dgm:pt>
    <dgm:pt modelId="{64EF38CB-5AE4-41EB-A638-E0537B38D4ED}" type="pres">
      <dgm:prSet presAssocID="{7E1AEF84-6441-4C93-82A2-A06D5CA85219}" presName="cycle" presStyleCnt="0"/>
      <dgm:spPr/>
    </dgm:pt>
    <dgm:pt modelId="{B900B12A-AAF4-4A3E-AA4D-DE7D986335C5}" type="pres">
      <dgm:prSet presAssocID="{7E1AEF84-6441-4C93-82A2-A06D5CA85219}" presName="srcNode" presStyleLbl="node1" presStyleIdx="0" presStyleCnt="3"/>
      <dgm:spPr/>
    </dgm:pt>
    <dgm:pt modelId="{1DAE3C7B-8A54-4905-9098-79D3D634D830}" type="pres">
      <dgm:prSet presAssocID="{7E1AEF84-6441-4C93-82A2-A06D5CA85219}" presName="conn" presStyleLbl="parChTrans1D2" presStyleIdx="0" presStyleCnt="1"/>
      <dgm:spPr/>
      <dgm:t>
        <a:bodyPr/>
        <a:lstStyle/>
        <a:p>
          <a:endParaRPr lang="en-US"/>
        </a:p>
      </dgm:t>
    </dgm:pt>
    <dgm:pt modelId="{209C54C0-FE62-4AD0-BF95-F0655146A16B}" type="pres">
      <dgm:prSet presAssocID="{7E1AEF84-6441-4C93-82A2-A06D5CA85219}" presName="extraNode" presStyleLbl="node1" presStyleIdx="0" presStyleCnt="3"/>
      <dgm:spPr/>
    </dgm:pt>
    <dgm:pt modelId="{9ECAA3AA-4A3F-4549-9EC9-0598B3154553}" type="pres">
      <dgm:prSet presAssocID="{7E1AEF84-6441-4C93-82A2-A06D5CA85219}" presName="dstNode" presStyleLbl="node1" presStyleIdx="0" presStyleCnt="3"/>
      <dgm:spPr/>
    </dgm:pt>
    <dgm:pt modelId="{C4ABE98A-798B-472A-A91A-075D9F58A4ED}" type="pres">
      <dgm:prSet presAssocID="{51128255-33C5-463E-84E0-D81050A7040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E03E9E-37C5-4E18-B71E-6647E8565050}" type="pres">
      <dgm:prSet presAssocID="{51128255-33C5-463E-84E0-D81050A7040E}" presName="accent_1" presStyleCnt="0"/>
      <dgm:spPr/>
    </dgm:pt>
    <dgm:pt modelId="{6F120428-D7F5-4CEF-9B25-036F276CE6F1}" type="pres">
      <dgm:prSet presAssocID="{51128255-33C5-463E-84E0-D81050A7040E}" presName="accentRepeatNode" presStyleLbl="solidFgAcc1" presStyleIdx="0" presStyleCnt="3"/>
      <dgm:spPr/>
    </dgm:pt>
    <dgm:pt modelId="{6401D34F-886B-48ED-A224-76A85693B40C}" type="pres">
      <dgm:prSet presAssocID="{01BBF869-B46C-40B5-9628-55BD9FD91481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62D0D0-9274-4373-BB41-5EFD9BA11D6D}" type="pres">
      <dgm:prSet presAssocID="{01BBF869-B46C-40B5-9628-55BD9FD91481}" presName="accent_2" presStyleCnt="0"/>
      <dgm:spPr/>
    </dgm:pt>
    <dgm:pt modelId="{0808D446-DAD7-4923-B336-665E91C59123}" type="pres">
      <dgm:prSet presAssocID="{01BBF869-B46C-40B5-9628-55BD9FD91481}" presName="accentRepeatNode" presStyleLbl="solidFgAcc1" presStyleIdx="1" presStyleCnt="3"/>
      <dgm:spPr/>
    </dgm:pt>
    <dgm:pt modelId="{EF2ECCEB-AFCE-45ED-9888-91AB6A28BBBB}" type="pres">
      <dgm:prSet presAssocID="{BE7B976A-47D1-4B90-8A76-BE7C3267AE8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A9C5E4-8691-47C1-82D5-B683B92F863E}" type="pres">
      <dgm:prSet presAssocID="{BE7B976A-47D1-4B90-8A76-BE7C3267AE8A}" presName="accent_3" presStyleCnt="0"/>
      <dgm:spPr/>
    </dgm:pt>
    <dgm:pt modelId="{0AA3C9D9-31E2-4E6F-9A5A-8ED4D1443AC1}" type="pres">
      <dgm:prSet presAssocID="{BE7B976A-47D1-4B90-8A76-BE7C3267AE8A}" presName="accentRepeatNode" presStyleLbl="solidFgAcc1" presStyleIdx="2" presStyleCnt="3"/>
      <dgm:spPr/>
    </dgm:pt>
  </dgm:ptLst>
  <dgm:cxnLst>
    <dgm:cxn modelId="{5E2F8E21-4C70-4BDC-928E-16415D0D0DE1}" srcId="{7E1AEF84-6441-4C93-82A2-A06D5CA85219}" destId="{01BBF869-B46C-40B5-9628-55BD9FD91481}" srcOrd="1" destOrd="0" parTransId="{EB2DCE4B-D2CD-426A-B063-B7D6DBEC963A}" sibTransId="{5221C6A5-5F27-4DCC-8594-434995FC36B6}"/>
    <dgm:cxn modelId="{8FA39AFB-B419-4A53-B77F-003DDB84DE85}" type="presOf" srcId="{51128255-33C5-463E-84E0-D81050A7040E}" destId="{C4ABE98A-798B-472A-A91A-075D9F58A4ED}" srcOrd="0" destOrd="0" presId="urn:microsoft.com/office/officeart/2008/layout/VerticalCurvedList"/>
    <dgm:cxn modelId="{125EBF20-DE59-4466-9E10-50CF0CE02B8C}" type="presOf" srcId="{7E1AEF84-6441-4C93-82A2-A06D5CA85219}" destId="{BEF9413B-B6F9-4DE9-98DC-C3E4C7117E70}" srcOrd="0" destOrd="0" presId="urn:microsoft.com/office/officeart/2008/layout/VerticalCurvedList"/>
    <dgm:cxn modelId="{92A52070-8B5A-4CD3-A3E4-C7F3730DE6BE}" srcId="{7E1AEF84-6441-4C93-82A2-A06D5CA85219}" destId="{51128255-33C5-463E-84E0-D81050A7040E}" srcOrd="0" destOrd="0" parTransId="{C8083590-4603-4EC3-8A91-0746F59E0AF2}" sibTransId="{EA5373FA-26A6-4F54-8EA7-2BC97F7D99A5}"/>
    <dgm:cxn modelId="{3F683F68-DBF9-435B-8309-D6C4774D9A90}" type="presOf" srcId="{EA5373FA-26A6-4F54-8EA7-2BC97F7D99A5}" destId="{1DAE3C7B-8A54-4905-9098-79D3D634D830}" srcOrd="0" destOrd="0" presId="urn:microsoft.com/office/officeart/2008/layout/VerticalCurvedList"/>
    <dgm:cxn modelId="{8C5ECC3A-9F18-4273-9D53-06112A19BB06}" type="presOf" srcId="{BE7B976A-47D1-4B90-8A76-BE7C3267AE8A}" destId="{EF2ECCEB-AFCE-45ED-9888-91AB6A28BBBB}" srcOrd="0" destOrd="0" presId="urn:microsoft.com/office/officeart/2008/layout/VerticalCurvedList"/>
    <dgm:cxn modelId="{97D2394C-F215-4733-9577-A3635F59ABBE}" type="presOf" srcId="{01BBF869-B46C-40B5-9628-55BD9FD91481}" destId="{6401D34F-886B-48ED-A224-76A85693B40C}" srcOrd="0" destOrd="0" presId="urn:microsoft.com/office/officeart/2008/layout/VerticalCurvedList"/>
    <dgm:cxn modelId="{33503CEA-5364-4331-AA08-9605D8DE51EE}" srcId="{7E1AEF84-6441-4C93-82A2-A06D5CA85219}" destId="{BE7B976A-47D1-4B90-8A76-BE7C3267AE8A}" srcOrd="2" destOrd="0" parTransId="{D1186215-64E9-471A-BF63-7918F796779F}" sibTransId="{14942170-E390-44CE-804C-AED83B052893}"/>
    <dgm:cxn modelId="{4B818F84-F4BA-467E-A8FD-8B89ED48317A}" type="presParOf" srcId="{BEF9413B-B6F9-4DE9-98DC-C3E4C7117E70}" destId="{3FED6120-5912-43A6-A506-D445C7296CF0}" srcOrd="0" destOrd="0" presId="urn:microsoft.com/office/officeart/2008/layout/VerticalCurvedList"/>
    <dgm:cxn modelId="{972B21BD-36B7-4CB0-82E2-E45510168FF8}" type="presParOf" srcId="{3FED6120-5912-43A6-A506-D445C7296CF0}" destId="{64EF38CB-5AE4-41EB-A638-E0537B38D4ED}" srcOrd="0" destOrd="0" presId="urn:microsoft.com/office/officeart/2008/layout/VerticalCurvedList"/>
    <dgm:cxn modelId="{8719DC7E-7090-4974-9662-D79DB5033C01}" type="presParOf" srcId="{64EF38CB-5AE4-41EB-A638-E0537B38D4ED}" destId="{B900B12A-AAF4-4A3E-AA4D-DE7D986335C5}" srcOrd="0" destOrd="0" presId="urn:microsoft.com/office/officeart/2008/layout/VerticalCurvedList"/>
    <dgm:cxn modelId="{A68DA068-EE15-468D-B9E1-89E5CDBC076C}" type="presParOf" srcId="{64EF38CB-5AE4-41EB-A638-E0537B38D4ED}" destId="{1DAE3C7B-8A54-4905-9098-79D3D634D830}" srcOrd="1" destOrd="0" presId="urn:microsoft.com/office/officeart/2008/layout/VerticalCurvedList"/>
    <dgm:cxn modelId="{D18CCD74-2B18-42E5-8DF9-3594BAD1AD08}" type="presParOf" srcId="{64EF38CB-5AE4-41EB-A638-E0537B38D4ED}" destId="{209C54C0-FE62-4AD0-BF95-F0655146A16B}" srcOrd="2" destOrd="0" presId="urn:microsoft.com/office/officeart/2008/layout/VerticalCurvedList"/>
    <dgm:cxn modelId="{C4A76714-22B1-44DF-9676-9BC048E6DB1E}" type="presParOf" srcId="{64EF38CB-5AE4-41EB-A638-E0537B38D4ED}" destId="{9ECAA3AA-4A3F-4549-9EC9-0598B3154553}" srcOrd="3" destOrd="0" presId="urn:microsoft.com/office/officeart/2008/layout/VerticalCurvedList"/>
    <dgm:cxn modelId="{5338451B-CAD1-4AA1-AC92-E59969836A28}" type="presParOf" srcId="{3FED6120-5912-43A6-A506-D445C7296CF0}" destId="{C4ABE98A-798B-472A-A91A-075D9F58A4ED}" srcOrd="1" destOrd="0" presId="urn:microsoft.com/office/officeart/2008/layout/VerticalCurvedList"/>
    <dgm:cxn modelId="{9BD47CDE-1E62-40ED-BEF7-0A9689DAD0B8}" type="presParOf" srcId="{3FED6120-5912-43A6-A506-D445C7296CF0}" destId="{0EE03E9E-37C5-4E18-B71E-6647E8565050}" srcOrd="2" destOrd="0" presId="urn:microsoft.com/office/officeart/2008/layout/VerticalCurvedList"/>
    <dgm:cxn modelId="{49743A3B-A38E-45C4-8206-4B69D67EB3DB}" type="presParOf" srcId="{0EE03E9E-37C5-4E18-B71E-6647E8565050}" destId="{6F120428-D7F5-4CEF-9B25-036F276CE6F1}" srcOrd="0" destOrd="0" presId="urn:microsoft.com/office/officeart/2008/layout/VerticalCurvedList"/>
    <dgm:cxn modelId="{909EEDBF-069A-44EC-9C12-A84F9629C4D1}" type="presParOf" srcId="{3FED6120-5912-43A6-A506-D445C7296CF0}" destId="{6401D34F-886B-48ED-A224-76A85693B40C}" srcOrd="3" destOrd="0" presId="urn:microsoft.com/office/officeart/2008/layout/VerticalCurvedList"/>
    <dgm:cxn modelId="{901EF1FF-3A6C-455F-B246-6A03E7EA64E5}" type="presParOf" srcId="{3FED6120-5912-43A6-A506-D445C7296CF0}" destId="{8562D0D0-9274-4373-BB41-5EFD9BA11D6D}" srcOrd="4" destOrd="0" presId="urn:microsoft.com/office/officeart/2008/layout/VerticalCurvedList"/>
    <dgm:cxn modelId="{5A874DAF-0305-4EA2-A3D2-2F64D0A74125}" type="presParOf" srcId="{8562D0D0-9274-4373-BB41-5EFD9BA11D6D}" destId="{0808D446-DAD7-4923-B336-665E91C59123}" srcOrd="0" destOrd="0" presId="urn:microsoft.com/office/officeart/2008/layout/VerticalCurvedList"/>
    <dgm:cxn modelId="{098CCFFD-7B67-41C5-B564-310F49F0F4FE}" type="presParOf" srcId="{3FED6120-5912-43A6-A506-D445C7296CF0}" destId="{EF2ECCEB-AFCE-45ED-9888-91AB6A28BBBB}" srcOrd="5" destOrd="0" presId="urn:microsoft.com/office/officeart/2008/layout/VerticalCurvedList"/>
    <dgm:cxn modelId="{22478875-4362-4AF8-9EA7-1AB3816607A1}" type="presParOf" srcId="{3FED6120-5912-43A6-A506-D445C7296CF0}" destId="{F1A9C5E4-8691-47C1-82D5-B683B92F863E}" srcOrd="6" destOrd="0" presId="urn:microsoft.com/office/officeart/2008/layout/VerticalCurvedList"/>
    <dgm:cxn modelId="{25A5906D-70EB-4AE6-9D8B-3EF9002D826D}" type="presParOf" srcId="{F1A9C5E4-8691-47C1-82D5-B683B92F863E}" destId="{0AA3C9D9-31E2-4E6F-9A5A-8ED4D1443AC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AE3C7B-8A54-4905-9098-79D3D634D830}">
      <dsp:nvSpPr>
        <dsp:cNvPr id="0" name=""/>
        <dsp:cNvSpPr/>
      </dsp:nvSpPr>
      <dsp:spPr>
        <a:xfrm>
          <a:off x="-5834656" y="-893165"/>
          <a:ext cx="6947761" cy="6947761"/>
        </a:xfrm>
        <a:prstGeom prst="blockArc">
          <a:avLst>
            <a:gd name="adj1" fmla="val 18900000"/>
            <a:gd name="adj2" fmla="val 2700000"/>
            <a:gd name="adj3" fmla="val 311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BE98A-798B-472A-A91A-075D9F58A4ED}">
      <dsp:nvSpPr>
        <dsp:cNvPr id="0" name=""/>
        <dsp:cNvSpPr/>
      </dsp:nvSpPr>
      <dsp:spPr>
        <a:xfrm>
          <a:off x="716406" y="516143"/>
          <a:ext cx="7142944" cy="103228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37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vi-VN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Học sinh nói đúng sự thật với thầy cô, bạn bè và những người xung quanh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6406" y="516143"/>
        <a:ext cx="7142944" cy="1032286"/>
      </dsp:txXfrm>
    </dsp:sp>
    <dsp:sp modelId="{6F120428-D7F5-4CEF-9B25-036F276CE6F1}">
      <dsp:nvSpPr>
        <dsp:cNvPr id="0" name=""/>
        <dsp:cNvSpPr/>
      </dsp:nvSpPr>
      <dsp:spPr>
        <a:xfrm>
          <a:off x="71227" y="387107"/>
          <a:ext cx="1290357" cy="1290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01D34F-886B-48ED-A224-76A85693B40C}">
      <dsp:nvSpPr>
        <dsp:cNvPr id="0" name=""/>
        <dsp:cNvSpPr/>
      </dsp:nvSpPr>
      <dsp:spPr>
        <a:xfrm>
          <a:off x="1091642" y="2064572"/>
          <a:ext cx="6767708" cy="1032286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37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</a:t>
          </a:r>
          <a:r>
            <a:rPr lang="vi-VN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gười dân nói thật, cung cấp đúng thông tin với những người có trách nhiệm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91642" y="2064572"/>
        <a:ext cx="6767708" cy="1032286"/>
      </dsp:txXfrm>
    </dsp:sp>
    <dsp:sp modelId="{0808D446-DAD7-4923-B336-665E91C59123}">
      <dsp:nvSpPr>
        <dsp:cNvPr id="0" name=""/>
        <dsp:cNvSpPr/>
      </dsp:nvSpPr>
      <dsp:spPr>
        <a:xfrm>
          <a:off x="446463" y="1935536"/>
          <a:ext cx="1290357" cy="1290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2ECCEB-AFCE-45ED-9888-91AB6A28BBBB}">
      <dsp:nvSpPr>
        <dsp:cNvPr id="0" name=""/>
        <dsp:cNvSpPr/>
      </dsp:nvSpPr>
      <dsp:spPr>
        <a:xfrm>
          <a:off x="716406" y="3613001"/>
          <a:ext cx="7142944" cy="1032286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377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Nhận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xét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đánh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giá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đúng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sự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thật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dù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lợi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cho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800" b="0" i="0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800" b="0" i="0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8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6406" y="3613001"/>
        <a:ext cx="7142944" cy="1032286"/>
      </dsp:txXfrm>
    </dsp:sp>
    <dsp:sp modelId="{0AA3C9D9-31E2-4E6F-9A5A-8ED4D1443AC1}">
      <dsp:nvSpPr>
        <dsp:cNvPr id="0" name=""/>
        <dsp:cNvSpPr/>
      </dsp:nvSpPr>
      <dsp:spPr>
        <a:xfrm>
          <a:off x="71227" y="3483965"/>
          <a:ext cx="1290357" cy="129035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53E43-092E-45D7-82B1-0825DF048695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42AD6-B672-4D5F-B54C-BD6FBEFF3A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2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5746C-31EA-48E5-B634-4104731ADD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D4EEA4-F743-4965-A596-1269857C7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80F5C-50B8-43FA-AC53-223F02ECE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539CD-F4E1-4670-8FC9-4489F0ABF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282DDC-67C6-4A14-9894-8D3ED356D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44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C0CE-E18F-4854-A074-89A26B4BB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43497-C2B5-4295-B9E5-8495859A3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5FD36-871B-4A47-A160-716A50B03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30A73-FF00-4A57-9A95-9734FF44F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3F090-0E37-4A13-A055-E3E9AD091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3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BAC54A-D038-45C1-9407-9707F97DDF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16BF8-EEC2-4C44-9E42-2979CA594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5692B-DA54-4A87-8AED-9BEC7C6A3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C661B-10D2-482C-A422-BB1B3AFAF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A58E2-A0B0-4AFE-BDBC-10AF67F1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5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07484-9052-49F2-AA52-267524249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531FA-9968-469D-B0CB-EBBCD71EC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52492-AE56-4843-94C7-D3786AC41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7047E-9E48-4122-8392-7261F853E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3C739-8FBE-4615-A01E-19CF2A22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95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E1FD6-BA5A-4CDD-964B-64D449F0C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C8547-DFBC-46CE-88B6-95EA559CE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1E577-1572-41B2-8784-E0E534AE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B15A8-BB99-4879-9DAB-D38F2218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B250C-4C15-4228-B749-FDBB31943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03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00223-8225-450D-A125-D095F92B7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7EBA-18FD-4292-ABFD-B68F5EC0D1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40C3F-5D9F-47CF-8EDE-F6ED53B3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EA2E0-C2C1-4F1A-BE0E-86216DA23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D9418-4D6A-45AE-AF72-106B79733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BA8AB-9DC0-451E-9E22-218A181D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253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29AE9-9139-4F92-A8DF-7FAD803AC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D0EA9-B957-4BEF-85B4-BC188ADC6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6F3E3A-4E64-4287-9F2A-E12DC0EC13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CC1C5-EC44-4104-A2B3-478DA1E0D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7C6D2-1F36-43E6-88CC-C7165EA54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DC886B-1DE9-4821-9F5D-0FD8C9F8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D3B459-FCDF-4291-802C-68426F84B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3C528-9A3D-4E29-8C93-E1B51F21C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06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45DA6-42F5-459F-ACB0-60DE23553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7C3FD0-9DE6-42FE-99E2-3B92263BB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A75789-DE65-4285-90C5-369319AFB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AC9C3-4377-4B37-A657-014C7F6C2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52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548B45-EB70-4AB5-AF57-41969FEC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522ED-0BE1-4A91-ABF7-027D5B97D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8A59A4-FE5D-4B32-A3EE-69AEA685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97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7D413-768E-4F6C-8B93-FFDAB0D24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DC5B-A449-4E3A-B215-D81C7D7A6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8EDFE-BC69-450F-9D2D-E34838B73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DC2D5-C523-4812-84D5-EC3C20368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D56863-0653-4785-8650-4B1219335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E357AB-0274-4F81-A78C-C2D7E4AA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8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89505-6EDC-45E6-BBF1-33B5D6067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70759D-6C97-4F92-9707-2DF75CE9CD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8BDB17-4E00-49F6-B42D-71C7F3B01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6C2D0-B2B1-4BEE-819F-1DEAD55F4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D1FB0-92F6-406B-AD1F-73F21523F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A9A75-CF44-42B5-BA6D-2638D90A5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7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DDF5F-CBB4-4A58-9137-EAB302A9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8490F8-BDD4-49FA-A026-8AF9683DC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48A2D-1A21-4EA1-8845-7CEA1775A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D97B6-F3D4-4828-8331-3A697524A176}" type="datetimeFigureOut">
              <a:rPr lang="en-US" smtClean="0"/>
              <a:t>25/10/2022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56F91-C8F9-45E9-9408-ACD6FF000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DFE0F-A4DA-4D36-A36F-A21245BE6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1E2B-6088-46C5-871F-21F1B14BF2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image" Target="../media/image8.svg"/><Relationship Id="rId3" Type="http://schemas.openxmlformats.org/officeDocument/2006/relationships/image" Target="../media/image1.png"/><Relationship Id="rId7" Type="http://schemas.openxmlformats.org/officeDocument/2006/relationships/image" Target="../media/image4.sv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15" Type="http://schemas.openxmlformats.org/officeDocument/2006/relationships/image" Target="../media/image10.svg"/><Relationship Id="rId4" Type="http://schemas.openxmlformats.org/officeDocument/2006/relationships/image" Target="../media/image2.svg"/><Relationship Id="rId9" Type="http://schemas.openxmlformats.org/officeDocument/2006/relationships/image" Target="../media/image3.png"/><Relationship Id="rId1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39.svg"/><Relationship Id="rId7" Type="http://schemas.openxmlformats.org/officeDocument/2006/relationships/image" Target="../media/image2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8.svg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7" Type="http://schemas.openxmlformats.org/officeDocument/2006/relationships/image" Target="../media/image16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4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4.sv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3.svg"/><Relationship Id="rId7" Type="http://schemas.openxmlformats.org/officeDocument/2006/relationships/diagramLayout" Target="../diagrams/layou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5" Type="http://schemas.openxmlformats.org/officeDocument/2006/relationships/image" Target="../media/image4.svg"/><Relationship Id="rId10" Type="http://schemas.microsoft.com/office/2007/relationships/diagramDrawing" Target="../diagrams/drawing1.xml"/><Relationship Id="rId4" Type="http://schemas.openxmlformats.org/officeDocument/2006/relationships/image" Target="../media/image17.png"/><Relationship Id="rId9" Type="http://schemas.openxmlformats.org/officeDocument/2006/relationships/diagramColors" Target="../diagrams/colors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C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A4751B3-3B83-4E17-B7E9-A0A20907EF80}"/>
              </a:ext>
            </a:extLst>
          </p:cNvPr>
          <p:cNvSpPr/>
          <p:nvPr/>
        </p:nvSpPr>
        <p:spPr>
          <a:xfrm>
            <a:off x="963827" y="222422"/>
            <a:ext cx="11009870" cy="6413156"/>
          </a:xfrm>
          <a:prstGeom prst="roundRect">
            <a:avLst>
              <a:gd name="adj" fmla="val 4706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Title Background">
            <a:extLst>
              <a:ext uri="{FF2B5EF4-FFF2-40B4-BE49-F238E27FC236}">
                <a16:creationId xmlns:a16="http://schemas.microsoft.com/office/drawing/2014/main" id="{15B327DB-9455-4B2B-ACFF-05E815CB33C8}"/>
              </a:ext>
            </a:extLst>
          </p:cNvPr>
          <p:cNvGrpSpPr/>
          <p:nvPr/>
        </p:nvGrpSpPr>
        <p:grpSpPr>
          <a:xfrm>
            <a:off x="1157365" y="576497"/>
            <a:ext cx="10093127" cy="2852503"/>
            <a:chOff x="1217765" y="1106159"/>
            <a:chExt cx="5874253" cy="1231193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6C1AF9D9-528C-41CC-92A9-03E6338CE5C1}"/>
                </a:ext>
              </a:extLst>
            </p:cNvPr>
            <p:cNvSpPr/>
            <p:nvPr/>
          </p:nvSpPr>
          <p:spPr>
            <a:xfrm>
              <a:off x="1217765" y="1107550"/>
              <a:ext cx="1475562" cy="1013697"/>
            </a:xfrm>
            <a:custGeom>
              <a:avLst/>
              <a:gdLst>
                <a:gd name="connsiteX0" fmla="*/ 117313 w 1531604"/>
                <a:gd name="connsiteY0" fmla="*/ 0 h 1058591"/>
                <a:gd name="connsiteX1" fmla="*/ 1531604 w 1531604"/>
                <a:gd name="connsiteY1" fmla="*/ 0 h 1058591"/>
                <a:gd name="connsiteX2" fmla="*/ 1495746 w 1531604"/>
                <a:gd name="connsiteY2" fmla="*/ 38161 h 1058591"/>
                <a:gd name="connsiteX3" fmla="*/ 779614 w 1531604"/>
                <a:gd name="connsiteY3" fmla="*/ 301082 h 1058591"/>
                <a:gd name="connsiteX4" fmla="*/ 69676 w 1531604"/>
                <a:gd name="connsiteY4" fmla="*/ 1054277 h 1058591"/>
                <a:gd name="connsiteX5" fmla="*/ 0 w 1531604"/>
                <a:gd name="connsiteY5" fmla="*/ 1033893 h 1058591"/>
                <a:gd name="connsiteX6" fmla="*/ 0 w 1531604"/>
                <a:gd name="connsiteY6" fmla="*/ 117313 h 1058591"/>
                <a:gd name="connsiteX7" fmla="*/ 117313 w 1531604"/>
                <a:gd name="connsiteY7" fmla="*/ 0 h 1058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31604" h="1058591">
                  <a:moveTo>
                    <a:pt x="117313" y="0"/>
                  </a:moveTo>
                  <a:lnTo>
                    <a:pt x="1531604" y="0"/>
                  </a:lnTo>
                  <a:lnTo>
                    <a:pt x="1495746" y="38161"/>
                  </a:lnTo>
                  <a:cubicBezTo>
                    <a:pt x="1320711" y="193456"/>
                    <a:pt x="1039677" y="107926"/>
                    <a:pt x="779614" y="301082"/>
                  </a:cubicBezTo>
                  <a:cubicBezTo>
                    <a:pt x="524993" y="497159"/>
                    <a:pt x="433284" y="1116057"/>
                    <a:pt x="69676" y="1054277"/>
                  </a:cubicBezTo>
                  <a:lnTo>
                    <a:pt x="0" y="1033893"/>
                  </a:lnTo>
                  <a:lnTo>
                    <a:pt x="0" y="117313"/>
                  </a:lnTo>
                  <a:cubicBezTo>
                    <a:pt x="0" y="52523"/>
                    <a:pt x="52523" y="0"/>
                    <a:pt x="117313" y="0"/>
                  </a:cubicBezTo>
                  <a:close/>
                </a:path>
              </a:pathLst>
            </a:custGeom>
            <a:solidFill>
              <a:srgbClr val="FBDA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49DDFC2-1B14-48CC-848B-DE5E26125C5C}"/>
                </a:ext>
              </a:extLst>
            </p:cNvPr>
            <p:cNvSpPr/>
            <p:nvPr/>
          </p:nvSpPr>
          <p:spPr>
            <a:xfrm>
              <a:off x="5623078" y="1611077"/>
              <a:ext cx="1468940" cy="726275"/>
            </a:xfrm>
            <a:custGeom>
              <a:avLst/>
              <a:gdLst>
                <a:gd name="connsiteX0" fmla="*/ 1520419 w 1520419"/>
                <a:gd name="connsiteY0" fmla="*/ 0 h 752129"/>
                <a:gd name="connsiteX1" fmla="*/ 1520419 w 1520419"/>
                <a:gd name="connsiteY1" fmla="*/ 634816 h 752129"/>
                <a:gd name="connsiteX2" fmla="*/ 1403106 w 1520419"/>
                <a:gd name="connsiteY2" fmla="*/ 752129 h 752129"/>
                <a:gd name="connsiteX3" fmla="*/ 0 w 1520419"/>
                <a:gd name="connsiteY3" fmla="*/ 752129 h 752129"/>
                <a:gd name="connsiteX4" fmla="*/ 12151 w 1520419"/>
                <a:gd name="connsiteY4" fmla="*/ 736383 h 752129"/>
                <a:gd name="connsiteX5" fmla="*/ 869000 w 1520419"/>
                <a:gd name="connsiteY5" fmla="*/ 567837 h 752129"/>
                <a:gd name="connsiteX6" fmla="*/ 1465845 w 1520419"/>
                <a:gd name="connsiteY6" fmla="*/ 26519 h 752129"/>
                <a:gd name="connsiteX7" fmla="*/ 1520419 w 1520419"/>
                <a:gd name="connsiteY7" fmla="*/ 0 h 752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20419" h="752129">
                  <a:moveTo>
                    <a:pt x="1520419" y="0"/>
                  </a:moveTo>
                  <a:lnTo>
                    <a:pt x="1520419" y="634816"/>
                  </a:lnTo>
                  <a:cubicBezTo>
                    <a:pt x="1520419" y="699606"/>
                    <a:pt x="1467896" y="752129"/>
                    <a:pt x="1403106" y="752129"/>
                  </a:cubicBezTo>
                  <a:lnTo>
                    <a:pt x="0" y="752129"/>
                  </a:lnTo>
                  <a:lnTo>
                    <a:pt x="12151" y="736383"/>
                  </a:lnTo>
                  <a:cubicBezTo>
                    <a:pt x="234449" y="489619"/>
                    <a:pt x="521533" y="716514"/>
                    <a:pt x="869000" y="567837"/>
                  </a:cubicBezTo>
                  <a:cubicBezTo>
                    <a:pt x="1078439" y="473878"/>
                    <a:pt x="1257163" y="150784"/>
                    <a:pt x="1465845" y="26519"/>
                  </a:cubicBezTo>
                  <a:lnTo>
                    <a:pt x="1520419" y="0"/>
                  </a:lnTo>
                  <a:close/>
                </a:path>
              </a:pathLst>
            </a:custGeom>
            <a:solidFill>
              <a:srgbClr val="FBDA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r>
                <a:rPr lang="en-PH" sz="2400">
                  <a:solidFill>
                    <a:prstClr val="white"/>
                  </a:solidFill>
                  <a:latin typeface="Calibri" panose="020F0502020204030204"/>
                </a:rPr>
                <a:t> 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05ABC54-EF7F-4F5D-AB2E-965C6F3814CB}"/>
                </a:ext>
              </a:extLst>
            </p:cNvPr>
            <p:cNvSpPr/>
            <p:nvPr/>
          </p:nvSpPr>
          <p:spPr>
            <a:xfrm>
              <a:off x="5260756" y="1106159"/>
              <a:ext cx="943685" cy="314025"/>
            </a:xfrm>
            <a:custGeom>
              <a:avLst/>
              <a:gdLst>
                <a:gd name="connsiteX0" fmla="*/ 0 w 992401"/>
                <a:gd name="connsiteY0" fmla="*/ 0 h 330236"/>
                <a:gd name="connsiteX1" fmla="*/ 992401 w 992401"/>
                <a:gd name="connsiteY1" fmla="*/ 0 h 330236"/>
                <a:gd name="connsiteX2" fmla="*/ 991880 w 992401"/>
                <a:gd name="connsiteY2" fmla="*/ 1677 h 330236"/>
                <a:gd name="connsiteX3" fmla="*/ 496200 w 992401"/>
                <a:gd name="connsiteY3" fmla="*/ 330236 h 330236"/>
                <a:gd name="connsiteX4" fmla="*/ 520 w 992401"/>
                <a:gd name="connsiteY4" fmla="*/ 1677 h 330236"/>
                <a:gd name="connsiteX5" fmla="*/ 0 w 992401"/>
                <a:gd name="connsiteY5" fmla="*/ 0 h 330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92401" h="330236">
                  <a:moveTo>
                    <a:pt x="0" y="0"/>
                  </a:moveTo>
                  <a:lnTo>
                    <a:pt x="992401" y="0"/>
                  </a:lnTo>
                  <a:lnTo>
                    <a:pt x="991880" y="1677"/>
                  </a:lnTo>
                  <a:cubicBezTo>
                    <a:pt x="910214" y="194757"/>
                    <a:pt x="719028" y="330236"/>
                    <a:pt x="496200" y="330236"/>
                  </a:cubicBezTo>
                  <a:cubicBezTo>
                    <a:pt x="273372" y="330236"/>
                    <a:pt x="82187" y="194757"/>
                    <a:pt x="520" y="167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BDA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58E176B-3044-45D5-B739-F85A1DD6D4B6}"/>
                </a:ext>
              </a:extLst>
            </p:cNvPr>
            <p:cNvSpPr/>
            <p:nvPr/>
          </p:nvSpPr>
          <p:spPr>
            <a:xfrm>
              <a:off x="2125522" y="1839401"/>
              <a:ext cx="1709491" cy="497434"/>
            </a:xfrm>
            <a:custGeom>
              <a:avLst/>
              <a:gdLst>
                <a:gd name="connsiteX0" fmla="*/ 898870 w 1797740"/>
                <a:gd name="connsiteY0" fmla="*/ 0 h 523113"/>
                <a:gd name="connsiteX1" fmla="*/ 1757190 w 1797740"/>
                <a:gd name="connsiteY1" fmla="*/ 456365 h 523113"/>
                <a:gd name="connsiteX2" fmla="*/ 1797740 w 1797740"/>
                <a:gd name="connsiteY2" fmla="*/ 523113 h 523113"/>
                <a:gd name="connsiteX3" fmla="*/ 0 w 1797740"/>
                <a:gd name="connsiteY3" fmla="*/ 523113 h 523113"/>
                <a:gd name="connsiteX4" fmla="*/ 40550 w 1797740"/>
                <a:gd name="connsiteY4" fmla="*/ 456365 h 523113"/>
                <a:gd name="connsiteX5" fmla="*/ 898870 w 1797740"/>
                <a:gd name="connsiteY5" fmla="*/ 0 h 523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97740" h="523113">
                  <a:moveTo>
                    <a:pt x="898870" y="0"/>
                  </a:moveTo>
                  <a:cubicBezTo>
                    <a:pt x="1256163" y="0"/>
                    <a:pt x="1571175" y="181027"/>
                    <a:pt x="1757190" y="456365"/>
                  </a:cubicBezTo>
                  <a:lnTo>
                    <a:pt x="1797740" y="523113"/>
                  </a:lnTo>
                  <a:lnTo>
                    <a:pt x="0" y="523113"/>
                  </a:lnTo>
                  <a:lnTo>
                    <a:pt x="40550" y="456365"/>
                  </a:lnTo>
                  <a:cubicBezTo>
                    <a:pt x="226565" y="181027"/>
                    <a:pt x="541577" y="0"/>
                    <a:pt x="898870" y="0"/>
                  </a:cubicBezTo>
                  <a:close/>
                </a:path>
              </a:pathLst>
            </a:custGeom>
            <a:solidFill>
              <a:srgbClr val="FBDA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D5C8CB3-7DB3-4D01-91BC-B9FE737BF0DE}"/>
                </a:ext>
              </a:extLst>
            </p:cNvPr>
            <p:cNvSpPr/>
            <p:nvPr/>
          </p:nvSpPr>
          <p:spPr>
            <a:xfrm>
              <a:off x="1222883" y="1111103"/>
              <a:ext cx="5862990" cy="1219439"/>
            </a:xfrm>
            <a:custGeom>
              <a:avLst/>
              <a:gdLst>
                <a:gd name="connsiteX0" fmla="*/ 1531604 w 6165654"/>
                <a:gd name="connsiteY0" fmla="*/ 0 h 1282390"/>
                <a:gd name="connsiteX1" fmla="*/ 4246318 w 6165654"/>
                <a:gd name="connsiteY1" fmla="*/ 0 h 1282390"/>
                <a:gd name="connsiteX2" fmla="*/ 4246838 w 6165654"/>
                <a:gd name="connsiteY2" fmla="*/ 1677 h 1282390"/>
                <a:gd name="connsiteX3" fmla="*/ 4742518 w 6165654"/>
                <a:gd name="connsiteY3" fmla="*/ 330236 h 1282390"/>
                <a:gd name="connsiteX4" fmla="*/ 5238198 w 6165654"/>
                <a:gd name="connsiteY4" fmla="*/ 1677 h 1282390"/>
                <a:gd name="connsiteX5" fmla="*/ 5238719 w 6165654"/>
                <a:gd name="connsiteY5" fmla="*/ 0 h 1282390"/>
                <a:gd name="connsiteX6" fmla="*/ 6048341 w 6165654"/>
                <a:gd name="connsiteY6" fmla="*/ 0 h 1282390"/>
                <a:gd name="connsiteX7" fmla="*/ 6165654 w 6165654"/>
                <a:gd name="connsiteY7" fmla="*/ 117313 h 1282390"/>
                <a:gd name="connsiteX8" fmla="*/ 6165654 w 6165654"/>
                <a:gd name="connsiteY8" fmla="*/ 530261 h 1282390"/>
                <a:gd name="connsiteX9" fmla="*/ 6111080 w 6165654"/>
                <a:gd name="connsiteY9" fmla="*/ 556780 h 1282390"/>
                <a:gd name="connsiteX10" fmla="*/ 5514235 w 6165654"/>
                <a:gd name="connsiteY10" fmla="*/ 1098098 h 1282390"/>
                <a:gd name="connsiteX11" fmla="*/ 4657386 w 6165654"/>
                <a:gd name="connsiteY11" fmla="*/ 1266644 h 1282390"/>
                <a:gd name="connsiteX12" fmla="*/ 4645235 w 6165654"/>
                <a:gd name="connsiteY12" fmla="*/ 1282390 h 1282390"/>
                <a:gd name="connsiteX13" fmla="*/ 2746976 w 6165654"/>
                <a:gd name="connsiteY13" fmla="*/ 1282390 h 1282390"/>
                <a:gd name="connsiteX14" fmla="*/ 2706426 w 6165654"/>
                <a:gd name="connsiteY14" fmla="*/ 1215642 h 1282390"/>
                <a:gd name="connsiteX15" fmla="*/ 1848106 w 6165654"/>
                <a:gd name="connsiteY15" fmla="*/ 759277 h 1282390"/>
                <a:gd name="connsiteX16" fmla="*/ 989786 w 6165654"/>
                <a:gd name="connsiteY16" fmla="*/ 1215642 h 1282390"/>
                <a:gd name="connsiteX17" fmla="*/ 949236 w 6165654"/>
                <a:gd name="connsiteY17" fmla="*/ 1282390 h 1282390"/>
                <a:gd name="connsiteX18" fmla="*/ 117313 w 6165654"/>
                <a:gd name="connsiteY18" fmla="*/ 1282390 h 1282390"/>
                <a:gd name="connsiteX19" fmla="*/ 0 w 6165654"/>
                <a:gd name="connsiteY19" fmla="*/ 1165077 h 1282390"/>
                <a:gd name="connsiteX20" fmla="*/ 0 w 6165654"/>
                <a:gd name="connsiteY20" fmla="*/ 1033893 h 1282390"/>
                <a:gd name="connsiteX21" fmla="*/ 69676 w 6165654"/>
                <a:gd name="connsiteY21" fmla="*/ 1054277 h 1282390"/>
                <a:gd name="connsiteX22" fmla="*/ 779614 w 6165654"/>
                <a:gd name="connsiteY22" fmla="*/ 301082 h 1282390"/>
                <a:gd name="connsiteX23" fmla="*/ 1495746 w 6165654"/>
                <a:gd name="connsiteY23" fmla="*/ 38161 h 1282390"/>
                <a:gd name="connsiteX24" fmla="*/ 1531604 w 6165654"/>
                <a:gd name="connsiteY24" fmla="*/ 0 h 1282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165654" h="1282390">
                  <a:moveTo>
                    <a:pt x="1531604" y="0"/>
                  </a:moveTo>
                  <a:lnTo>
                    <a:pt x="4246318" y="0"/>
                  </a:lnTo>
                  <a:lnTo>
                    <a:pt x="4246838" y="1677"/>
                  </a:lnTo>
                  <a:cubicBezTo>
                    <a:pt x="4328505" y="194757"/>
                    <a:pt x="4519690" y="330236"/>
                    <a:pt x="4742518" y="330236"/>
                  </a:cubicBezTo>
                  <a:cubicBezTo>
                    <a:pt x="4965346" y="330236"/>
                    <a:pt x="5156532" y="194757"/>
                    <a:pt x="5238198" y="1677"/>
                  </a:cubicBezTo>
                  <a:lnTo>
                    <a:pt x="5238719" y="0"/>
                  </a:lnTo>
                  <a:lnTo>
                    <a:pt x="6048341" y="0"/>
                  </a:lnTo>
                  <a:cubicBezTo>
                    <a:pt x="6113131" y="0"/>
                    <a:pt x="6165654" y="52523"/>
                    <a:pt x="6165654" y="117313"/>
                  </a:cubicBezTo>
                  <a:lnTo>
                    <a:pt x="6165654" y="530261"/>
                  </a:lnTo>
                  <a:lnTo>
                    <a:pt x="6111080" y="556780"/>
                  </a:lnTo>
                  <a:cubicBezTo>
                    <a:pt x="5902398" y="681045"/>
                    <a:pt x="5723674" y="1004139"/>
                    <a:pt x="5514235" y="1098098"/>
                  </a:cubicBezTo>
                  <a:cubicBezTo>
                    <a:pt x="5166768" y="1246775"/>
                    <a:pt x="4879684" y="1019880"/>
                    <a:pt x="4657386" y="1266644"/>
                  </a:cubicBezTo>
                  <a:lnTo>
                    <a:pt x="4645235" y="1282390"/>
                  </a:lnTo>
                  <a:lnTo>
                    <a:pt x="2746976" y="1282390"/>
                  </a:lnTo>
                  <a:lnTo>
                    <a:pt x="2706426" y="1215642"/>
                  </a:lnTo>
                  <a:cubicBezTo>
                    <a:pt x="2520411" y="940304"/>
                    <a:pt x="2205399" y="759277"/>
                    <a:pt x="1848106" y="759277"/>
                  </a:cubicBezTo>
                  <a:cubicBezTo>
                    <a:pt x="1490813" y="759277"/>
                    <a:pt x="1175801" y="940304"/>
                    <a:pt x="989786" y="1215642"/>
                  </a:cubicBezTo>
                  <a:lnTo>
                    <a:pt x="949236" y="1282390"/>
                  </a:lnTo>
                  <a:lnTo>
                    <a:pt x="117313" y="1282390"/>
                  </a:lnTo>
                  <a:cubicBezTo>
                    <a:pt x="52523" y="1282390"/>
                    <a:pt x="0" y="1229867"/>
                    <a:pt x="0" y="1165077"/>
                  </a:cubicBezTo>
                  <a:lnTo>
                    <a:pt x="0" y="1033893"/>
                  </a:lnTo>
                  <a:lnTo>
                    <a:pt x="69676" y="1054277"/>
                  </a:lnTo>
                  <a:cubicBezTo>
                    <a:pt x="433284" y="1116057"/>
                    <a:pt x="524993" y="497159"/>
                    <a:pt x="779614" y="301082"/>
                  </a:cubicBezTo>
                  <a:cubicBezTo>
                    <a:pt x="1039677" y="107926"/>
                    <a:pt x="1320711" y="193456"/>
                    <a:pt x="1495746" y="38161"/>
                  </a:cubicBezTo>
                  <a:lnTo>
                    <a:pt x="1531604" y="0"/>
                  </a:lnTo>
                  <a:close/>
                </a:path>
              </a:pathLst>
            </a:custGeom>
            <a:solidFill>
              <a:srgbClr val="F9CA45"/>
            </a:solidFill>
            <a:ln>
              <a:solidFill>
                <a:srgbClr val="F9CB4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76FED6F-3B67-43D1-B550-32FE38E9F611}"/>
                </a:ext>
              </a:extLst>
            </p:cNvPr>
            <p:cNvSpPr/>
            <p:nvPr/>
          </p:nvSpPr>
          <p:spPr>
            <a:xfrm>
              <a:off x="6700879" y="1207107"/>
              <a:ext cx="157625" cy="157625"/>
            </a:xfrm>
            <a:custGeom>
              <a:avLst/>
              <a:gdLst>
                <a:gd name="connsiteX0" fmla="*/ 571500 w 1428750"/>
                <a:gd name="connsiteY0" fmla="*/ 1285875 h 1428750"/>
                <a:gd name="connsiteX1" fmla="*/ 714375 w 1428750"/>
                <a:gd name="connsiteY1" fmla="*/ 1428750 h 1428750"/>
                <a:gd name="connsiteX2" fmla="*/ 857250 w 1428750"/>
                <a:gd name="connsiteY2" fmla="*/ 1285875 h 1428750"/>
                <a:gd name="connsiteX3" fmla="*/ 1285875 w 1428750"/>
                <a:gd name="connsiteY3" fmla="*/ 857250 h 1428750"/>
                <a:gd name="connsiteX4" fmla="*/ 1428750 w 1428750"/>
                <a:gd name="connsiteY4" fmla="*/ 714375 h 1428750"/>
                <a:gd name="connsiteX5" fmla="*/ 1285875 w 1428750"/>
                <a:gd name="connsiteY5" fmla="*/ 571500 h 1428750"/>
                <a:gd name="connsiteX6" fmla="*/ 857250 w 1428750"/>
                <a:gd name="connsiteY6" fmla="*/ 142875 h 1428750"/>
                <a:gd name="connsiteX7" fmla="*/ 714375 w 1428750"/>
                <a:gd name="connsiteY7" fmla="*/ 0 h 1428750"/>
                <a:gd name="connsiteX8" fmla="*/ 571500 w 1428750"/>
                <a:gd name="connsiteY8" fmla="*/ 142875 h 1428750"/>
                <a:gd name="connsiteX9" fmla="*/ 142875 w 1428750"/>
                <a:gd name="connsiteY9" fmla="*/ 571500 h 1428750"/>
                <a:gd name="connsiteX10" fmla="*/ 0 w 1428750"/>
                <a:gd name="connsiteY10" fmla="*/ 714375 h 1428750"/>
                <a:gd name="connsiteX11" fmla="*/ 142875 w 1428750"/>
                <a:gd name="connsiteY11" fmla="*/ 857250 h 1428750"/>
                <a:gd name="connsiteX12" fmla="*/ 571500 w 1428750"/>
                <a:gd name="connsiteY12" fmla="*/ 1285875 h 142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428750" h="1428750">
                  <a:moveTo>
                    <a:pt x="571500" y="1285875"/>
                  </a:moveTo>
                  <a:cubicBezTo>
                    <a:pt x="571500" y="1364847"/>
                    <a:pt x="635403" y="1428750"/>
                    <a:pt x="714375" y="1428750"/>
                  </a:cubicBezTo>
                  <a:cubicBezTo>
                    <a:pt x="793347" y="1428750"/>
                    <a:pt x="857250" y="1364847"/>
                    <a:pt x="857250" y="1285875"/>
                  </a:cubicBezTo>
                  <a:cubicBezTo>
                    <a:pt x="857250" y="1049522"/>
                    <a:pt x="1049522" y="857250"/>
                    <a:pt x="1285875" y="857250"/>
                  </a:cubicBezTo>
                  <a:cubicBezTo>
                    <a:pt x="1364847" y="857250"/>
                    <a:pt x="1428750" y="793347"/>
                    <a:pt x="1428750" y="714375"/>
                  </a:cubicBezTo>
                  <a:cubicBezTo>
                    <a:pt x="1428750" y="635403"/>
                    <a:pt x="1364847" y="571500"/>
                    <a:pt x="1285875" y="571500"/>
                  </a:cubicBezTo>
                  <a:cubicBezTo>
                    <a:pt x="1049522" y="571500"/>
                    <a:pt x="857250" y="379228"/>
                    <a:pt x="857250" y="142875"/>
                  </a:cubicBezTo>
                  <a:cubicBezTo>
                    <a:pt x="857250" y="63903"/>
                    <a:pt x="793347" y="0"/>
                    <a:pt x="714375" y="0"/>
                  </a:cubicBezTo>
                  <a:cubicBezTo>
                    <a:pt x="635403" y="0"/>
                    <a:pt x="571500" y="63903"/>
                    <a:pt x="571500" y="142875"/>
                  </a:cubicBezTo>
                  <a:cubicBezTo>
                    <a:pt x="571500" y="379228"/>
                    <a:pt x="379228" y="571500"/>
                    <a:pt x="142875" y="571500"/>
                  </a:cubicBezTo>
                  <a:cubicBezTo>
                    <a:pt x="63903" y="571500"/>
                    <a:pt x="0" y="635403"/>
                    <a:pt x="0" y="714375"/>
                  </a:cubicBezTo>
                  <a:cubicBezTo>
                    <a:pt x="0" y="793347"/>
                    <a:pt x="63903" y="857250"/>
                    <a:pt x="142875" y="857250"/>
                  </a:cubicBezTo>
                  <a:cubicBezTo>
                    <a:pt x="379228" y="857250"/>
                    <a:pt x="571500" y="1049522"/>
                    <a:pt x="571500" y="1285875"/>
                  </a:cubicBezTo>
                  <a:close/>
                </a:path>
              </a:pathLst>
            </a:custGeom>
            <a:solidFill>
              <a:srgbClr val="FBDA7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09570"/>
              <a:endParaRPr lang="en-PH" sz="2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DE3E61D7-53A3-442D-9EEE-83F777CE7511}"/>
                </a:ext>
              </a:extLst>
            </p:cNvPr>
            <p:cNvSpPr/>
            <p:nvPr/>
          </p:nvSpPr>
          <p:spPr>
            <a:xfrm>
              <a:off x="2747791" y="1284572"/>
              <a:ext cx="239837" cy="239837"/>
            </a:xfrm>
            <a:custGeom>
              <a:avLst/>
              <a:gdLst>
                <a:gd name="connsiteX0" fmla="*/ 0 w 2581275"/>
                <a:gd name="connsiteY0" fmla="*/ 1285875 h 2581275"/>
                <a:gd name="connsiteX1" fmla="*/ 142875 w 2581275"/>
                <a:gd name="connsiteY1" fmla="*/ 1428750 h 2581275"/>
                <a:gd name="connsiteX2" fmla="*/ 1152525 w 2581275"/>
                <a:gd name="connsiteY2" fmla="*/ 2438400 h 2581275"/>
                <a:gd name="connsiteX3" fmla="*/ 1295400 w 2581275"/>
                <a:gd name="connsiteY3" fmla="*/ 2581275 h 2581275"/>
                <a:gd name="connsiteX4" fmla="*/ 1438275 w 2581275"/>
                <a:gd name="connsiteY4" fmla="*/ 2438400 h 2581275"/>
                <a:gd name="connsiteX5" fmla="*/ 2438400 w 2581275"/>
                <a:gd name="connsiteY5" fmla="*/ 1428750 h 2581275"/>
                <a:gd name="connsiteX6" fmla="*/ 2581275 w 2581275"/>
                <a:gd name="connsiteY6" fmla="*/ 1285875 h 2581275"/>
                <a:gd name="connsiteX7" fmla="*/ 2438400 w 2581275"/>
                <a:gd name="connsiteY7" fmla="*/ 1143000 h 2581275"/>
                <a:gd name="connsiteX8" fmla="*/ 1438275 w 2581275"/>
                <a:gd name="connsiteY8" fmla="*/ 142875 h 2581275"/>
                <a:gd name="connsiteX9" fmla="*/ 1295400 w 2581275"/>
                <a:gd name="connsiteY9" fmla="*/ 0 h 2581275"/>
                <a:gd name="connsiteX10" fmla="*/ 1152525 w 2581275"/>
                <a:gd name="connsiteY10" fmla="*/ 142875 h 2581275"/>
                <a:gd name="connsiteX11" fmla="*/ 142875 w 2581275"/>
                <a:gd name="connsiteY11" fmla="*/ 1143000 h 2581275"/>
                <a:gd name="connsiteX12" fmla="*/ 0 w 2581275"/>
                <a:gd name="connsiteY12" fmla="*/ 1285875 h 258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81275" h="2581275">
                  <a:moveTo>
                    <a:pt x="0" y="1285875"/>
                  </a:moveTo>
                  <a:cubicBezTo>
                    <a:pt x="0" y="1364847"/>
                    <a:pt x="63903" y="1428750"/>
                    <a:pt x="142875" y="1428750"/>
                  </a:cubicBezTo>
                  <a:cubicBezTo>
                    <a:pt x="694287" y="1428750"/>
                    <a:pt x="1152525" y="1886988"/>
                    <a:pt x="1152525" y="2438400"/>
                  </a:cubicBezTo>
                  <a:cubicBezTo>
                    <a:pt x="1152525" y="2517372"/>
                    <a:pt x="1216428" y="2581275"/>
                    <a:pt x="1295400" y="2581275"/>
                  </a:cubicBezTo>
                  <a:cubicBezTo>
                    <a:pt x="1374372" y="2581275"/>
                    <a:pt x="1438275" y="2517372"/>
                    <a:pt x="1438275" y="2438400"/>
                  </a:cubicBezTo>
                  <a:cubicBezTo>
                    <a:pt x="1438275" y="1886988"/>
                    <a:pt x="1886988" y="1428750"/>
                    <a:pt x="2438400" y="1428750"/>
                  </a:cubicBezTo>
                  <a:cubicBezTo>
                    <a:pt x="2517372" y="1428750"/>
                    <a:pt x="2581275" y="1364847"/>
                    <a:pt x="2581275" y="1285875"/>
                  </a:cubicBezTo>
                  <a:cubicBezTo>
                    <a:pt x="2581275" y="1206903"/>
                    <a:pt x="2517372" y="1143000"/>
                    <a:pt x="2438400" y="1143000"/>
                  </a:cubicBezTo>
                  <a:cubicBezTo>
                    <a:pt x="1886988" y="1143000"/>
                    <a:pt x="1438275" y="694287"/>
                    <a:pt x="1438275" y="142875"/>
                  </a:cubicBezTo>
                  <a:cubicBezTo>
                    <a:pt x="1438275" y="63903"/>
                    <a:pt x="1374372" y="0"/>
                    <a:pt x="1295400" y="0"/>
                  </a:cubicBezTo>
                  <a:cubicBezTo>
                    <a:pt x="1216428" y="0"/>
                    <a:pt x="1152525" y="63903"/>
                    <a:pt x="1152525" y="142875"/>
                  </a:cubicBezTo>
                  <a:cubicBezTo>
                    <a:pt x="1152525" y="694287"/>
                    <a:pt x="694287" y="1143000"/>
                    <a:pt x="142875" y="1143000"/>
                  </a:cubicBezTo>
                  <a:cubicBezTo>
                    <a:pt x="63903" y="1143000"/>
                    <a:pt x="0" y="1206903"/>
                    <a:pt x="0" y="1285875"/>
                  </a:cubicBezTo>
                  <a:close/>
                </a:path>
              </a:pathLst>
            </a:custGeom>
            <a:solidFill>
              <a:srgbClr val="FBDA7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09570"/>
              <a:endParaRPr lang="en-PH" sz="2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2DB7258-A433-4CC6-992E-507875ECDDD5}"/>
                </a:ext>
              </a:extLst>
            </p:cNvPr>
            <p:cNvSpPr/>
            <p:nvPr/>
          </p:nvSpPr>
          <p:spPr>
            <a:xfrm>
              <a:off x="6155672" y="1529441"/>
              <a:ext cx="426260" cy="426260"/>
            </a:xfrm>
            <a:custGeom>
              <a:avLst/>
              <a:gdLst>
                <a:gd name="connsiteX0" fmla="*/ 0 w 2581275"/>
                <a:gd name="connsiteY0" fmla="*/ 1285875 h 2581275"/>
                <a:gd name="connsiteX1" fmla="*/ 142875 w 2581275"/>
                <a:gd name="connsiteY1" fmla="*/ 1428750 h 2581275"/>
                <a:gd name="connsiteX2" fmla="*/ 1152525 w 2581275"/>
                <a:gd name="connsiteY2" fmla="*/ 2438400 h 2581275"/>
                <a:gd name="connsiteX3" fmla="*/ 1295400 w 2581275"/>
                <a:gd name="connsiteY3" fmla="*/ 2581275 h 2581275"/>
                <a:gd name="connsiteX4" fmla="*/ 1438275 w 2581275"/>
                <a:gd name="connsiteY4" fmla="*/ 2438400 h 2581275"/>
                <a:gd name="connsiteX5" fmla="*/ 2438400 w 2581275"/>
                <a:gd name="connsiteY5" fmla="*/ 1428750 h 2581275"/>
                <a:gd name="connsiteX6" fmla="*/ 2581275 w 2581275"/>
                <a:gd name="connsiteY6" fmla="*/ 1285875 h 2581275"/>
                <a:gd name="connsiteX7" fmla="*/ 2438400 w 2581275"/>
                <a:gd name="connsiteY7" fmla="*/ 1143000 h 2581275"/>
                <a:gd name="connsiteX8" fmla="*/ 1438275 w 2581275"/>
                <a:gd name="connsiteY8" fmla="*/ 142875 h 2581275"/>
                <a:gd name="connsiteX9" fmla="*/ 1295400 w 2581275"/>
                <a:gd name="connsiteY9" fmla="*/ 0 h 2581275"/>
                <a:gd name="connsiteX10" fmla="*/ 1152525 w 2581275"/>
                <a:gd name="connsiteY10" fmla="*/ 142875 h 2581275"/>
                <a:gd name="connsiteX11" fmla="*/ 142875 w 2581275"/>
                <a:gd name="connsiteY11" fmla="*/ 1143000 h 2581275"/>
                <a:gd name="connsiteX12" fmla="*/ 0 w 2581275"/>
                <a:gd name="connsiteY12" fmla="*/ 1285875 h 258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81275" h="2581275">
                  <a:moveTo>
                    <a:pt x="0" y="1285875"/>
                  </a:moveTo>
                  <a:cubicBezTo>
                    <a:pt x="0" y="1364847"/>
                    <a:pt x="63903" y="1428750"/>
                    <a:pt x="142875" y="1428750"/>
                  </a:cubicBezTo>
                  <a:cubicBezTo>
                    <a:pt x="694287" y="1428750"/>
                    <a:pt x="1152525" y="1886988"/>
                    <a:pt x="1152525" y="2438400"/>
                  </a:cubicBezTo>
                  <a:cubicBezTo>
                    <a:pt x="1152525" y="2517372"/>
                    <a:pt x="1216428" y="2581275"/>
                    <a:pt x="1295400" y="2581275"/>
                  </a:cubicBezTo>
                  <a:cubicBezTo>
                    <a:pt x="1374372" y="2581275"/>
                    <a:pt x="1438275" y="2517372"/>
                    <a:pt x="1438275" y="2438400"/>
                  </a:cubicBezTo>
                  <a:cubicBezTo>
                    <a:pt x="1438275" y="1886988"/>
                    <a:pt x="1886988" y="1428750"/>
                    <a:pt x="2438400" y="1428750"/>
                  </a:cubicBezTo>
                  <a:cubicBezTo>
                    <a:pt x="2517372" y="1428750"/>
                    <a:pt x="2581275" y="1364847"/>
                    <a:pt x="2581275" y="1285875"/>
                  </a:cubicBezTo>
                  <a:cubicBezTo>
                    <a:pt x="2581275" y="1206903"/>
                    <a:pt x="2517372" y="1143000"/>
                    <a:pt x="2438400" y="1143000"/>
                  </a:cubicBezTo>
                  <a:cubicBezTo>
                    <a:pt x="1886988" y="1143000"/>
                    <a:pt x="1438275" y="694287"/>
                    <a:pt x="1438275" y="142875"/>
                  </a:cubicBezTo>
                  <a:cubicBezTo>
                    <a:pt x="1438275" y="63903"/>
                    <a:pt x="1374372" y="0"/>
                    <a:pt x="1295400" y="0"/>
                  </a:cubicBezTo>
                  <a:cubicBezTo>
                    <a:pt x="1216428" y="0"/>
                    <a:pt x="1152525" y="63903"/>
                    <a:pt x="1152525" y="142875"/>
                  </a:cubicBezTo>
                  <a:cubicBezTo>
                    <a:pt x="1152525" y="694287"/>
                    <a:pt x="694287" y="1143000"/>
                    <a:pt x="142875" y="1143000"/>
                  </a:cubicBezTo>
                  <a:cubicBezTo>
                    <a:pt x="63903" y="1143000"/>
                    <a:pt x="0" y="1206903"/>
                    <a:pt x="0" y="1285875"/>
                  </a:cubicBezTo>
                  <a:close/>
                </a:path>
              </a:pathLst>
            </a:custGeom>
            <a:solidFill>
              <a:srgbClr val="FBDA7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09570"/>
              <a:endParaRPr lang="en-PH" sz="2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4436864-AB27-445B-AB51-65A498F43C05}"/>
                </a:ext>
              </a:extLst>
            </p:cNvPr>
            <p:cNvSpPr/>
            <p:nvPr/>
          </p:nvSpPr>
          <p:spPr>
            <a:xfrm>
              <a:off x="3892215" y="2067814"/>
              <a:ext cx="221697" cy="221697"/>
            </a:xfrm>
            <a:custGeom>
              <a:avLst/>
              <a:gdLst>
                <a:gd name="connsiteX0" fmla="*/ 0 w 2581275"/>
                <a:gd name="connsiteY0" fmla="*/ 1285875 h 2581275"/>
                <a:gd name="connsiteX1" fmla="*/ 142875 w 2581275"/>
                <a:gd name="connsiteY1" fmla="*/ 1428750 h 2581275"/>
                <a:gd name="connsiteX2" fmla="*/ 1152525 w 2581275"/>
                <a:gd name="connsiteY2" fmla="*/ 2438400 h 2581275"/>
                <a:gd name="connsiteX3" fmla="*/ 1295400 w 2581275"/>
                <a:gd name="connsiteY3" fmla="*/ 2581275 h 2581275"/>
                <a:gd name="connsiteX4" fmla="*/ 1438275 w 2581275"/>
                <a:gd name="connsiteY4" fmla="*/ 2438400 h 2581275"/>
                <a:gd name="connsiteX5" fmla="*/ 2438400 w 2581275"/>
                <a:gd name="connsiteY5" fmla="*/ 1428750 h 2581275"/>
                <a:gd name="connsiteX6" fmla="*/ 2581275 w 2581275"/>
                <a:gd name="connsiteY6" fmla="*/ 1285875 h 2581275"/>
                <a:gd name="connsiteX7" fmla="*/ 2438400 w 2581275"/>
                <a:gd name="connsiteY7" fmla="*/ 1143000 h 2581275"/>
                <a:gd name="connsiteX8" fmla="*/ 1438275 w 2581275"/>
                <a:gd name="connsiteY8" fmla="*/ 142875 h 2581275"/>
                <a:gd name="connsiteX9" fmla="*/ 1295400 w 2581275"/>
                <a:gd name="connsiteY9" fmla="*/ 0 h 2581275"/>
                <a:gd name="connsiteX10" fmla="*/ 1152525 w 2581275"/>
                <a:gd name="connsiteY10" fmla="*/ 142875 h 2581275"/>
                <a:gd name="connsiteX11" fmla="*/ 142875 w 2581275"/>
                <a:gd name="connsiteY11" fmla="*/ 1143000 h 2581275"/>
                <a:gd name="connsiteX12" fmla="*/ 0 w 2581275"/>
                <a:gd name="connsiteY12" fmla="*/ 1285875 h 258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81275" h="2581275">
                  <a:moveTo>
                    <a:pt x="0" y="1285875"/>
                  </a:moveTo>
                  <a:cubicBezTo>
                    <a:pt x="0" y="1364847"/>
                    <a:pt x="63903" y="1428750"/>
                    <a:pt x="142875" y="1428750"/>
                  </a:cubicBezTo>
                  <a:cubicBezTo>
                    <a:pt x="694287" y="1428750"/>
                    <a:pt x="1152525" y="1886988"/>
                    <a:pt x="1152525" y="2438400"/>
                  </a:cubicBezTo>
                  <a:cubicBezTo>
                    <a:pt x="1152525" y="2517372"/>
                    <a:pt x="1216428" y="2581275"/>
                    <a:pt x="1295400" y="2581275"/>
                  </a:cubicBezTo>
                  <a:cubicBezTo>
                    <a:pt x="1374372" y="2581275"/>
                    <a:pt x="1438275" y="2517372"/>
                    <a:pt x="1438275" y="2438400"/>
                  </a:cubicBezTo>
                  <a:cubicBezTo>
                    <a:pt x="1438275" y="1886988"/>
                    <a:pt x="1886988" y="1428750"/>
                    <a:pt x="2438400" y="1428750"/>
                  </a:cubicBezTo>
                  <a:cubicBezTo>
                    <a:pt x="2517372" y="1428750"/>
                    <a:pt x="2581275" y="1364847"/>
                    <a:pt x="2581275" y="1285875"/>
                  </a:cubicBezTo>
                  <a:cubicBezTo>
                    <a:pt x="2581275" y="1206903"/>
                    <a:pt x="2517372" y="1143000"/>
                    <a:pt x="2438400" y="1143000"/>
                  </a:cubicBezTo>
                  <a:cubicBezTo>
                    <a:pt x="1886988" y="1143000"/>
                    <a:pt x="1438275" y="694287"/>
                    <a:pt x="1438275" y="142875"/>
                  </a:cubicBezTo>
                  <a:cubicBezTo>
                    <a:pt x="1438275" y="63903"/>
                    <a:pt x="1374372" y="0"/>
                    <a:pt x="1295400" y="0"/>
                  </a:cubicBezTo>
                  <a:cubicBezTo>
                    <a:pt x="1216428" y="0"/>
                    <a:pt x="1152525" y="63903"/>
                    <a:pt x="1152525" y="142875"/>
                  </a:cubicBezTo>
                  <a:cubicBezTo>
                    <a:pt x="1152525" y="694287"/>
                    <a:pt x="694287" y="1143000"/>
                    <a:pt x="142875" y="1143000"/>
                  </a:cubicBezTo>
                  <a:cubicBezTo>
                    <a:pt x="63903" y="1143000"/>
                    <a:pt x="0" y="1206903"/>
                    <a:pt x="0" y="1285875"/>
                  </a:cubicBezTo>
                  <a:close/>
                </a:path>
              </a:pathLst>
            </a:custGeom>
            <a:solidFill>
              <a:srgbClr val="FBDA7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09570"/>
              <a:endParaRPr lang="en-PH" sz="24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A71011D-A430-4836-8C30-563365310420}"/>
                </a:ext>
              </a:extLst>
            </p:cNvPr>
            <p:cNvSpPr/>
            <p:nvPr/>
          </p:nvSpPr>
          <p:spPr>
            <a:xfrm>
              <a:off x="5473469" y="2174433"/>
              <a:ext cx="110849" cy="110849"/>
            </a:xfrm>
            <a:custGeom>
              <a:avLst/>
              <a:gdLst>
                <a:gd name="connsiteX0" fmla="*/ 0 w 2581275"/>
                <a:gd name="connsiteY0" fmla="*/ 1285875 h 2581275"/>
                <a:gd name="connsiteX1" fmla="*/ 142875 w 2581275"/>
                <a:gd name="connsiteY1" fmla="*/ 1428750 h 2581275"/>
                <a:gd name="connsiteX2" fmla="*/ 1152525 w 2581275"/>
                <a:gd name="connsiteY2" fmla="*/ 2438400 h 2581275"/>
                <a:gd name="connsiteX3" fmla="*/ 1295400 w 2581275"/>
                <a:gd name="connsiteY3" fmla="*/ 2581275 h 2581275"/>
                <a:gd name="connsiteX4" fmla="*/ 1438275 w 2581275"/>
                <a:gd name="connsiteY4" fmla="*/ 2438400 h 2581275"/>
                <a:gd name="connsiteX5" fmla="*/ 2438400 w 2581275"/>
                <a:gd name="connsiteY5" fmla="*/ 1428750 h 2581275"/>
                <a:gd name="connsiteX6" fmla="*/ 2581275 w 2581275"/>
                <a:gd name="connsiteY6" fmla="*/ 1285875 h 2581275"/>
                <a:gd name="connsiteX7" fmla="*/ 2438400 w 2581275"/>
                <a:gd name="connsiteY7" fmla="*/ 1143000 h 2581275"/>
                <a:gd name="connsiteX8" fmla="*/ 1438275 w 2581275"/>
                <a:gd name="connsiteY8" fmla="*/ 142875 h 2581275"/>
                <a:gd name="connsiteX9" fmla="*/ 1295400 w 2581275"/>
                <a:gd name="connsiteY9" fmla="*/ 0 h 2581275"/>
                <a:gd name="connsiteX10" fmla="*/ 1152525 w 2581275"/>
                <a:gd name="connsiteY10" fmla="*/ 142875 h 2581275"/>
                <a:gd name="connsiteX11" fmla="*/ 142875 w 2581275"/>
                <a:gd name="connsiteY11" fmla="*/ 1143000 h 2581275"/>
                <a:gd name="connsiteX12" fmla="*/ 0 w 2581275"/>
                <a:gd name="connsiteY12" fmla="*/ 1285875 h 2581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81275" h="2581275">
                  <a:moveTo>
                    <a:pt x="0" y="1285875"/>
                  </a:moveTo>
                  <a:cubicBezTo>
                    <a:pt x="0" y="1364847"/>
                    <a:pt x="63903" y="1428750"/>
                    <a:pt x="142875" y="1428750"/>
                  </a:cubicBezTo>
                  <a:cubicBezTo>
                    <a:pt x="694287" y="1428750"/>
                    <a:pt x="1152525" y="1886988"/>
                    <a:pt x="1152525" y="2438400"/>
                  </a:cubicBezTo>
                  <a:cubicBezTo>
                    <a:pt x="1152525" y="2517372"/>
                    <a:pt x="1216428" y="2581275"/>
                    <a:pt x="1295400" y="2581275"/>
                  </a:cubicBezTo>
                  <a:cubicBezTo>
                    <a:pt x="1374372" y="2581275"/>
                    <a:pt x="1438275" y="2517372"/>
                    <a:pt x="1438275" y="2438400"/>
                  </a:cubicBezTo>
                  <a:cubicBezTo>
                    <a:pt x="1438275" y="1886988"/>
                    <a:pt x="1886988" y="1428750"/>
                    <a:pt x="2438400" y="1428750"/>
                  </a:cubicBezTo>
                  <a:cubicBezTo>
                    <a:pt x="2517372" y="1428750"/>
                    <a:pt x="2581275" y="1364847"/>
                    <a:pt x="2581275" y="1285875"/>
                  </a:cubicBezTo>
                  <a:cubicBezTo>
                    <a:pt x="2581275" y="1206903"/>
                    <a:pt x="2517372" y="1143000"/>
                    <a:pt x="2438400" y="1143000"/>
                  </a:cubicBezTo>
                  <a:cubicBezTo>
                    <a:pt x="1886988" y="1143000"/>
                    <a:pt x="1438275" y="694287"/>
                    <a:pt x="1438275" y="142875"/>
                  </a:cubicBezTo>
                  <a:cubicBezTo>
                    <a:pt x="1438275" y="63903"/>
                    <a:pt x="1374372" y="0"/>
                    <a:pt x="1295400" y="0"/>
                  </a:cubicBezTo>
                  <a:cubicBezTo>
                    <a:pt x="1216428" y="0"/>
                    <a:pt x="1152525" y="63903"/>
                    <a:pt x="1152525" y="142875"/>
                  </a:cubicBezTo>
                  <a:cubicBezTo>
                    <a:pt x="1152525" y="694287"/>
                    <a:pt x="694287" y="1143000"/>
                    <a:pt x="142875" y="1143000"/>
                  </a:cubicBezTo>
                  <a:cubicBezTo>
                    <a:pt x="63903" y="1143000"/>
                    <a:pt x="0" y="1206903"/>
                    <a:pt x="0" y="1285875"/>
                  </a:cubicBezTo>
                  <a:close/>
                </a:path>
              </a:pathLst>
            </a:custGeom>
            <a:solidFill>
              <a:srgbClr val="FBDA7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609570"/>
              <a:endParaRPr lang="en-PH" sz="240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7" name="Teacher">
            <a:extLst>
              <a:ext uri="{FF2B5EF4-FFF2-40B4-BE49-F238E27FC236}">
                <a16:creationId xmlns:a16="http://schemas.microsoft.com/office/drawing/2014/main" id="{22DAD8AC-961A-4B7A-8283-694901ACA371}"/>
              </a:ext>
            </a:extLst>
          </p:cNvPr>
          <p:cNvGrpSpPr/>
          <p:nvPr/>
        </p:nvGrpSpPr>
        <p:grpSpPr>
          <a:xfrm>
            <a:off x="1371132" y="1179923"/>
            <a:ext cx="1461772" cy="2239781"/>
            <a:chOff x="1413828" y="823031"/>
            <a:chExt cx="1140659" cy="1747761"/>
          </a:xfrm>
        </p:grpSpPr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1C30E21B-98E0-4CB0-96EE-595AB6FB0FDF}"/>
                </a:ext>
              </a:extLst>
            </p:cNvPr>
            <p:cNvSpPr/>
            <p:nvPr/>
          </p:nvSpPr>
          <p:spPr>
            <a:xfrm>
              <a:off x="1678087" y="1107273"/>
              <a:ext cx="400659" cy="473510"/>
            </a:xfrm>
            <a:custGeom>
              <a:avLst/>
              <a:gdLst>
                <a:gd name="connsiteX0" fmla="*/ 0 w 912122"/>
                <a:gd name="connsiteY0" fmla="*/ 0 h 992909"/>
                <a:gd name="connsiteX1" fmla="*/ 912122 w 912122"/>
                <a:gd name="connsiteY1" fmla="*/ 0 h 992909"/>
                <a:gd name="connsiteX2" fmla="*/ 912122 w 912122"/>
                <a:gd name="connsiteY2" fmla="*/ 992909 h 992909"/>
                <a:gd name="connsiteX3" fmla="*/ 0 w 912122"/>
                <a:gd name="connsiteY3" fmla="*/ 992909 h 992909"/>
                <a:gd name="connsiteX4" fmla="*/ 0 w 912122"/>
                <a:gd name="connsiteY4" fmla="*/ 0 h 992909"/>
                <a:gd name="connsiteX0" fmla="*/ 96982 w 1009104"/>
                <a:gd name="connsiteY0" fmla="*/ 0 h 992909"/>
                <a:gd name="connsiteX1" fmla="*/ 1009104 w 1009104"/>
                <a:gd name="connsiteY1" fmla="*/ 0 h 992909"/>
                <a:gd name="connsiteX2" fmla="*/ 1009104 w 1009104"/>
                <a:gd name="connsiteY2" fmla="*/ 992909 h 992909"/>
                <a:gd name="connsiteX3" fmla="*/ 0 w 1009104"/>
                <a:gd name="connsiteY3" fmla="*/ 914400 h 992909"/>
                <a:gd name="connsiteX4" fmla="*/ 96982 w 1009104"/>
                <a:gd name="connsiteY4" fmla="*/ 0 h 992909"/>
                <a:gd name="connsiteX0" fmla="*/ 96982 w 1009104"/>
                <a:gd name="connsiteY0" fmla="*/ 0 h 1173074"/>
                <a:gd name="connsiteX1" fmla="*/ 1009104 w 1009104"/>
                <a:gd name="connsiteY1" fmla="*/ 0 h 1173074"/>
                <a:gd name="connsiteX2" fmla="*/ 1009104 w 1009104"/>
                <a:gd name="connsiteY2" fmla="*/ 992909 h 1173074"/>
                <a:gd name="connsiteX3" fmla="*/ 0 w 1009104"/>
                <a:gd name="connsiteY3" fmla="*/ 914400 h 1173074"/>
                <a:gd name="connsiteX4" fmla="*/ 96982 w 1009104"/>
                <a:gd name="connsiteY4" fmla="*/ 0 h 1173074"/>
                <a:gd name="connsiteX0" fmla="*/ 96982 w 1009104"/>
                <a:gd name="connsiteY0" fmla="*/ 0 h 1198989"/>
                <a:gd name="connsiteX1" fmla="*/ 1009104 w 1009104"/>
                <a:gd name="connsiteY1" fmla="*/ 0 h 1198989"/>
                <a:gd name="connsiteX2" fmla="*/ 1009104 w 1009104"/>
                <a:gd name="connsiteY2" fmla="*/ 992909 h 1198989"/>
                <a:gd name="connsiteX3" fmla="*/ 0 w 1009104"/>
                <a:gd name="connsiteY3" fmla="*/ 914400 h 1198989"/>
                <a:gd name="connsiteX4" fmla="*/ 96982 w 1009104"/>
                <a:gd name="connsiteY4" fmla="*/ 0 h 1198989"/>
                <a:gd name="connsiteX0" fmla="*/ 122020 w 1034142"/>
                <a:gd name="connsiteY0" fmla="*/ 0 h 1198989"/>
                <a:gd name="connsiteX1" fmla="*/ 1034142 w 1034142"/>
                <a:gd name="connsiteY1" fmla="*/ 0 h 1198989"/>
                <a:gd name="connsiteX2" fmla="*/ 1034142 w 1034142"/>
                <a:gd name="connsiteY2" fmla="*/ 992909 h 1198989"/>
                <a:gd name="connsiteX3" fmla="*/ 25038 w 1034142"/>
                <a:gd name="connsiteY3" fmla="*/ 914400 h 1198989"/>
                <a:gd name="connsiteX4" fmla="*/ 122020 w 1034142"/>
                <a:gd name="connsiteY4" fmla="*/ 0 h 1198989"/>
                <a:gd name="connsiteX0" fmla="*/ 116740 w 1028862"/>
                <a:gd name="connsiteY0" fmla="*/ 0 h 1198989"/>
                <a:gd name="connsiteX1" fmla="*/ 1028862 w 1028862"/>
                <a:gd name="connsiteY1" fmla="*/ 0 h 1198989"/>
                <a:gd name="connsiteX2" fmla="*/ 1028862 w 1028862"/>
                <a:gd name="connsiteY2" fmla="*/ 992909 h 1198989"/>
                <a:gd name="connsiteX3" fmla="*/ 19758 w 1028862"/>
                <a:gd name="connsiteY3" fmla="*/ 914400 h 1198989"/>
                <a:gd name="connsiteX4" fmla="*/ 116740 w 1028862"/>
                <a:gd name="connsiteY4" fmla="*/ 0 h 1198989"/>
                <a:gd name="connsiteX0" fmla="*/ 62618 w 974740"/>
                <a:gd name="connsiteY0" fmla="*/ 0 h 1212690"/>
                <a:gd name="connsiteX1" fmla="*/ 974740 w 974740"/>
                <a:gd name="connsiteY1" fmla="*/ 0 h 1212690"/>
                <a:gd name="connsiteX2" fmla="*/ 974740 w 974740"/>
                <a:gd name="connsiteY2" fmla="*/ 992909 h 1212690"/>
                <a:gd name="connsiteX3" fmla="*/ 25672 w 974740"/>
                <a:gd name="connsiteY3" fmla="*/ 960582 h 1212690"/>
                <a:gd name="connsiteX4" fmla="*/ 62618 w 974740"/>
                <a:gd name="connsiteY4" fmla="*/ 0 h 1212690"/>
                <a:gd name="connsiteX0" fmla="*/ 119707 w 1031829"/>
                <a:gd name="connsiteY0" fmla="*/ 0 h 1212690"/>
                <a:gd name="connsiteX1" fmla="*/ 1031829 w 1031829"/>
                <a:gd name="connsiteY1" fmla="*/ 0 h 1212690"/>
                <a:gd name="connsiteX2" fmla="*/ 1031829 w 1031829"/>
                <a:gd name="connsiteY2" fmla="*/ 992909 h 1212690"/>
                <a:gd name="connsiteX3" fmla="*/ 82761 w 1031829"/>
                <a:gd name="connsiteY3" fmla="*/ 960582 h 1212690"/>
                <a:gd name="connsiteX4" fmla="*/ 119707 w 1031829"/>
                <a:gd name="connsiteY4" fmla="*/ 0 h 1212690"/>
                <a:gd name="connsiteX0" fmla="*/ 119707 w 1031829"/>
                <a:gd name="connsiteY0" fmla="*/ 0 h 1190144"/>
                <a:gd name="connsiteX1" fmla="*/ 1031829 w 1031829"/>
                <a:gd name="connsiteY1" fmla="*/ 0 h 1190144"/>
                <a:gd name="connsiteX2" fmla="*/ 1031829 w 1031829"/>
                <a:gd name="connsiteY2" fmla="*/ 992909 h 1190144"/>
                <a:gd name="connsiteX3" fmla="*/ 82761 w 1031829"/>
                <a:gd name="connsiteY3" fmla="*/ 960582 h 1190144"/>
                <a:gd name="connsiteX4" fmla="*/ 119707 w 1031829"/>
                <a:gd name="connsiteY4" fmla="*/ 0 h 1190144"/>
                <a:gd name="connsiteX0" fmla="*/ 119707 w 1031829"/>
                <a:gd name="connsiteY0" fmla="*/ 0 h 1155255"/>
                <a:gd name="connsiteX1" fmla="*/ 1031829 w 1031829"/>
                <a:gd name="connsiteY1" fmla="*/ 0 h 1155255"/>
                <a:gd name="connsiteX2" fmla="*/ 1031829 w 1031829"/>
                <a:gd name="connsiteY2" fmla="*/ 992909 h 1155255"/>
                <a:gd name="connsiteX3" fmla="*/ 82761 w 1031829"/>
                <a:gd name="connsiteY3" fmla="*/ 960582 h 1155255"/>
                <a:gd name="connsiteX4" fmla="*/ 119707 w 1031829"/>
                <a:gd name="connsiteY4" fmla="*/ 0 h 1155255"/>
                <a:gd name="connsiteX0" fmla="*/ 119707 w 1031829"/>
                <a:gd name="connsiteY0" fmla="*/ 0 h 1160623"/>
                <a:gd name="connsiteX1" fmla="*/ 1031829 w 1031829"/>
                <a:gd name="connsiteY1" fmla="*/ 0 h 1160623"/>
                <a:gd name="connsiteX2" fmla="*/ 1031829 w 1031829"/>
                <a:gd name="connsiteY2" fmla="*/ 992909 h 1160623"/>
                <a:gd name="connsiteX3" fmla="*/ 82761 w 1031829"/>
                <a:gd name="connsiteY3" fmla="*/ 960582 h 1160623"/>
                <a:gd name="connsiteX4" fmla="*/ 119707 w 1031829"/>
                <a:gd name="connsiteY4" fmla="*/ 0 h 1160623"/>
                <a:gd name="connsiteX0" fmla="*/ 119707 w 1031829"/>
                <a:gd name="connsiteY0" fmla="*/ 0 h 1219446"/>
                <a:gd name="connsiteX1" fmla="*/ 1031829 w 1031829"/>
                <a:gd name="connsiteY1" fmla="*/ 0 h 1219446"/>
                <a:gd name="connsiteX2" fmla="*/ 1025298 w 1031829"/>
                <a:gd name="connsiteY2" fmla="*/ 1071286 h 1219446"/>
                <a:gd name="connsiteX3" fmla="*/ 82761 w 1031829"/>
                <a:gd name="connsiteY3" fmla="*/ 960582 h 1219446"/>
                <a:gd name="connsiteX4" fmla="*/ 119707 w 1031829"/>
                <a:gd name="connsiteY4" fmla="*/ 0 h 1219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29" h="1219446">
                  <a:moveTo>
                    <a:pt x="119707" y="0"/>
                  </a:moveTo>
                  <a:lnTo>
                    <a:pt x="1031829" y="0"/>
                  </a:lnTo>
                  <a:lnTo>
                    <a:pt x="1025298" y="1071286"/>
                  </a:lnTo>
                  <a:cubicBezTo>
                    <a:pt x="513439" y="1428425"/>
                    <a:pt x="142038" y="1037552"/>
                    <a:pt x="82761" y="960582"/>
                  </a:cubicBezTo>
                  <a:cubicBezTo>
                    <a:pt x="-134294" y="762000"/>
                    <a:pt x="147416" y="327891"/>
                    <a:pt x="119707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BF943AC-B9B1-4A36-B2EB-80F4DB6C68C3}"/>
                </a:ext>
              </a:extLst>
            </p:cNvPr>
            <p:cNvSpPr/>
            <p:nvPr/>
          </p:nvSpPr>
          <p:spPr>
            <a:xfrm rot="826891">
              <a:off x="2010418" y="901139"/>
              <a:ext cx="243538" cy="349055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117D73B-D0F1-47F8-ACD3-7523ED0E4057}"/>
                </a:ext>
              </a:extLst>
            </p:cNvPr>
            <p:cNvSpPr/>
            <p:nvPr/>
          </p:nvSpPr>
          <p:spPr>
            <a:xfrm rot="7541460">
              <a:off x="1988926" y="1116083"/>
              <a:ext cx="243538" cy="349055"/>
            </a:xfrm>
            <a:prstGeom prst="ellipse">
              <a:avLst/>
            </a:prstGeom>
            <a:solidFill>
              <a:srgbClr val="413B7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145CFE6-B2ED-4EC5-A2E4-4489C22B76AF}"/>
                </a:ext>
              </a:extLst>
            </p:cNvPr>
            <p:cNvSpPr/>
            <p:nvPr/>
          </p:nvSpPr>
          <p:spPr>
            <a:xfrm>
              <a:off x="1714612" y="902434"/>
              <a:ext cx="455924" cy="405271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BB95330D-E32D-427A-95D2-27BD17494A2F}"/>
                </a:ext>
              </a:extLst>
            </p:cNvPr>
            <p:cNvSpPr/>
            <p:nvPr/>
          </p:nvSpPr>
          <p:spPr>
            <a:xfrm>
              <a:off x="1528249" y="1591380"/>
              <a:ext cx="193027" cy="436167"/>
            </a:xfrm>
            <a:custGeom>
              <a:avLst/>
              <a:gdLst>
                <a:gd name="connsiteX0" fmla="*/ 0 w 456454"/>
                <a:gd name="connsiteY0" fmla="*/ 0 h 1020471"/>
                <a:gd name="connsiteX1" fmla="*/ 456454 w 456454"/>
                <a:gd name="connsiteY1" fmla="*/ 0 h 1020471"/>
                <a:gd name="connsiteX2" fmla="*/ 456454 w 456454"/>
                <a:gd name="connsiteY2" fmla="*/ 1020471 h 1020471"/>
                <a:gd name="connsiteX3" fmla="*/ 0 w 456454"/>
                <a:gd name="connsiteY3" fmla="*/ 1020471 h 1020471"/>
                <a:gd name="connsiteX4" fmla="*/ 0 w 456454"/>
                <a:gd name="connsiteY4" fmla="*/ 0 h 1020471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96989"/>
                <a:gd name="connsiteY0" fmla="*/ 102803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4" fmla="*/ 0 w 496989"/>
                <a:gd name="connsiteY4" fmla="*/ 102803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7109" h="1123274">
                  <a:moveTo>
                    <a:pt x="120" y="1123274"/>
                  </a:moveTo>
                  <a:cubicBezTo>
                    <a:pt x="-1030" y="808366"/>
                    <a:pt x="-2181" y="93071"/>
                    <a:pt x="418700" y="0"/>
                  </a:cubicBezTo>
                  <a:cubicBezTo>
                    <a:pt x="577412" y="98482"/>
                    <a:pt x="443949" y="748849"/>
                    <a:pt x="456574" y="1123274"/>
                  </a:cubicBezTo>
                  <a:lnTo>
                    <a:pt x="120" y="1123274"/>
                  </a:ln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51E6DC75-3400-4090-B20B-20161DADD4CD}"/>
                </a:ext>
              </a:extLst>
            </p:cNvPr>
            <p:cNvSpPr/>
            <p:nvPr/>
          </p:nvSpPr>
          <p:spPr>
            <a:xfrm>
              <a:off x="1657225" y="1551462"/>
              <a:ext cx="301765" cy="944597"/>
            </a:xfrm>
            <a:custGeom>
              <a:avLst/>
              <a:gdLst>
                <a:gd name="connsiteX0" fmla="*/ 0 w 593183"/>
                <a:gd name="connsiteY0" fmla="*/ 0 h 1480377"/>
                <a:gd name="connsiteX1" fmla="*/ 593183 w 593183"/>
                <a:gd name="connsiteY1" fmla="*/ 0 h 1480377"/>
                <a:gd name="connsiteX2" fmla="*/ 593183 w 593183"/>
                <a:gd name="connsiteY2" fmla="*/ 1480377 h 1480377"/>
                <a:gd name="connsiteX3" fmla="*/ 0 w 593183"/>
                <a:gd name="connsiteY3" fmla="*/ 1480377 h 1480377"/>
                <a:gd name="connsiteX4" fmla="*/ 0 w 593183"/>
                <a:gd name="connsiteY4" fmla="*/ 0 h 1480377"/>
                <a:gd name="connsiteX0" fmla="*/ 0 w 593183"/>
                <a:gd name="connsiteY0" fmla="*/ 205605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0 w 593183"/>
                <a:gd name="connsiteY4" fmla="*/ 205605 h 1685982"/>
                <a:gd name="connsiteX0" fmla="*/ 21643 w 593183"/>
                <a:gd name="connsiteY0" fmla="*/ 97392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21643 w 593183"/>
                <a:gd name="connsiteY4" fmla="*/ 97392 h 168598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777145"/>
                <a:gd name="connsiteY0" fmla="*/ 97392 h 2432652"/>
                <a:gd name="connsiteX1" fmla="*/ 447096 w 777145"/>
                <a:gd name="connsiteY1" fmla="*/ 0 h 2432652"/>
                <a:gd name="connsiteX2" fmla="*/ 777145 w 777145"/>
                <a:gd name="connsiteY2" fmla="*/ 2367724 h 2432652"/>
                <a:gd name="connsiteX3" fmla="*/ 0 w 777145"/>
                <a:gd name="connsiteY3" fmla="*/ 2432652 h 2432652"/>
                <a:gd name="connsiteX4" fmla="*/ 102803 w 777145"/>
                <a:gd name="connsiteY4" fmla="*/ 97392 h 243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145" h="2432652">
                  <a:moveTo>
                    <a:pt x="102803" y="97392"/>
                  </a:moveTo>
                  <a:lnTo>
                    <a:pt x="447096" y="0"/>
                  </a:lnTo>
                  <a:lnTo>
                    <a:pt x="777145" y="2367724"/>
                  </a:lnTo>
                  <a:lnTo>
                    <a:pt x="0" y="2432652"/>
                  </a:lnTo>
                  <a:cubicBezTo>
                    <a:pt x="223640" y="2119548"/>
                    <a:pt x="-39678" y="1113881"/>
                    <a:pt x="102803" y="97392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FF118110-EBBF-4279-BDB7-82BBD786B403}"/>
                </a:ext>
              </a:extLst>
            </p:cNvPr>
            <p:cNvSpPr/>
            <p:nvPr/>
          </p:nvSpPr>
          <p:spPr>
            <a:xfrm>
              <a:off x="2163979" y="1548784"/>
              <a:ext cx="228086" cy="951732"/>
            </a:xfrm>
            <a:custGeom>
              <a:avLst/>
              <a:gdLst>
                <a:gd name="connsiteX0" fmla="*/ 0 w 82835"/>
                <a:gd name="connsiteY0" fmla="*/ 0 h 2045226"/>
                <a:gd name="connsiteX1" fmla="*/ 82835 w 82835"/>
                <a:gd name="connsiteY1" fmla="*/ 0 h 2045226"/>
                <a:gd name="connsiteX2" fmla="*/ 82835 w 82835"/>
                <a:gd name="connsiteY2" fmla="*/ 2045226 h 2045226"/>
                <a:gd name="connsiteX3" fmla="*/ 0 w 82835"/>
                <a:gd name="connsiteY3" fmla="*/ 2045226 h 2045226"/>
                <a:gd name="connsiteX4" fmla="*/ 0 w 82835"/>
                <a:gd name="connsiteY4" fmla="*/ 0 h 2045226"/>
                <a:gd name="connsiteX0" fmla="*/ 0 w 380421"/>
                <a:gd name="connsiteY0" fmla="*/ 70339 h 2115565"/>
                <a:gd name="connsiteX1" fmla="*/ 380421 w 380421"/>
                <a:gd name="connsiteY1" fmla="*/ 0 h 2115565"/>
                <a:gd name="connsiteX2" fmla="*/ 82835 w 380421"/>
                <a:gd name="connsiteY2" fmla="*/ 2115565 h 2115565"/>
                <a:gd name="connsiteX3" fmla="*/ 0 w 380421"/>
                <a:gd name="connsiteY3" fmla="*/ 2115565 h 2115565"/>
                <a:gd name="connsiteX4" fmla="*/ 0 w 380421"/>
                <a:gd name="connsiteY4" fmla="*/ 70339 h 2115565"/>
                <a:gd name="connsiteX0" fmla="*/ 0 w 391243"/>
                <a:gd name="connsiteY0" fmla="*/ 0 h 2223777"/>
                <a:gd name="connsiteX1" fmla="*/ 391243 w 391243"/>
                <a:gd name="connsiteY1" fmla="*/ 108212 h 2223777"/>
                <a:gd name="connsiteX2" fmla="*/ 93657 w 391243"/>
                <a:gd name="connsiteY2" fmla="*/ 2223777 h 2223777"/>
                <a:gd name="connsiteX3" fmla="*/ 10822 w 391243"/>
                <a:gd name="connsiteY3" fmla="*/ 2223777 h 2223777"/>
                <a:gd name="connsiteX4" fmla="*/ 0 w 391243"/>
                <a:gd name="connsiteY4" fmla="*/ 0 h 2223777"/>
                <a:gd name="connsiteX0" fmla="*/ 0 w 450760"/>
                <a:gd name="connsiteY0" fmla="*/ 0 h 2391507"/>
                <a:gd name="connsiteX1" fmla="*/ 391243 w 450760"/>
                <a:gd name="connsiteY1" fmla="*/ 108212 h 2391507"/>
                <a:gd name="connsiteX2" fmla="*/ 450760 w 450760"/>
                <a:gd name="connsiteY2" fmla="*/ 2391507 h 2391507"/>
                <a:gd name="connsiteX3" fmla="*/ 10822 w 450760"/>
                <a:gd name="connsiteY3" fmla="*/ 2223777 h 2391507"/>
                <a:gd name="connsiteX4" fmla="*/ 0 w 450760"/>
                <a:gd name="connsiteY4" fmla="*/ 0 h 2391507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5521" h="2451025">
                  <a:moveTo>
                    <a:pt x="6065" y="0"/>
                  </a:moveTo>
                  <a:lnTo>
                    <a:pt x="397308" y="108212"/>
                  </a:lnTo>
                  <a:cubicBezTo>
                    <a:pt x="249417" y="301192"/>
                    <a:pt x="312541" y="1960459"/>
                    <a:pt x="505521" y="2407739"/>
                  </a:cubicBezTo>
                  <a:lnTo>
                    <a:pt x="655" y="2451025"/>
                  </a:lnTo>
                  <a:cubicBezTo>
                    <a:pt x="-2952" y="1709766"/>
                    <a:pt x="9672" y="741259"/>
                    <a:pt x="6065" y="0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E37659-FC5F-448F-9FCD-5B72FEF89E06}"/>
                </a:ext>
              </a:extLst>
            </p:cNvPr>
            <p:cNvSpPr/>
            <p:nvPr/>
          </p:nvSpPr>
          <p:spPr>
            <a:xfrm>
              <a:off x="2288596" y="1579259"/>
              <a:ext cx="186655" cy="437784"/>
            </a:xfrm>
            <a:custGeom>
              <a:avLst/>
              <a:gdLst>
                <a:gd name="connsiteX0" fmla="*/ 0 w 334358"/>
                <a:gd name="connsiteY0" fmla="*/ 0 h 559320"/>
                <a:gd name="connsiteX1" fmla="*/ 334358 w 334358"/>
                <a:gd name="connsiteY1" fmla="*/ 0 h 559320"/>
                <a:gd name="connsiteX2" fmla="*/ 334358 w 334358"/>
                <a:gd name="connsiteY2" fmla="*/ 559320 h 559320"/>
                <a:gd name="connsiteX3" fmla="*/ 0 w 334358"/>
                <a:gd name="connsiteY3" fmla="*/ 559320 h 559320"/>
                <a:gd name="connsiteX4" fmla="*/ 0 w 334358"/>
                <a:gd name="connsiteY4" fmla="*/ 0 h 559320"/>
                <a:gd name="connsiteX0" fmla="*/ 0 w 361411"/>
                <a:gd name="connsiteY0" fmla="*/ 0 h 862316"/>
                <a:gd name="connsiteX1" fmla="*/ 361411 w 361411"/>
                <a:gd name="connsiteY1" fmla="*/ 302996 h 862316"/>
                <a:gd name="connsiteX2" fmla="*/ 361411 w 361411"/>
                <a:gd name="connsiteY2" fmla="*/ 862316 h 862316"/>
                <a:gd name="connsiteX3" fmla="*/ 27053 w 361411"/>
                <a:gd name="connsiteY3" fmla="*/ 862316 h 862316"/>
                <a:gd name="connsiteX4" fmla="*/ 0 w 361411"/>
                <a:gd name="connsiteY4" fmla="*/ 0 h 862316"/>
                <a:gd name="connsiteX0" fmla="*/ 0 w 393875"/>
                <a:gd name="connsiteY0" fmla="*/ 0 h 862316"/>
                <a:gd name="connsiteX1" fmla="*/ 393875 w 393875"/>
                <a:gd name="connsiteY1" fmla="*/ 351691 h 862316"/>
                <a:gd name="connsiteX2" fmla="*/ 361411 w 393875"/>
                <a:gd name="connsiteY2" fmla="*/ 862316 h 862316"/>
                <a:gd name="connsiteX3" fmla="*/ 27053 w 393875"/>
                <a:gd name="connsiteY3" fmla="*/ 862316 h 862316"/>
                <a:gd name="connsiteX4" fmla="*/ 0 w 393875"/>
                <a:gd name="connsiteY4" fmla="*/ 0 h 862316"/>
                <a:gd name="connsiteX0" fmla="*/ 59517 w 453392"/>
                <a:gd name="connsiteY0" fmla="*/ 0 h 970529"/>
                <a:gd name="connsiteX1" fmla="*/ 453392 w 453392"/>
                <a:gd name="connsiteY1" fmla="*/ 351691 h 970529"/>
                <a:gd name="connsiteX2" fmla="*/ 420928 w 453392"/>
                <a:gd name="connsiteY2" fmla="*/ 862316 h 970529"/>
                <a:gd name="connsiteX3" fmla="*/ 0 w 453392"/>
                <a:gd name="connsiteY3" fmla="*/ 970529 h 970529"/>
                <a:gd name="connsiteX4" fmla="*/ 59517 w 453392"/>
                <a:gd name="connsiteY4" fmla="*/ 0 h 970529"/>
                <a:gd name="connsiteX0" fmla="*/ 59517 w 453392"/>
                <a:gd name="connsiteY0" fmla="*/ 0 h 1127438"/>
                <a:gd name="connsiteX1" fmla="*/ 453392 w 453392"/>
                <a:gd name="connsiteY1" fmla="*/ 351691 h 1127438"/>
                <a:gd name="connsiteX2" fmla="*/ 447981 w 453392"/>
                <a:gd name="connsiteY2" fmla="*/ 1127438 h 1127438"/>
                <a:gd name="connsiteX3" fmla="*/ 0 w 453392"/>
                <a:gd name="connsiteY3" fmla="*/ 970529 h 1127438"/>
                <a:gd name="connsiteX4" fmla="*/ 59517 w 453392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48204"/>
                <a:gd name="connsiteY0" fmla="*/ 0 h 1127438"/>
                <a:gd name="connsiteX1" fmla="*/ 447981 w 448204"/>
                <a:gd name="connsiteY1" fmla="*/ 1127438 h 1127438"/>
                <a:gd name="connsiteX2" fmla="*/ 0 w 448204"/>
                <a:gd name="connsiteY2" fmla="*/ 970529 h 1127438"/>
                <a:gd name="connsiteX3" fmla="*/ 59517 w 448204"/>
                <a:gd name="connsiteY3" fmla="*/ 0 h 1127438"/>
                <a:gd name="connsiteX0" fmla="*/ 59517 w 457503"/>
                <a:gd name="connsiteY0" fmla="*/ 0 h 1127438"/>
                <a:gd name="connsiteX1" fmla="*/ 447981 w 457503"/>
                <a:gd name="connsiteY1" fmla="*/ 1127438 h 1127438"/>
                <a:gd name="connsiteX2" fmla="*/ 0 w 457503"/>
                <a:gd name="connsiteY2" fmla="*/ 970529 h 1127438"/>
                <a:gd name="connsiteX3" fmla="*/ 59517 w 457503"/>
                <a:gd name="connsiteY3" fmla="*/ 0 h 1127438"/>
                <a:gd name="connsiteX0" fmla="*/ 59517 w 468149"/>
                <a:gd name="connsiteY0" fmla="*/ 0 h 1127438"/>
                <a:gd name="connsiteX1" fmla="*/ 447981 w 468149"/>
                <a:gd name="connsiteY1" fmla="*/ 1127438 h 1127438"/>
                <a:gd name="connsiteX2" fmla="*/ 0 w 468149"/>
                <a:gd name="connsiteY2" fmla="*/ 970529 h 1127438"/>
                <a:gd name="connsiteX3" fmla="*/ 59517 w 468149"/>
                <a:gd name="connsiteY3" fmla="*/ 0 h 1127438"/>
                <a:gd name="connsiteX0" fmla="*/ 72068 w 480700"/>
                <a:gd name="connsiteY0" fmla="*/ 0 h 1127438"/>
                <a:gd name="connsiteX1" fmla="*/ 460532 w 480700"/>
                <a:gd name="connsiteY1" fmla="*/ 1127438 h 1127438"/>
                <a:gd name="connsiteX2" fmla="*/ 12551 w 480700"/>
                <a:gd name="connsiteY2" fmla="*/ 970529 h 1127438"/>
                <a:gd name="connsiteX3" fmla="*/ 72068 w 480700"/>
                <a:gd name="connsiteY3" fmla="*/ 0 h 1127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00" h="1127438">
                  <a:moveTo>
                    <a:pt x="72068" y="0"/>
                  </a:moveTo>
                  <a:cubicBezTo>
                    <a:pt x="401031" y="101900"/>
                    <a:pt x="535379" y="181139"/>
                    <a:pt x="460532" y="1127438"/>
                  </a:cubicBezTo>
                  <a:lnTo>
                    <a:pt x="12551" y="970529"/>
                  </a:lnTo>
                  <a:cubicBezTo>
                    <a:pt x="32390" y="647019"/>
                    <a:pt x="-58608" y="434346"/>
                    <a:pt x="72068" y="0"/>
                  </a:cubicBez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" name="Rectangle 13">
              <a:extLst>
                <a:ext uri="{FF2B5EF4-FFF2-40B4-BE49-F238E27FC236}">
                  <a16:creationId xmlns:a16="http://schemas.microsoft.com/office/drawing/2014/main" id="{0704BEF6-92BE-4B47-838A-C2F5DDA8F2D3}"/>
                </a:ext>
              </a:extLst>
            </p:cNvPr>
            <p:cNvSpPr/>
            <p:nvPr/>
          </p:nvSpPr>
          <p:spPr>
            <a:xfrm>
              <a:off x="1797531" y="1452436"/>
              <a:ext cx="368553" cy="244476"/>
            </a:xfrm>
            <a:custGeom>
              <a:avLst/>
              <a:gdLst>
                <a:gd name="connsiteX0" fmla="*/ 0 w 551749"/>
                <a:gd name="connsiteY0" fmla="*/ 0 h 579449"/>
                <a:gd name="connsiteX1" fmla="*/ 551749 w 551749"/>
                <a:gd name="connsiteY1" fmla="*/ 0 h 579449"/>
                <a:gd name="connsiteX2" fmla="*/ 551749 w 551749"/>
                <a:gd name="connsiteY2" fmla="*/ 579449 h 579449"/>
                <a:gd name="connsiteX3" fmla="*/ 0 w 551749"/>
                <a:gd name="connsiteY3" fmla="*/ 579449 h 579449"/>
                <a:gd name="connsiteX4" fmla="*/ 0 w 551749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146" h="629606">
                  <a:moveTo>
                    <a:pt x="258501" y="0"/>
                  </a:moveTo>
                  <a:lnTo>
                    <a:pt x="810250" y="0"/>
                  </a:lnTo>
                  <a:lnTo>
                    <a:pt x="949146" y="629606"/>
                  </a:lnTo>
                  <a:cubicBezTo>
                    <a:pt x="574891" y="625748"/>
                    <a:pt x="316382" y="444411"/>
                    <a:pt x="0" y="351814"/>
                  </a:cubicBezTo>
                  <a:cubicBezTo>
                    <a:pt x="425691" y="99505"/>
                    <a:pt x="218632" y="47823"/>
                    <a:pt x="258501" y="0"/>
                  </a:cubicBezTo>
                  <a:close/>
                </a:path>
              </a:pathLst>
            </a:custGeom>
            <a:solidFill>
              <a:srgbClr val="E48D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55720D1-1C1C-43C6-A2BC-9E2852B0F202}"/>
                </a:ext>
              </a:extLst>
            </p:cNvPr>
            <p:cNvSpPr/>
            <p:nvPr/>
          </p:nvSpPr>
          <p:spPr>
            <a:xfrm>
              <a:off x="1799572" y="992464"/>
              <a:ext cx="416286" cy="527728"/>
            </a:xfrm>
            <a:prstGeom prst="roundRect">
              <a:avLst>
                <a:gd name="adj" fmla="val 50000"/>
              </a:avLst>
            </a:prstGeom>
            <a:solidFill>
              <a:srgbClr val="F4B9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3D716481-80B4-4472-AF0D-55C8EAAE65C0}"/>
                </a:ext>
              </a:extLst>
            </p:cNvPr>
            <p:cNvSpPr/>
            <p:nvPr/>
          </p:nvSpPr>
          <p:spPr>
            <a:xfrm>
              <a:off x="1818227" y="1550307"/>
              <a:ext cx="412837" cy="899168"/>
            </a:xfrm>
            <a:custGeom>
              <a:avLst/>
              <a:gdLst>
                <a:gd name="connsiteX0" fmla="*/ 0 w 1063193"/>
                <a:gd name="connsiteY0" fmla="*/ 0 h 2283191"/>
                <a:gd name="connsiteX1" fmla="*/ 1063193 w 1063193"/>
                <a:gd name="connsiteY1" fmla="*/ 0 h 2283191"/>
                <a:gd name="connsiteX2" fmla="*/ 1063193 w 1063193"/>
                <a:gd name="connsiteY2" fmla="*/ 2283191 h 2283191"/>
                <a:gd name="connsiteX3" fmla="*/ 0 w 1063193"/>
                <a:gd name="connsiteY3" fmla="*/ 2283191 h 2283191"/>
                <a:gd name="connsiteX4" fmla="*/ 0 w 1063193"/>
                <a:gd name="connsiteY4" fmla="*/ 0 h 2283191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36140 w 1063193"/>
                <a:gd name="connsiteY1" fmla="*/ 5411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3193" h="2315655">
                  <a:moveTo>
                    <a:pt x="21643" y="0"/>
                  </a:moveTo>
                  <a:cubicBezTo>
                    <a:pt x="287666" y="297585"/>
                    <a:pt x="764707" y="205606"/>
                    <a:pt x="1036140" y="5411"/>
                  </a:cubicBezTo>
                  <a:lnTo>
                    <a:pt x="1063193" y="2315655"/>
                  </a:lnTo>
                  <a:lnTo>
                    <a:pt x="0" y="2315655"/>
                  </a:lnTo>
                  <a:lnTo>
                    <a:pt x="21643" y="0"/>
                  </a:ln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85523F4-92A9-438F-9069-40BF6BE22414}"/>
                </a:ext>
              </a:extLst>
            </p:cNvPr>
            <p:cNvSpPr/>
            <p:nvPr/>
          </p:nvSpPr>
          <p:spPr>
            <a:xfrm rot="4801032">
              <a:off x="1742466" y="1271351"/>
              <a:ext cx="126341" cy="83010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98B69F4-D8FF-4B78-870E-65CF2BFBAA89}"/>
                </a:ext>
              </a:extLst>
            </p:cNvPr>
            <p:cNvSpPr/>
            <p:nvPr/>
          </p:nvSpPr>
          <p:spPr>
            <a:xfrm rot="6270557">
              <a:off x="2156130" y="1249315"/>
              <a:ext cx="126341" cy="83010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86D2C3D0-6017-47FC-8130-4C27217624DC}"/>
                </a:ext>
              </a:extLst>
            </p:cNvPr>
            <p:cNvSpPr/>
            <p:nvPr/>
          </p:nvSpPr>
          <p:spPr>
            <a:xfrm>
              <a:off x="1774393" y="980205"/>
              <a:ext cx="470585" cy="286899"/>
            </a:xfrm>
            <a:custGeom>
              <a:avLst/>
              <a:gdLst>
                <a:gd name="connsiteX0" fmla="*/ 3856 w 1255713"/>
                <a:gd name="connsiteY0" fmla="*/ 851497 h 893008"/>
                <a:gd name="connsiteX1" fmla="*/ 149711 w 1255713"/>
                <a:gd name="connsiteY1" fmla="*/ 801008 h 893008"/>
                <a:gd name="connsiteX2" fmla="*/ 250687 w 1255713"/>
                <a:gd name="connsiteY2" fmla="*/ 683202 h 893008"/>
                <a:gd name="connsiteX3" fmla="*/ 261907 w 1255713"/>
                <a:gd name="connsiteY3" fmla="*/ 537347 h 893008"/>
                <a:gd name="connsiteX4" fmla="*/ 447031 w 1255713"/>
                <a:gd name="connsiteY4" fmla="*/ 441980 h 893008"/>
                <a:gd name="connsiteX5" fmla="*/ 570447 w 1255713"/>
                <a:gd name="connsiteY5" fmla="*/ 256856 h 893008"/>
                <a:gd name="connsiteX6" fmla="*/ 536788 w 1255713"/>
                <a:gd name="connsiteY6" fmla="*/ 436370 h 893008"/>
                <a:gd name="connsiteX7" fmla="*/ 559227 w 1255713"/>
                <a:gd name="connsiteY7" fmla="*/ 559786 h 893008"/>
                <a:gd name="connsiteX8" fmla="*/ 800449 w 1255713"/>
                <a:gd name="connsiteY8" fmla="*/ 571006 h 893008"/>
                <a:gd name="connsiteX9" fmla="*/ 1036062 w 1255713"/>
                <a:gd name="connsiteY9" fmla="*/ 481249 h 893008"/>
                <a:gd name="connsiteX10" fmla="*/ 1080940 w 1255713"/>
                <a:gd name="connsiteY10" fmla="*/ 599055 h 893008"/>
                <a:gd name="connsiteX11" fmla="*/ 1159478 w 1255713"/>
                <a:gd name="connsiteY11" fmla="*/ 728081 h 893008"/>
                <a:gd name="connsiteX12" fmla="*/ 1193137 w 1255713"/>
                <a:gd name="connsiteY12" fmla="*/ 801008 h 893008"/>
                <a:gd name="connsiteX13" fmla="*/ 1254845 w 1255713"/>
                <a:gd name="connsiteY13" fmla="*/ 475639 h 893008"/>
                <a:gd name="connsiteX14" fmla="*/ 1215576 w 1255713"/>
                <a:gd name="connsiteY14" fmla="*/ 200758 h 893008"/>
                <a:gd name="connsiteX15" fmla="*/ 1041672 w 1255713"/>
                <a:gd name="connsiteY15" fmla="*/ 4415 h 893008"/>
                <a:gd name="connsiteX16" fmla="*/ 895816 w 1255713"/>
                <a:gd name="connsiteY16" fmla="*/ 71732 h 893008"/>
                <a:gd name="connsiteX17" fmla="*/ 318005 w 1255713"/>
                <a:gd name="connsiteY17" fmla="*/ 161489 h 893008"/>
                <a:gd name="connsiteX18" fmla="*/ 3856 w 1255713"/>
                <a:gd name="connsiteY18" fmla="*/ 851497 h 893008"/>
                <a:gd name="connsiteX0" fmla="*/ 825 w 1252682"/>
                <a:gd name="connsiteY0" fmla="*/ 861582 h 912360"/>
                <a:gd name="connsiteX1" fmla="*/ 146680 w 1252682"/>
                <a:gd name="connsiteY1" fmla="*/ 811093 h 912360"/>
                <a:gd name="connsiteX2" fmla="*/ 247656 w 1252682"/>
                <a:gd name="connsiteY2" fmla="*/ 693287 h 912360"/>
                <a:gd name="connsiteX3" fmla="*/ 258876 w 1252682"/>
                <a:gd name="connsiteY3" fmla="*/ 547432 h 912360"/>
                <a:gd name="connsiteX4" fmla="*/ 444000 w 1252682"/>
                <a:gd name="connsiteY4" fmla="*/ 452065 h 912360"/>
                <a:gd name="connsiteX5" fmla="*/ 567416 w 1252682"/>
                <a:gd name="connsiteY5" fmla="*/ 266941 h 912360"/>
                <a:gd name="connsiteX6" fmla="*/ 533757 w 1252682"/>
                <a:gd name="connsiteY6" fmla="*/ 446455 h 912360"/>
                <a:gd name="connsiteX7" fmla="*/ 556196 w 1252682"/>
                <a:gd name="connsiteY7" fmla="*/ 569871 h 912360"/>
                <a:gd name="connsiteX8" fmla="*/ 797418 w 1252682"/>
                <a:gd name="connsiteY8" fmla="*/ 581091 h 912360"/>
                <a:gd name="connsiteX9" fmla="*/ 1033031 w 1252682"/>
                <a:gd name="connsiteY9" fmla="*/ 491334 h 912360"/>
                <a:gd name="connsiteX10" fmla="*/ 1077909 w 1252682"/>
                <a:gd name="connsiteY10" fmla="*/ 609140 h 912360"/>
                <a:gd name="connsiteX11" fmla="*/ 1156447 w 1252682"/>
                <a:gd name="connsiteY11" fmla="*/ 738166 h 912360"/>
                <a:gd name="connsiteX12" fmla="*/ 1190106 w 1252682"/>
                <a:gd name="connsiteY12" fmla="*/ 811093 h 912360"/>
                <a:gd name="connsiteX13" fmla="*/ 1251814 w 1252682"/>
                <a:gd name="connsiteY13" fmla="*/ 485724 h 912360"/>
                <a:gd name="connsiteX14" fmla="*/ 1212545 w 1252682"/>
                <a:gd name="connsiteY14" fmla="*/ 210843 h 912360"/>
                <a:gd name="connsiteX15" fmla="*/ 1038641 w 1252682"/>
                <a:gd name="connsiteY15" fmla="*/ 14500 h 912360"/>
                <a:gd name="connsiteX16" fmla="*/ 892785 w 1252682"/>
                <a:gd name="connsiteY16" fmla="*/ 81817 h 912360"/>
                <a:gd name="connsiteX17" fmla="*/ 217002 w 1252682"/>
                <a:gd name="connsiteY17" fmla="*/ 44548 h 912360"/>
                <a:gd name="connsiteX18" fmla="*/ 825 w 1252682"/>
                <a:gd name="connsiteY18" fmla="*/ 861582 h 912360"/>
                <a:gd name="connsiteX0" fmla="*/ 825 w 1252682"/>
                <a:gd name="connsiteY0" fmla="*/ 907194 h 957973"/>
                <a:gd name="connsiteX1" fmla="*/ 146680 w 1252682"/>
                <a:gd name="connsiteY1" fmla="*/ 856705 h 957973"/>
                <a:gd name="connsiteX2" fmla="*/ 247656 w 1252682"/>
                <a:gd name="connsiteY2" fmla="*/ 738899 h 957973"/>
                <a:gd name="connsiteX3" fmla="*/ 258876 w 1252682"/>
                <a:gd name="connsiteY3" fmla="*/ 593044 h 957973"/>
                <a:gd name="connsiteX4" fmla="*/ 444000 w 1252682"/>
                <a:gd name="connsiteY4" fmla="*/ 497677 h 957973"/>
                <a:gd name="connsiteX5" fmla="*/ 567416 w 1252682"/>
                <a:gd name="connsiteY5" fmla="*/ 312553 h 957973"/>
                <a:gd name="connsiteX6" fmla="*/ 533757 w 1252682"/>
                <a:gd name="connsiteY6" fmla="*/ 492067 h 957973"/>
                <a:gd name="connsiteX7" fmla="*/ 556196 w 1252682"/>
                <a:gd name="connsiteY7" fmla="*/ 615483 h 957973"/>
                <a:gd name="connsiteX8" fmla="*/ 797418 w 1252682"/>
                <a:gd name="connsiteY8" fmla="*/ 626703 h 957973"/>
                <a:gd name="connsiteX9" fmla="*/ 1033031 w 1252682"/>
                <a:gd name="connsiteY9" fmla="*/ 536946 h 957973"/>
                <a:gd name="connsiteX10" fmla="*/ 1077909 w 1252682"/>
                <a:gd name="connsiteY10" fmla="*/ 654752 h 957973"/>
                <a:gd name="connsiteX11" fmla="*/ 1156447 w 1252682"/>
                <a:gd name="connsiteY11" fmla="*/ 783778 h 957973"/>
                <a:gd name="connsiteX12" fmla="*/ 1190106 w 1252682"/>
                <a:gd name="connsiteY12" fmla="*/ 856705 h 957973"/>
                <a:gd name="connsiteX13" fmla="*/ 1251814 w 1252682"/>
                <a:gd name="connsiteY13" fmla="*/ 531336 h 957973"/>
                <a:gd name="connsiteX14" fmla="*/ 1212545 w 1252682"/>
                <a:gd name="connsiteY14" fmla="*/ 256455 h 957973"/>
                <a:gd name="connsiteX15" fmla="*/ 1038641 w 1252682"/>
                <a:gd name="connsiteY15" fmla="*/ 60112 h 957973"/>
                <a:gd name="connsiteX16" fmla="*/ 840534 w 1252682"/>
                <a:gd name="connsiteY16" fmla="*/ 8871 h 957973"/>
                <a:gd name="connsiteX17" fmla="*/ 217002 w 1252682"/>
                <a:gd name="connsiteY17" fmla="*/ 90160 h 957973"/>
                <a:gd name="connsiteX18" fmla="*/ 825 w 1252682"/>
                <a:gd name="connsiteY18" fmla="*/ 907194 h 957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2682" h="957973">
                  <a:moveTo>
                    <a:pt x="825" y="907194"/>
                  </a:moveTo>
                  <a:cubicBezTo>
                    <a:pt x="-10895" y="1034951"/>
                    <a:pt x="105542" y="884754"/>
                    <a:pt x="146680" y="856705"/>
                  </a:cubicBezTo>
                  <a:cubicBezTo>
                    <a:pt x="187818" y="828656"/>
                    <a:pt x="228957" y="782842"/>
                    <a:pt x="247656" y="738899"/>
                  </a:cubicBezTo>
                  <a:cubicBezTo>
                    <a:pt x="266355" y="694956"/>
                    <a:pt x="226152" y="633248"/>
                    <a:pt x="258876" y="593044"/>
                  </a:cubicBezTo>
                  <a:cubicBezTo>
                    <a:pt x="291600" y="552840"/>
                    <a:pt x="392577" y="544425"/>
                    <a:pt x="444000" y="497677"/>
                  </a:cubicBezTo>
                  <a:cubicBezTo>
                    <a:pt x="495423" y="450928"/>
                    <a:pt x="552457" y="313488"/>
                    <a:pt x="567416" y="312553"/>
                  </a:cubicBezTo>
                  <a:cubicBezTo>
                    <a:pt x="582375" y="311618"/>
                    <a:pt x="535627" y="441579"/>
                    <a:pt x="533757" y="492067"/>
                  </a:cubicBezTo>
                  <a:cubicBezTo>
                    <a:pt x="531887" y="542555"/>
                    <a:pt x="512253" y="593044"/>
                    <a:pt x="556196" y="615483"/>
                  </a:cubicBezTo>
                  <a:cubicBezTo>
                    <a:pt x="600139" y="637922"/>
                    <a:pt x="717946" y="639792"/>
                    <a:pt x="797418" y="626703"/>
                  </a:cubicBezTo>
                  <a:cubicBezTo>
                    <a:pt x="876891" y="613613"/>
                    <a:pt x="986283" y="532271"/>
                    <a:pt x="1033031" y="536946"/>
                  </a:cubicBezTo>
                  <a:cubicBezTo>
                    <a:pt x="1079779" y="541621"/>
                    <a:pt x="1057340" y="613613"/>
                    <a:pt x="1077909" y="654752"/>
                  </a:cubicBezTo>
                  <a:cubicBezTo>
                    <a:pt x="1098478" y="695891"/>
                    <a:pt x="1137748" y="750119"/>
                    <a:pt x="1156447" y="783778"/>
                  </a:cubicBezTo>
                  <a:cubicBezTo>
                    <a:pt x="1175146" y="817437"/>
                    <a:pt x="1174211" y="898779"/>
                    <a:pt x="1190106" y="856705"/>
                  </a:cubicBezTo>
                  <a:cubicBezTo>
                    <a:pt x="1206001" y="814631"/>
                    <a:pt x="1248074" y="631378"/>
                    <a:pt x="1251814" y="531336"/>
                  </a:cubicBezTo>
                  <a:cubicBezTo>
                    <a:pt x="1255554" y="431294"/>
                    <a:pt x="1248074" y="334992"/>
                    <a:pt x="1212545" y="256455"/>
                  </a:cubicBezTo>
                  <a:cubicBezTo>
                    <a:pt x="1177016" y="177918"/>
                    <a:pt x="1100643" y="101376"/>
                    <a:pt x="1038641" y="60112"/>
                  </a:cubicBezTo>
                  <a:cubicBezTo>
                    <a:pt x="976639" y="18848"/>
                    <a:pt x="961145" y="-17308"/>
                    <a:pt x="840534" y="8871"/>
                  </a:cubicBezTo>
                  <a:cubicBezTo>
                    <a:pt x="719923" y="35050"/>
                    <a:pt x="356953" y="-59560"/>
                    <a:pt x="217002" y="90160"/>
                  </a:cubicBezTo>
                  <a:cubicBezTo>
                    <a:pt x="77051" y="239880"/>
                    <a:pt x="12545" y="779437"/>
                    <a:pt x="825" y="907194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B226D231-7EDD-45D5-8AE6-B3AF2A71E52F}"/>
                </a:ext>
              </a:extLst>
            </p:cNvPr>
            <p:cNvSpPr/>
            <p:nvPr/>
          </p:nvSpPr>
          <p:spPr>
            <a:xfrm>
              <a:off x="1413828" y="823031"/>
              <a:ext cx="1136009" cy="1371415"/>
            </a:xfrm>
            <a:custGeom>
              <a:avLst/>
              <a:gdLst>
                <a:gd name="connsiteX0" fmla="*/ 2071195 w 3841407"/>
                <a:gd name="connsiteY0" fmla="*/ 0 h 4637431"/>
                <a:gd name="connsiteX1" fmla="*/ 3515882 w 3841407"/>
                <a:gd name="connsiteY1" fmla="*/ 1444687 h 4637431"/>
                <a:gd name="connsiteX2" fmla="*/ 3515881 w 3841407"/>
                <a:gd name="connsiteY2" fmla="*/ 2094796 h 4637431"/>
                <a:gd name="connsiteX3" fmla="*/ 3508423 w 3841407"/>
                <a:gd name="connsiteY3" fmla="*/ 2242507 h 4637431"/>
                <a:gd name="connsiteX4" fmla="*/ 3494640 w 3841407"/>
                <a:gd name="connsiteY4" fmla="*/ 2332814 h 4637431"/>
                <a:gd name="connsiteX5" fmla="*/ 3596339 w 3841407"/>
                <a:gd name="connsiteY5" fmla="*/ 2416723 h 4637431"/>
                <a:gd name="connsiteX6" fmla="*/ 3841407 w 3841407"/>
                <a:gd name="connsiteY6" fmla="*/ 3008369 h 4637431"/>
                <a:gd name="connsiteX7" fmla="*/ 3698509 w 3841407"/>
                <a:gd name="connsiteY7" fmla="*/ 3476184 h 4637431"/>
                <a:gd name="connsiteX8" fmla="*/ 3657999 w 3841407"/>
                <a:gd name="connsiteY8" fmla="*/ 3525283 h 4637431"/>
                <a:gd name="connsiteX9" fmla="*/ 3667465 w 3841407"/>
                <a:gd name="connsiteY9" fmla="*/ 3562098 h 4637431"/>
                <a:gd name="connsiteX10" fmla="*/ 3684464 w 3841407"/>
                <a:gd name="connsiteY10" fmla="*/ 3730725 h 4637431"/>
                <a:gd name="connsiteX11" fmla="*/ 2847749 w 3841407"/>
                <a:gd name="connsiteY11" fmla="*/ 4567439 h 4637431"/>
                <a:gd name="connsiteX12" fmla="*/ 2011034 w 3841407"/>
                <a:gd name="connsiteY12" fmla="*/ 3730725 h 4637431"/>
                <a:gd name="connsiteX13" fmla="*/ 2028033 w 3841407"/>
                <a:gd name="connsiteY13" fmla="*/ 3562098 h 4637431"/>
                <a:gd name="connsiteX14" fmla="*/ 2034327 w 3841407"/>
                <a:gd name="connsiteY14" fmla="*/ 3537620 h 4637431"/>
                <a:gd name="connsiteX15" fmla="*/ 1929626 w 3841407"/>
                <a:gd name="connsiteY15" fmla="*/ 3532334 h 4637431"/>
                <a:gd name="connsiteX16" fmla="*/ 1936789 w 3841407"/>
                <a:gd name="connsiteY16" fmla="*/ 3551904 h 4637431"/>
                <a:gd name="connsiteX17" fmla="*/ 1974406 w 3841407"/>
                <a:gd name="connsiteY17" fmla="*/ 3800717 h 4637431"/>
                <a:gd name="connsiteX18" fmla="*/ 1137691 w 3841407"/>
                <a:gd name="connsiteY18" fmla="*/ 4637431 h 4637431"/>
                <a:gd name="connsiteX19" fmla="*/ 300976 w 3841407"/>
                <a:gd name="connsiteY19" fmla="*/ 3800717 h 4637431"/>
                <a:gd name="connsiteX20" fmla="*/ 338593 w 3841407"/>
                <a:gd name="connsiteY20" fmla="*/ 3551904 h 4637431"/>
                <a:gd name="connsiteX21" fmla="*/ 344083 w 3841407"/>
                <a:gd name="connsiteY21" fmla="*/ 3536906 h 4637431"/>
                <a:gd name="connsiteX22" fmla="*/ 245068 w 3841407"/>
                <a:gd name="connsiteY22" fmla="*/ 3455212 h 4637431"/>
                <a:gd name="connsiteX23" fmla="*/ 0 w 3841407"/>
                <a:gd name="connsiteY23" fmla="*/ 2863566 h 4637431"/>
                <a:gd name="connsiteX24" fmla="*/ 511028 w 3841407"/>
                <a:gd name="connsiteY24" fmla="*/ 2092605 h 4637431"/>
                <a:gd name="connsiteX25" fmla="*/ 626508 w 3841407"/>
                <a:gd name="connsiteY25" fmla="*/ 2056758 h 4637431"/>
                <a:gd name="connsiteX26" fmla="*/ 626508 w 3841407"/>
                <a:gd name="connsiteY26" fmla="*/ 1444687 h 4637431"/>
                <a:gd name="connsiteX27" fmla="*/ 2071195 w 3841407"/>
                <a:gd name="connsiteY27" fmla="*/ 0 h 463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841407" h="4637431">
                  <a:moveTo>
                    <a:pt x="2071195" y="0"/>
                  </a:moveTo>
                  <a:cubicBezTo>
                    <a:pt x="2869074" y="0"/>
                    <a:pt x="3515882" y="646808"/>
                    <a:pt x="3515882" y="1444687"/>
                  </a:cubicBezTo>
                  <a:cubicBezTo>
                    <a:pt x="3515882" y="1661390"/>
                    <a:pt x="3515881" y="1878093"/>
                    <a:pt x="3515881" y="2094796"/>
                  </a:cubicBezTo>
                  <a:cubicBezTo>
                    <a:pt x="3515881" y="2144664"/>
                    <a:pt x="3513355" y="2193941"/>
                    <a:pt x="3508423" y="2242507"/>
                  </a:cubicBezTo>
                  <a:lnTo>
                    <a:pt x="3494640" y="2332814"/>
                  </a:lnTo>
                  <a:lnTo>
                    <a:pt x="3596339" y="2416723"/>
                  </a:lnTo>
                  <a:cubicBezTo>
                    <a:pt x="3747755" y="2568139"/>
                    <a:pt x="3841407" y="2777317"/>
                    <a:pt x="3841407" y="3008369"/>
                  </a:cubicBezTo>
                  <a:cubicBezTo>
                    <a:pt x="3841407" y="3181658"/>
                    <a:pt x="3788728" y="3342643"/>
                    <a:pt x="3698509" y="3476184"/>
                  </a:cubicBezTo>
                  <a:lnTo>
                    <a:pt x="3657999" y="3525283"/>
                  </a:lnTo>
                  <a:lnTo>
                    <a:pt x="3667465" y="3562098"/>
                  </a:lnTo>
                  <a:cubicBezTo>
                    <a:pt x="3678611" y="3616566"/>
                    <a:pt x="3684464" y="3672962"/>
                    <a:pt x="3684464" y="3730725"/>
                  </a:cubicBezTo>
                  <a:cubicBezTo>
                    <a:pt x="3684464" y="4192829"/>
                    <a:pt x="3309854" y="4567439"/>
                    <a:pt x="2847749" y="4567439"/>
                  </a:cubicBezTo>
                  <a:cubicBezTo>
                    <a:pt x="2385644" y="4567439"/>
                    <a:pt x="2011034" y="4192829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4262821"/>
                    <a:pt x="1599796" y="4637431"/>
                    <a:pt x="1137691" y="4637431"/>
                  </a:cubicBezTo>
                  <a:cubicBezTo>
                    <a:pt x="675586" y="4637431"/>
                    <a:pt x="300976" y="4262821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r>
                <a:rPr lang="en-PH" sz="1647">
                  <a:solidFill>
                    <a:prstClr val="white"/>
                  </a:solidFill>
                  <a:latin typeface="Calibri" panose="020F0502020204030204"/>
                </a:rPr>
                <a:t>a</a:t>
              </a:r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6689D92-E8C5-40D9-B469-557178419086}"/>
                </a:ext>
              </a:extLst>
            </p:cNvPr>
            <p:cNvSpPr/>
            <p:nvPr/>
          </p:nvSpPr>
          <p:spPr>
            <a:xfrm>
              <a:off x="1462983" y="827709"/>
              <a:ext cx="1091504" cy="1366067"/>
            </a:xfrm>
            <a:custGeom>
              <a:avLst/>
              <a:gdLst>
                <a:gd name="connsiteX0" fmla="*/ 2071195 w 3690916"/>
                <a:gd name="connsiteY0" fmla="*/ 0 h 4619345"/>
                <a:gd name="connsiteX1" fmla="*/ 2171104 w 3690916"/>
                <a:gd name="connsiteY1" fmla="*/ 5045 h 4619345"/>
                <a:gd name="connsiteX2" fmla="*/ 2211859 w 3690916"/>
                <a:gd name="connsiteY2" fmla="*/ 11265 h 4619345"/>
                <a:gd name="connsiteX3" fmla="*/ 3365391 w 3690916"/>
                <a:gd name="connsiteY3" fmla="*/ 1426601 h 4619345"/>
                <a:gd name="connsiteX4" fmla="*/ 3365390 w 3690916"/>
                <a:gd name="connsiteY4" fmla="*/ 2076710 h 4619345"/>
                <a:gd name="connsiteX5" fmla="*/ 3357932 w 3690916"/>
                <a:gd name="connsiteY5" fmla="*/ 2224421 h 4619345"/>
                <a:gd name="connsiteX6" fmla="*/ 3344149 w 3690916"/>
                <a:gd name="connsiteY6" fmla="*/ 2314728 h 4619345"/>
                <a:gd name="connsiteX7" fmla="*/ 3445848 w 3690916"/>
                <a:gd name="connsiteY7" fmla="*/ 2398637 h 4619345"/>
                <a:gd name="connsiteX8" fmla="*/ 3690916 w 3690916"/>
                <a:gd name="connsiteY8" fmla="*/ 2990283 h 4619345"/>
                <a:gd name="connsiteX9" fmla="*/ 3548018 w 3690916"/>
                <a:gd name="connsiteY9" fmla="*/ 3458098 h 4619345"/>
                <a:gd name="connsiteX10" fmla="*/ 3507508 w 3690916"/>
                <a:gd name="connsiteY10" fmla="*/ 3507197 h 4619345"/>
                <a:gd name="connsiteX11" fmla="*/ 3516974 w 3690916"/>
                <a:gd name="connsiteY11" fmla="*/ 3544012 h 4619345"/>
                <a:gd name="connsiteX12" fmla="*/ 3533973 w 3690916"/>
                <a:gd name="connsiteY12" fmla="*/ 3712639 h 4619345"/>
                <a:gd name="connsiteX13" fmla="*/ 2697258 w 3690916"/>
                <a:gd name="connsiteY13" fmla="*/ 4549353 h 4619345"/>
                <a:gd name="connsiteX14" fmla="*/ 2671417 w 3690916"/>
                <a:gd name="connsiteY14" fmla="*/ 4548048 h 4619345"/>
                <a:gd name="connsiteX15" fmla="*/ 2522062 w 3690916"/>
                <a:gd name="connsiteY15" fmla="*/ 4501686 h 4619345"/>
                <a:gd name="connsiteX16" fmla="*/ 2011034 w 3690916"/>
                <a:gd name="connsiteY16" fmla="*/ 3730725 h 4619345"/>
                <a:gd name="connsiteX17" fmla="*/ 2028033 w 3690916"/>
                <a:gd name="connsiteY17" fmla="*/ 3562098 h 4619345"/>
                <a:gd name="connsiteX18" fmla="*/ 2034327 w 3690916"/>
                <a:gd name="connsiteY18" fmla="*/ 3537620 h 4619345"/>
                <a:gd name="connsiteX19" fmla="*/ 1929626 w 3690916"/>
                <a:gd name="connsiteY19" fmla="*/ 3532334 h 4619345"/>
                <a:gd name="connsiteX20" fmla="*/ 1936789 w 3690916"/>
                <a:gd name="connsiteY20" fmla="*/ 3551904 h 4619345"/>
                <a:gd name="connsiteX21" fmla="*/ 1974406 w 3690916"/>
                <a:gd name="connsiteY21" fmla="*/ 3800717 h 4619345"/>
                <a:gd name="connsiteX22" fmla="*/ 1936789 w 3690916"/>
                <a:gd name="connsiteY22" fmla="*/ 4049530 h 4619345"/>
                <a:gd name="connsiteX23" fmla="*/ 1935013 w 3690916"/>
                <a:gd name="connsiteY23" fmla="*/ 4054384 h 4619345"/>
                <a:gd name="connsiteX24" fmla="*/ 1926296 w 3690916"/>
                <a:gd name="connsiteY24" fmla="*/ 4038326 h 4619345"/>
                <a:gd name="connsiteX25" fmla="*/ 1860543 w 3690916"/>
                <a:gd name="connsiteY25" fmla="*/ 3712639 h 4619345"/>
                <a:gd name="connsiteX26" fmla="*/ 1877542 w 3690916"/>
                <a:gd name="connsiteY26" fmla="*/ 3544012 h 4619345"/>
                <a:gd name="connsiteX27" fmla="*/ 1883836 w 3690916"/>
                <a:gd name="connsiteY27" fmla="*/ 3519534 h 4619345"/>
                <a:gd name="connsiteX28" fmla="*/ 1779135 w 3690916"/>
                <a:gd name="connsiteY28" fmla="*/ 3514248 h 4619345"/>
                <a:gd name="connsiteX29" fmla="*/ 1786298 w 3690916"/>
                <a:gd name="connsiteY29" fmla="*/ 3533818 h 4619345"/>
                <a:gd name="connsiteX30" fmla="*/ 1823915 w 3690916"/>
                <a:gd name="connsiteY30" fmla="*/ 3782631 h 4619345"/>
                <a:gd name="connsiteX31" fmla="*/ 987200 w 3690916"/>
                <a:gd name="connsiteY31" fmla="*/ 4619345 h 4619345"/>
                <a:gd name="connsiteX32" fmla="*/ 961359 w 3690916"/>
                <a:gd name="connsiteY32" fmla="*/ 4618040 h 4619345"/>
                <a:gd name="connsiteX33" fmla="*/ 812004 w 3690916"/>
                <a:gd name="connsiteY33" fmla="*/ 4571678 h 4619345"/>
                <a:gd name="connsiteX34" fmla="*/ 300976 w 3690916"/>
                <a:gd name="connsiteY34" fmla="*/ 3800717 h 4619345"/>
                <a:gd name="connsiteX35" fmla="*/ 338593 w 3690916"/>
                <a:gd name="connsiteY35" fmla="*/ 3551904 h 4619345"/>
                <a:gd name="connsiteX36" fmla="*/ 344083 w 3690916"/>
                <a:gd name="connsiteY36" fmla="*/ 3536906 h 4619345"/>
                <a:gd name="connsiteX37" fmla="*/ 245068 w 3690916"/>
                <a:gd name="connsiteY37" fmla="*/ 3455212 h 4619345"/>
                <a:gd name="connsiteX38" fmla="*/ 0 w 3690916"/>
                <a:gd name="connsiteY38" fmla="*/ 2863566 h 4619345"/>
                <a:gd name="connsiteX39" fmla="*/ 511028 w 3690916"/>
                <a:gd name="connsiteY39" fmla="*/ 2092605 h 4619345"/>
                <a:gd name="connsiteX40" fmla="*/ 626508 w 3690916"/>
                <a:gd name="connsiteY40" fmla="*/ 2056758 h 4619345"/>
                <a:gd name="connsiteX41" fmla="*/ 626508 w 3690916"/>
                <a:gd name="connsiteY41" fmla="*/ 1444687 h 4619345"/>
                <a:gd name="connsiteX42" fmla="*/ 2071195 w 3690916"/>
                <a:gd name="connsiteY42" fmla="*/ 0 h 4619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690916" h="4619345">
                  <a:moveTo>
                    <a:pt x="2071195" y="0"/>
                  </a:moveTo>
                  <a:lnTo>
                    <a:pt x="2171104" y="5045"/>
                  </a:lnTo>
                  <a:lnTo>
                    <a:pt x="2211859" y="11265"/>
                  </a:lnTo>
                  <a:cubicBezTo>
                    <a:pt x="2870179" y="145977"/>
                    <a:pt x="3365391" y="728457"/>
                    <a:pt x="3365391" y="1426601"/>
                  </a:cubicBezTo>
                  <a:cubicBezTo>
                    <a:pt x="3365391" y="1643304"/>
                    <a:pt x="3365390" y="1860007"/>
                    <a:pt x="3365390" y="2076710"/>
                  </a:cubicBezTo>
                  <a:cubicBezTo>
                    <a:pt x="3365390" y="2126578"/>
                    <a:pt x="3362864" y="2175855"/>
                    <a:pt x="3357932" y="2224421"/>
                  </a:cubicBezTo>
                  <a:lnTo>
                    <a:pt x="3344149" y="2314728"/>
                  </a:lnTo>
                  <a:lnTo>
                    <a:pt x="3445848" y="2398637"/>
                  </a:lnTo>
                  <a:cubicBezTo>
                    <a:pt x="3597264" y="2550053"/>
                    <a:pt x="3690916" y="2759231"/>
                    <a:pt x="3690916" y="2990283"/>
                  </a:cubicBezTo>
                  <a:cubicBezTo>
                    <a:pt x="3690916" y="3163572"/>
                    <a:pt x="3638237" y="3324557"/>
                    <a:pt x="3548018" y="3458098"/>
                  </a:cubicBezTo>
                  <a:lnTo>
                    <a:pt x="3507508" y="3507197"/>
                  </a:lnTo>
                  <a:lnTo>
                    <a:pt x="3516974" y="3544012"/>
                  </a:lnTo>
                  <a:cubicBezTo>
                    <a:pt x="3528120" y="3598480"/>
                    <a:pt x="3533973" y="3654876"/>
                    <a:pt x="3533973" y="3712639"/>
                  </a:cubicBezTo>
                  <a:cubicBezTo>
                    <a:pt x="3533973" y="4174743"/>
                    <a:pt x="3159363" y="4549353"/>
                    <a:pt x="2697258" y="4549353"/>
                  </a:cubicBezTo>
                  <a:lnTo>
                    <a:pt x="2671417" y="4548048"/>
                  </a:lnTo>
                  <a:lnTo>
                    <a:pt x="2522062" y="4501686"/>
                  </a:lnTo>
                  <a:cubicBezTo>
                    <a:pt x="2221752" y="4374666"/>
                    <a:pt x="2011034" y="4077303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3887362"/>
                    <a:pt x="1961236" y="3970930"/>
                    <a:pt x="1936789" y="4049530"/>
                  </a:cubicBezTo>
                  <a:lnTo>
                    <a:pt x="1935013" y="4054384"/>
                  </a:lnTo>
                  <a:lnTo>
                    <a:pt x="1926296" y="4038326"/>
                  </a:lnTo>
                  <a:cubicBezTo>
                    <a:pt x="1883956" y="3938223"/>
                    <a:pt x="1860543" y="3828165"/>
                    <a:pt x="1860543" y="3712639"/>
                  </a:cubicBezTo>
                  <a:cubicBezTo>
                    <a:pt x="1860543" y="3654876"/>
                    <a:pt x="1866397" y="3598480"/>
                    <a:pt x="1877542" y="3544012"/>
                  </a:cubicBezTo>
                  <a:lnTo>
                    <a:pt x="1883836" y="3519534"/>
                  </a:lnTo>
                  <a:lnTo>
                    <a:pt x="1779135" y="3514248"/>
                  </a:lnTo>
                  <a:lnTo>
                    <a:pt x="1786298" y="3533818"/>
                  </a:lnTo>
                  <a:cubicBezTo>
                    <a:pt x="1810745" y="3612418"/>
                    <a:pt x="1823915" y="3695987"/>
                    <a:pt x="1823915" y="3782631"/>
                  </a:cubicBezTo>
                  <a:cubicBezTo>
                    <a:pt x="1823915" y="4244735"/>
                    <a:pt x="1449305" y="4619345"/>
                    <a:pt x="987200" y="4619345"/>
                  </a:cubicBezTo>
                  <a:lnTo>
                    <a:pt x="961359" y="4618040"/>
                  </a:lnTo>
                  <a:lnTo>
                    <a:pt x="812004" y="4571678"/>
                  </a:lnTo>
                  <a:cubicBezTo>
                    <a:pt x="511694" y="4444658"/>
                    <a:pt x="300976" y="4147295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" name="Rectangle: Rounded Corners 55">
              <a:extLst>
                <a:ext uri="{FF2B5EF4-FFF2-40B4-BE49-F238E27FC236}">
                  <a16:creationId xmlns:a16="http://schemas.microsoft.com/office/drawing/2014/main" id="{01BD4088-05AF-4256-BD7E-1A62705848CF}"/>
                </a:ext>
              </a:extLst>
            </p:cNvPr>
            <p:cNvSpPr/>
            <p:nvPr/>
          </p:nvSpPr>
          <p:spPr>
            <a:xfrm>
              <a:off x="1616072" y="1810677"/>
              <a:ext cx="818370" cy="760115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rgbClr val="3A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3CAE3CE0-3DDF-4B07-8EB6-C17CA7047753}"/>
                </a:ext>
              </a:extLst>
            </p:cNvPr>
            <p:cNvSpPr/>
            <p:nvPr/>
          </p:nvSpPr>
          <p:spPr>
            <a:xfrm>
              <a:off x="1950171" y="1667329"/>
              <a:ext cx="136177" cy="222882"/>
            </a:xfrm>
            <a:prstGeom prst="roundRect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37DB06CD-DB97-4B4D-AF19-77155E887C71}"/>
                </a:ext>
              </a:extLst>
            </p:cNvPr>
            <p:cNvSpPr/>
            <p:nvPr/>
          </p:nvSpPr>
          <p:spPr>
            <a:xfrm>
              <a:off x="1723475" y="963700"/>
              <a:ext cx="591006" cy="790381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3B3EA11-02D9-422A-9AC9-97B0D4E47C14}"/>
                </a:ext>
              </a:extLst>
            </p:cNvPr>
            <p:cNvSpPr/>
            <p:nvPr/>
          </p:nvSpPr>
          <p:spPr>
            <a:xfrm rot="19109762">
              <a:off x="1643759" y="886885"/>
              <a:ext cx="539126" cy="436125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517F715-4BA4-4156-88AD-B7F6EE54DAA5}"/>
                </a:ext>
              </a:extLst>
            </p:cNvPr>
            <p:cNvSpPr/>
            <p:nvPr/>
          </p:nvSpPr>
          <p:spPr>
            <a:xfrm rot="19811341">
              <a:off x="2109286" y="974907"/>
              <a:ext cx="264236" cy="385330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9" name="Oval 227">
              <a:extLst>
                <a:ext uri="{FF2B5EF4-FFF2-40B4-BE49-F238E27FC236}">
                  <a16:creationId xmlns:a16="http://schemas.microsoft.com/office/drawing/2014/main" id="{38A145CA-FB91-42AA-8470-24C38491A9C8}"/>
                </a:ext>
              </a:extLst>
            </p:cNvPr>
            <p:cNvSpPr/>
            <p:nvPr/>
          </p:nvSpPr>
          <p:spPr>
            <a:xfrm rot="19109762">
              <a:off x="1620814" y="878186"/>
              <a:ext cx="591035" cy="415814"/>
            </a:xfrm>
            <a:custGeom>
              <a:avLst/>
              <a:gdLst>
                <a:gd name="connsiteX0" fmla="*/ 0 w 1998483"/>
                <a:gd name="connsiteY0" fmla="*/ 770500 h 1540999"/>
                <a:gd name="connsiteX1" fmla="*/ 999242 w 1998483"/>
                <a:gd name="connsiteY1" fmla="*/ 0 h 1540999"/>
                <a:gd name="connsiteX2" fmla="*/ 1998484 w 1998483"/>
                <a:gd name="connsiteY2" fmla="*/ 770500 h 1540999"/>
                <a:gd name="connsiteX3" fmla="*/ 999242 w 1998483"/>
                <a:gd name="connsiteY3" fmla="*/ 1541000 h 1540999"/>
                <a:gd name="connsiteX4" fmla="*/ 0 w 1998483"/>
                <a:gd name="connsiteY4" fmla="*/ 770500 h 1540999"/>
                <a:gd name="connsiteX0" fmla="*/ 63 w 1998547"/>
                <a:gd name="connsiteY0" fmla="*/ 490692 h 1261192"/>
                <a:gd name="connsiteX1" fmla="*/ 963518 w 1998547"/>
                <a:gd name="connsiteY1" fmla="*/ 0 h 1261192"/>
                <a:gd name="connsiteX2" fmla="*/ 1998547 w 1998547"/>
                <a:gd name="connsiteY2" fmla="*/ 490692 h 1261192"/>
                <a:gd name="connsiteX3" fmla="*/ 999305 w 1998547"/>
                <a:gd name="connsiteY3" fmla="*/ 1261192 h 1261192"/>
                <a:gd name="connsiteX4" fmla="*/ 63 w 1998547"/>
                <a:gd name="connsiteY4" fmla="*/ 490692 h 1261192"/>
                <a:gd name="connsiteX0" fmla="*/ 99 w 1998583"/>
                <a:gd name="connsiteY0" fmla="*/ 635572 h 1406072"/>
                <a:gd name="connsiteX1" fmla="*/ 954703 w 1998583"/>
                <a:gd name="connsiteY1" fmla="*/ 0 h 1406072"/>
                <a:gd name="connsiteX2" fmla="*/ 1998583 w 1998583"/>
                <a:gd name="connsiteY2" fmla="*/ 635572 h 1406072"/>
                <a:gd name="connsiteX3" fmla="*/ 999341 w 1998583"/>
                <a:gd name="connsiteY3" fmla="*/ 1406072 h 1406072"/>
                <a:gd name="connsiteX4" fmla="*/ 99 w 1998583"/>
                <a:gd name="connsiteY4" fmla="*/ 635572 h 140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8583" h="1406072">
                  <a:moveTo>
                    <a:pt x="99" y="635572"/>
                  </a:moveTo>
                  <a:cubicBezTo>
                    <a:pt x="-7341" y="401227"/>
                    <a:pt x="402837" y="0"/>
                    <a:pt x="954703" y="0"/>
                  </a:cubicBezTo>
                  <a:cubicBezTo>
                    <a:pt x="1506569" y="0"/>
                    <a:pt x="1998583" y="210037"/>
                    <a:pt x="1998583" y="635572"/>
                  </a:cubicBezTo>
                  <a:cubicBezTo>
                    <a:pt x="1998583" y="1061107"/>
                    <a:pt x="1551207" y="1406072"/>
                    <a:pt x="999341" y="1406072"/>
                  </a:cubicBezTo>
                  <a:cubicBezTo>
                    <a:pt x="447475" y="1406072"/>
                    <a:pt x="7539" y="869917"/>
                    <a:pt x="99" y="63557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86768F6-6396-4E5C-9B9B-AF8A0B9529A0}"/>
                </a:ext>
              </a:extLst>
            </p:cNvPr>
            <p:cNvSpPr/>
            <p:nvPr/>
          </p:nvSpPr>
          <p:spPr>
            <a:xfrm rot="19811341">
              <a:off x="2127566" y="963700"/>
              <a:ext cx="249220" cy="395191"/>
            </a:xfrm>
            <a:prstGeom prst="ellipse">
              <a:avLst/>
            </a:pr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4F9773F6-38CA-45D4-A2E2-F1759A66E6BF}"/>
                </a:ext>
              </a:extLst>
            </p:cNvPr>
            <p:cNvSpPr/>
            <p:nvPr/>
          </p:nvSpPr>
          <p:spPr>
            <a:xfrm>
              <a:off x="1773215" y="1489417"/>
              <a:ext cx="101586" cy="101586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70E5A6C-BAA4-4D0D-83B4-5A3E836CA1E0}"/>
                </a:ext>
              </a:extLst>
            </p:cNvPr>
            <p:cNvSpPr/>
            <p:nvPr/>
          </p:nvSpPr>
          <p:spPr>
            <a:xfrm>
              <a:off x="2159369" y="1490704"/>
              <a:ext cx="101586" cy="101586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EDBF69D3-BEDA-4AD0-9DD2-4163E4A818CB}"/>
                </a:ext>
              </a:extLst>
            </p:cNvPr>
            <p:cNvSpPr/>
            <p:nvPr/>
          </p:nvSpPr>
          <p:spPr>
            <a:xfrm>
              <a:off x="1811518" y="1330755"/>
              <a:ext cx="85424" cy="36638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BED152D4-1E48-490A-BD1C-138632BA623E}"/>
                </a:ext>
              </a:extLst>
            </p:cNvPr>
            <p:cNvSpPr/>
            <p:nvPr/>
          </p:nvSpPr>
          <p:spPr>
            <a:xfrm>
              <a:off x="2131724" y="1330755"/>
              <a:ext cx="85424" cy="36638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101086CB-FD91-42CF-94A9-8F401F93C891}"/>
                </a:ext>
              </a:extLst>
            </p:cNvPr>
            <p:cNvGrpSpPr/>
            <p:nvPr/>
          </p:nvGrpSpPr>
          <p:grpSpPr>
            <a:xfrm rot="388752">
              <a:off x="1795441" y="1387978"/>
              <a:ext cx="139217" cy="158920"/>
              <a:chOff x="4187699" y="2705837"/>
              <a:chExt cx="369137" cy="421380"/>
            </a:xfrm>
          </p:grpSpPr>
          <p:sp>
            <p:nvSpPr>
              <p:cNvPr id="72" name="Block Arc 71">
                <a:extLst>
                  <a:ext uri="{FF2B5EF4-FFF2-40B4-BE49-F238E27FC236}">
                    <a16:creationId xmlns:a16="http://schemas.microsoft.com/office/drawing/2014/main" id="{C535EE6C-F034-4DB8-B7A5-E6A72A98935D}"/>
                  </a:ext>
                </a:extLst>
              </p:cNvPr>
              <p:cNvSpPr/>
              <p:nvPr/>
            </p:nvSpPr>
            <p:spPr>
              <a:xfrm rot="227416">
                <a:off x="4187699" y="2705837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3" name="Oval 72">
                <a:extLst>
                  <a:ext uri="{FF2B5EF4-FFF2-40B4-BE49-F238E27FC236}">
                    <a16:creationId xmlns:a16="http://schemas.microsoft.com/office/drawing/2014/main" id="{C9436E13-1EED-4BFD-8520-86605934CEAF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B308D8F5-22E8-4E2B-9E46-C5D331473C2C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7C2AD004-4777-4588-86C4-194E9EEDF13F}"/>
                </a:ext>
              </a:extLst>
            </p:cNvPr>
            <p:cNvSpPr/>
            <p:nvPr/>
          </p:nvSpPr>
          <p:spPr>
            <a:xfrm rot="1906099">
              <a:off x="1803651" y="1392670"/>
              <a:ext cx="40715" cy="18335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8A1F3462-7881-485C-93E2-D3840990DDB0}"/>
                </a:ext>
              </a:extLst>
            </p:cNvPr>
            <p:cNvGrpSpPr/>
            <p:nvPr/>
          </p:nvGrpSpPr>
          <p:grpSpPr>
            <a:xfrm rot="21211248" flipH="1">
              <a:off x="2090899" y="1383359"/>
              <a:ext cx="139217" cy="158920"/>
              <a:chOff x="4187699" y="2705837"/>
              <a:chExt cx="369137" cy="421380"/>
            </a:xfrm>
          </p:grpSpPr>
          <p:sp>
            <p:nvSpPr>
              <p:cNvPr id="69" name="Block Arc 68">
                <a:extLst>
                  <a:ext uri="{FF2B5EF4-FFF2-40B4-BE49-F238E27FC236}">
                    <a16:creationId xmlns:a16="http://schemas.microsoft.com/office/drawing/2014/main" id="{2A966B4A-76AD-4922-9445-AFFDBC5ECDEC}"/>
                  </a:ext>
                </a:extLst>
              </p:cNvPr>
              <p:cNvSpPr/>
              <p:nvPr/>
            </p:nvSpPr>
            <p:spPr>
              <a:xfrm rot="227416">
                <a:off x="4187699" y="2705837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1BB07752-DF13-4822-8FEA-AFED50E3332B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1" name="Oval 70">
                <a:extLst>
                  <a:ext uri="{FF2B5EF4-FFF2-40B4-BE49-F238E27FC236}">
                    <a16:creationId xmlns:a16="http://schemas.microsoft.com/office/drawing/2014/main" id="{00A2CDD3-7BF1-4BAD-93DA-6EEC0558A893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DA2A8155-FC85-4CB9-A0F9-7CC9C1CFFE92}"/>
                </a:ext>
              </a:extLst>
            </p:cNvPr>
            <p:cNvSpPr/>
            <p:nvPr/>
          </p:nvSpPr>
          <p:spPr>
            <a:xfrm rot="19693901" flipV="1">
              <a:off x="2174072" y="1385803"/>
              <a:ext cx="40715" cy="18335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98E93079-CE09-4979-8A05-E06F159DD0F4}"/>
                </a:ext>
              </a:extLst>
            </p:cNvPr>
            <p:cNvSpPr/>
            <p:nvPr/>
          </p:nvSpPr>
          <p:spPr>
            <a:xfrm>
              <a:off x="1979733" y="1503706"/>
              <a:ext cx="85424" cy="36638"/>
            </a:xfrm>
            <a:prstGeom prst="roundRect">
              <a:avLst>
                <a:gd name="adj" fmla="val 50000"/>
              </a:avLst>
            </a:prstGeom>
            <a:solidFill>
              <a:srgbClr val="F18A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DEC49E77-0F43-470D-A31A-04CEAB5D7B69}"/>
                </a:ext>
              </a:extLst>
            </p:cNvPr>
            <p:cNvSpPr/>
            <p:nvPr/>
          </p:nvSpPr>
          <p:spPr>
            <a:xfrm>
              <a:off x="1645726" y="1808491"/>
              <a:ext cx="787153" cy="758376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rgbClr val="61B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C7447758-ABB9-48D7-B08D-2B8427A53531}"/>
                </a:ext>
              </a:extLst>
            </p:cNvPr>
            <p:cNvSpPr/>
            <p:nvPr/>
          </p:nvSpPr>
          <p:spPr>
            <a:xfrm>
              <a:off x="1949634" y="1808491"/>
              <a:ext cx="137990" cy="78258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4896DAEE-A60B-4266-9643-3642018702D1}"/>
                </a:ext>
              </a:extLst>
            </p:cNvPr>
            <p:cNvSpPr/>
            <p:nvPr/>
          </p:nvSpPr>
          <p:spPr>
            <a:xfrm>
              <a:off x="1673621" y="1424133"/>
              <a:ext cx="92378" cy="116852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1FD8059A-A405-40DF-B1BD-FC6CC50647D8}"/>
                </a:ext>
              </a:extLst>
            </p:cNvPr>
            <p:cNvSpPr/>
            <p:nvPr/>
          </p:nvSpPr>
          <p:spPr>
            <a:xfrm>
              <a:off x="2266643" y="1425873"/>
              <a:ext cx="92378" cy="116852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6B407A8-796F-44CD-9E3A-D648690E0006}"/>
                </a:ext>
              </a:extLst>
            </p:cNvPr>
            <p:cNvSpPr/>
            <p:nvPr/>
          </p:nvSpPr>
          <p:spPr>
            <a:xfrm>
              <a:off x="1699113" y="1524195"/>
              <a:ext cx="27044" cy="270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079FFBA-62E4-4F87-8A1D-81D0E67EB80B}"/>
                </a:ext>
              </a:extLst>
            </p:cNvPr>
            <p:cNvSpPr/>
            <p:nvPr/>
          </p:nvSpPr>
          <p:spPr>
            <a:xfrm>
              <a:off x="2313787" y="1524195"/>
              <a:ext cx="27044" cy="270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7B26399C-1D1D-4D81-84BD-220B955C17E2}"/>
                </a:ext>
              </a:extLst>
            </p:cNvPr>
            <p:cNvSpPr/>
            <p:nvPr/>
          </p:nvSpPr>
          <p:spPr>
            <a:xfrm>
              <a:off x="1836267" y="1399131"/>
              <a:ext cx="58236" cy="58236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68D98E9-CC4A-4921-9A1A-915266A2048F}"/>
                </a:ext>
              </a:extLst>
            </p:cNvPr>
            <p:cNvSpPr/>
            <p:nvPr/>
          </p:nvSpPr>
          <p:spPr>
            <a:xfrm flipH="1">
              <a:off x="2131724" y="1394511"/>
              <a:ext cx="58236" cy="58236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F8086E7-24A8-4A83-B912-EDC711AECF0E}"/>
                </a:ext>
              </a:extLst>
            </p:cNvPr>
            <p:cNvSpPr/>
            <p:nvPr/>
          </p:nvSpPr>
          <p:spPr>
            <a:xfrm>
              <a:off x="1704553" y="1034090"/>
              <a:ext cx="188558" cy="211825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DFD0BF87-F897-419F-AA10-6C009CFEC133}"/>
                </a:ext>
              </a:extLst>
            </p:cNvPr>
            <p:cNvSpPr/>
            <p:nvPr/>
          </p:nvSpPr>
          <p:spPr>
            <a:xfrm flipH="1">
              <a:off x="2119280" y="1000383"/>
              <a:ext cx="188558" cy="211825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A5581122-7ECB-4D86-95A5-E643DFB124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82748" y="2149710"/>
              <a:ext cx="30316" cy="250447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04E16920-0879-4D44-B68E-09F29454CA0A}"/>
                </a:ext>
              </a:extLst>
            </p:cNvPr>
            <p:cNvCxnSpPr>
              <a:cxnSpLocks/>
            </p:cNvCxnSpPr>
            <p:nvPr/>
          </p:nvCxnSpPr>
          <p:spPr>
            <a:xfrm>
              <a:off x="2290157" y="2143079"/>
              <a:ext cx="20631" cy="170439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883BF06-4A57-4C2E-8AF5-DE6880BB498A}"/>
                </a:ext>
              </a:extLst>
            </p:cNvPr>
            <p:cNvSpPr/>
            <p:nvPr/>
          </p:nvSpPr>
          <p:spPr>
            <a:xfrm>
              <a:off x="1858876" y="1808705"/>
              <a:ext cx="164975" cy="326337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1C72CACD-B5CA-40AD-9469-EB9638BE1007}"/>
                </a:ext>
              </a:extLst>
            </p:cNvPr>
            <p:cNvSpPr/>
            <p:nvPr/>
          </p:nvSpPr>
          <p:spPr>
            <a:xfrm flipH="1">
              <a:off x="2021449" y="1806698"/>
              <a:ext cx="164975" cy="326337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id="{0657114B-5EB3-4CE5-8236-6C9080D9BD5E}"/>
                </a:ext>
              </a:extLst>
            </p:cNvPr>
            <p:cNvSpPr/>
            <p:nvPr/>
          </p:nvSpPr>
          <p:spPr>
            <a:xfrm>
              <a:off x="1965285" y="2134851"/>
              <a:ext cx="118317" cy="178666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CE61F9BC-31B0-4D6F-B3B5-1F3965A69560}"/>
                </a:ext>
              </a:extLst>
            </p:cNvPr>
            <p:cNvSpPr/>
            <p:nvPr/>
          </p:nvSpPr>
          <p:spPr>
            <a:xfrm>
              <a:off x="1995459" y="2169695"/>
              <a:ext cx="54716" cy="5471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6" name="Rectangle: Rounded Corners 65">
              <a:extLst>
                <a:ext uri="{FF2B5EF4-FFF2-40B4-BE49-F238E27FC236}">
                  <a16:creationId xmlns:a16="http://schemas.microsoft.com/office/drawing/2014/main" id="{749F8A9A-4541-4BA7-B0B8-F6CE4C3AEABF}"/>
                </a:ext>
              </a:extLst>
            </p:cNvPr>
            <p:cNvSpPr/>
            <p:nvPr/>
          </p:nvSpPr>
          <p:spPr>
            <a:xfrm>
              <a:off x="2007045" y="2202881"/>
              <a:ext cx="34039" cy="32034"/>
            </a:xfrm>
            <a:prstGeom prst="roundRect">
              <a:avLst>
                <a:gd name="adj" fmla="val 4312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FEFB6C5-14E0-4D2A-BF20-B1F85A245DD8}"/>
                </a:ext>
              </a:extLst>
            </p:cNvPr>
            <p:cNvSpPr/>
            <p:nvPr/>
          </p:nvSpPr>
          <p:spPr>
            <a:xfrm>
              <a:off x="2014813" y="2184559"/>
              <a:ext cx="18924" cy="18924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FE1E29DA-CF0D-4F24-9C1C-4A4C7E0E8EC7}"/>
                </a:ext>
              </a:extLst>
            </p:cNvPr>
            <p:cNvSpPr/>
            <p:nvPr/>
          </p:nvSpPr>
          <p:spPr>
            <a:xfrm>
              <a:off x="1997288" y="2212972"/>
              <a:ext cx="54717" cy="45812"/>
            </a:xfrm>
            <a:custGeom>
              <a:avLst/>
              <a:gdLst>
                <a:gd name="connsiteX0" fmla="*/ 186981 w 216278"/>
                <a:gd name="connsiteY0" fmla="*/ 0 h 181080"/>
                <a:gd name="connsiteX1" fmla="*/ 207780 w 216278"/>
                <a:gd name="connsiteY1" fmla="*/ 30848 h 181080"/>
                <a:gd name="connsiteX2" fmla="*/ 216278 w 216278"/>
                <a:gd name="connsiteY2" fmla="*/ 72941 h 181080"/>
                <a:gd name="connsiteX3" fmla="*/ 108139 w 216278"/>
                <a:gd name="connsiteY3" fmla="*/ 181080 h 181080"/>
                <a:gd name="connsiteX4" fmla="*/ 0 w 216278"/>
                <a:gd name="connsiteY4" fmla="*/ 72941 h 181080"/>
                <a:gd name="connsiteX5" fmla="*/ 8498 w 216278"/>
                <a:gd name="connsiteY5" fmla="*/ 30848 h 181080"/>
                <a:gd name="connsiteX6" fmla="*/ 23075 w 216278"/>
                <a:gd name="connsiteY6" fmla="*/ 9228 h 181080"/>
                <a:gd name="connsiteX7" fmla="*/ 25451 w 216278"/>
                <a:gd name="connsiteY7" fmla="*/ 12752 h 181080"/>
                <a:gd name="connsiteX8" fmla="*/ 101917 w 216278"/>
                <a:gd name="connsiteY8" fmla="*/ 44425 h 181080"/>
                <a:gd name="connsiteX9" fmla="*/ 178383 w 216278"/>
                <a:gd name="connsiteY9" fmla="*/ 12752 h 181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6278" h="181080">
                  <a:moveTo>
                    <a:pt x="186981" y="0"/>
                  </a:moveTo>
                  <a:lnTo>
                    <a:pt x="207780" y="30848"/>
                  </a:lnTo>
                  <a:cubicBezTo>
                    <a:pt x="213252" y="43786"/>
                    <a:pt x="216278" y="58010"/>
                    <a:pt x="216278" y="72941"/>
                  </a:cubicBezTo>
                  <a:cubicBezTo>
                    <a:pt x="216278" y="132665"/>
                    <a:pt x="167863" y="181080"/>
                    <a:pt x="108139" y="181080"/>
                  </a:cubicBezTo>
                  <a:cubicBezTo>
                    <a:pt x="48415" y="181080"/>
                    <a:pt x="0" y="132665"/>
                    <a:pt x="0" y="72941"/>
                  </a:cubicBezTo>
                  <a:cubicBezTo>
                    <a:pt x="0" y="58010"/>
                    <a:pt x="3026" y="43786"/>
                    <a:pt x="8498" y="30848"/>
                  </a:cubicBezTo>
                  <a:lnTo>
                    <a:pt x="23075" y="9228"/>
                  </a:lnTo>
                  <a:lnTo>
                    <a:pt x="25451" y="12752"/>
                  </a:lnTo>
                  <a:cubicBezTo>
                    <a:pt x="45020" y="32322"/>
                    <a:pt x="72055" y="44425"/>
                    <a:pt x="101917" y="44425"/>
                  </a:cubicBezTo>
                  <a:cubicBezTo>
                    <a:pt x="131779" y="44425"/>
                    <a:pt x="158814" y="32322"/>
                    <a:pt x="178383" y="127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5" name="Arm">
            <a:extLst>
              <a:ext uri="{FF2B5EF4-FFF2-40B4-BE49-F238E27FC236}">
                <a16:creationId xmlns:a16="http://schemas.microsoft.com/office/drawing/2014/main" id="{7B8C52F9-FEFE-4406-9A87-8BEB252A69F7}"/>
              </a:ext>
            </a:extLst>
          </p:cNvPr>
          <p:cNvGrpSpPr/>
          <p:nvPr/>
        </p:nvGrpSpPr>
        <p:grpSpPr>
          <a:xfrm>
            <a:off x="2537649" y="2313527"/>
            <a:ext cx="379355" cy="1487240"/>
            <a:chOff x="2162973" y="1707612"/>
            <a:chExt cx="296021" cy="1160533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05052EB0-A3F0-4839-B6EE-AE72F046AFCB}"/>
                </a:ext>
              </a:extLst>
            </p:cNvPr>
            <p:cNvGrpSpPr/>
            <p:nvPr/>
          </p:nvGrpSpPr>
          <p:grpSpPr>
            <a:xfrm>
              <a:off x="2198101" y="1707612"/>
              <a:ext cx="260893" cy="687780"/>
              <a:chOff x="2198101" y="1707612"/>
              <a:chExt cx="260893" cy="687780"/>
            </a:xfrm>
          </p:grpSpPr>
          <p:sp>
            <p:nvSpPr>
              <p:cNvPr id="78" name="Oval 77">
                <a:extLst>
                  <a:ext uri="{FF2B5EF4-FFF2-40B4-BE49-F238E27FC236}">
                    <a16:creationId xmlns:a16="http://schemas.microsoft.com/office/drawing/2014/main" id="{CEF319B8-8C98-47C9-B95B-B5CF79F0DE0D}"/>
                  </a:ext>
                </a:extLst>
              </p:cNvPr>
              <p:cNvSpPr/>
              <p:nvPr/>
            </p:nvSpPr>
            <p:spPr>
              <a:xfrm>
                <a:off x="2227860" y="1707612"/>
                <a:ext cx="231134" cy="231134"/>
              </a:xfrm>
              <a:prstGeom prst="ellipse">
                <a:avLst/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34228E95-0CCD-4466-8743-D1D9D1EB63C3}"/>
                  </a:ext>
                </a:extLst>
              </p:cNvPr>
              <p:cNvSpPr/>
              <p:nvPr/>
            </p:nvSpPr>
            <p:spPr>
              <a:xfrm rot="912596">
                <a:off x="2198101" y="1832884"/>
                <a:ext cx="135228" cy="562508"/>
              </a:xfrm>
              <a:prstGeom prst="roundRect">
                <a:avLst>
                  <a:gd name="adj" fmla="val 50000"/>
                </a:avLst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06F3F76D-FB0B-44BC-990D-01B1DB19703A}"/>
                </a:ext>
              </a:extLst>
            </p:cNvPr>
            <p:cNvSpPr/>
            <p:nvPr/>
          </p:nvSpPr>
          <p:spPr>
            <a:xfrm>
              <a:off x="2162973" y="2742017"/>
              <a:ext cx="126128" cy="12612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80" name="Mouth">
            <a:extLst>
              <a:ext uri="{FF2B5EF4-FFF2-40B4-BE49-F238E27FC236}">
                <a16:creationId xmlns:a16="http://schemas.microsoft.com/office/drawing/2014/main" id="{E18A47C7-A030-4B39-A558-23DFA7AE164A}"/>
              </a:ext>
            </a:extLst>
          </p:cNvPr>
          <p:cNvGrpSpPr/>
          <p:nvPr/>
        </p:nvGrpSpPr>
        <p:grpSpPr>
          <a:xfrm>
            <a:off x="2028474" y="2178614"/>
            <a:ext cx="232084" cy="111396"/>
            <a:chOff x="11738413" y="5361789"/>
            <a:chExt cx="471124" cy="226131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BF98ED4-4844-45E8-9B14-6D6E850BEB52}"/>
                </a:ext>
              </a:extLst>
            </p:cNvPr>
            <p:cNvSpPr/>
            <p:nvPr/>
          </p:nvSpPr>
          <p:spPr>
            <a:xfrm>
              <a:off x="11738413" y="5361789"/>
              <a:ext cx="471124" cy="226131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5BB58D02-75A2-4B2A-B212-EC8C82A50AB0}"/>
                </a:ext>
              </a:extLst>
            </p:cNvPr>
            <p:cNvSpPr/>
            <p:nvPr/>
          </p:nvSpPr>
          <p:spPr>
            <a:xfrm>
              <a:off x="11763062" y="5361789"/>
              <a:ext cx="419314" cy="68127"/>
            </a:xfrm>
            <a:custGeom>
              <a:avLst/>
              <a:gdLst>
                <a:gd name="connsiteX0" fmla="*/ 0 w 419314"/>
                <a:gd name="connsiteY0" fmla="*/ 0 h 87994"/>
                <a:gd name="connsiteX1" fmla="*/ 419314 w 419314"/>
                <a:gd name="connsiteY1" fmla="*/ 0 h 87994"/>
                <a:gd name="connsiteX2" fmla="*/ 419314 w 419314"/>
                <a:gd name="connsiteY2" fmla="*/ 34867 h 87994"/>
                <a:gd name="connsiteX3" fmla="*/ 366187 w 419314"/>
                <a:gd name="connsiteY3" fmla="*/ 87994 h 87994"/>
                <a:gd name="connsiteX4" fmla="*/ 53127 w 419314"/>
                <a:gd name="connsiteY4" fmla="*/ 87994 h 87994"/>
                <a:gd name="connsiteX5" fmla="*/ 0 w 419314"/>
                <a:gd name="connsiteY5" fmla="*/ 34867 h 8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314" h="87994">
                  <a:moveTo>
                    <a:pt x="0" y="0"/>
                  </a:moveTo>
                  <a:lnTo>
                    <a:pt x="419314" y="0"/>
                  </a:lnTo>
                  <a:lnTo>
                    <a:pt x="419314" y="34867"/>
                  </a:lnTo>
                  <a:cubicBezTo>
                    <a:pt x="419314" y="64208"/>
                    <a:pt x="395528" y="87994"/>
                    <a:pt x="366187" y="87994"/>
                  </a:cubicBezTo>
                  <a:lnTo>
                    <a:pt x="53127" y="87994"/>
                  </a:lnTo>
                  <a:cubicBezTo>
                    <a:pt x="23786" y="87994"/>
                    <a:pt x="0" y="64208"/>
                    <a:pt x="0" y="348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35971BA3-01A8-4D59-B87A-0DDCF1E9151F}"/>
                </a:ext>
              </a:extLst>
            </p:cNvPr>
            <p:cNvSpPr/>
            <p:nvPr/>
          </p:nvSpPr>
          <p:spPr>
            <a:xfrm>
              <a:off x="11813548" y="5474843"/>
              <a:ext cx="320079" cy="113067"/>
            </a:xfrm>
            <a:custGeom>
              <a:avLst/>
              <a:gdLst>
                <a:gd name="connsiteX0" fmla="*/ 159171 w 320078"/>
                <a:gd name="connsiteY0" fmla="*/ 0 h 113066"/>
                <a:gd name="connsiteX1" fmla="*/ 250862 w 320078"/>
                <a:gd name="connsiteY1" fmla="*/ 13765 h 113066"/>
                <a:gd name="connsiteX2" fmla="*/ 320078 w 320078"/>
                <a:gd name="connsiteY2" fmla="*/ 48465 h 113066"/>
                <a:gd name="connsiteX3" fmla="*/ 310928 w 320078"/>
                <a:gd name="connsiteY3" fmla="*/ 59034 h 113066"/>
                <a:gd name="connsiteX4" fmla="*/ 160416 w 320078"/>
                <a:gd name="connsiteY4" fmla="*/ 113066 h 113066"/>
                <a:gd name="connsiteX5" fmla="*/ 9904 w 320078"/>
                <a:gd name="connsiteY5" fmla="*/ 59034 h 113066"/>
                <a:gd name="connsiteX6" fmla="*/ 0 w 320078"/>
                <a:gd name="connsiteY6" fmla="*/ 47595 h 113066"/>
                <a:gd name="connsiteX7" fmla="*/ 67480 w 320078"/>
                <a:gd name="connsiteY7" fmla="*/ 13765 h 113066"/>
                <a:gd name="connsiteX8" fmla="*/ 159171 w 320078"/>
                <a:gd name="connsiteY8" fmla="*/ 0 h 1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78" h="113066">
                  <a:moveTo>
                    <a:pt x="159171" y="0"/>
                  </a:moveTo>
                  <a:cubicBezTo>
                    <a:pt x="191695" y="0"/>
                    <a:pt x="222680" y="4902"/>
                    <a:pt x="250862" y="13765"/>
                  </a:cubicBezTo>
                  <a:lnTo>
                    <a:pt x="320078" y="48465"/>
                  </a:lnTo>
                  <a:lnTo>
                    <a:pt x="310928" y="59034"/>
                  </a:lnTo>
                  <a:cubicBezTo>
                    <a:pt x="270026" y="92789"/>
                    <a:pt x="217589" y="113066"/>
                    <a:pt x="160416" y="113066"/>
                  </a:cubicBezTo>
                  <a:cubicBezTo>
                    <a:pt x="103243" y="113066"/>
                    <a:pt x="50806" y="92789"/>
                    <a:pt x="9904" y="59034"/>
                  </a:cubicBezTo>
                  <a:lnTo>
                    <a:pt x="0" y="47595"/>
                  </a:lnTo>
                  <a:lnTo>
                    <a:pt x="67480" y="13765"/>
                  </a:lnTo>
                  <a:cubicBezTo>
                    <a:pt x="95662" y="4902"/>
                    <a:pt x="126647" y="0"/>
                    <a:pt x="159171" y="0"/>
                  </a:cubicBezTo>
                  <a:close/>
                </a:path>
              </a:pathLst>
            </a:custGeom>
            <a:solidFill>
              <a:srgbClr val="F28C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61C1A93E-CDDE-49AC-94FD-D352B15AE463}"/>
              </a:ext>
            </a:extLst>
          </p:cNvPr>
          <p:cNvSpPr/>
          <p:nvPr/>
        </p:nvSpPr>
        <p:spPr>
          <a:xfrm>
            <a:off x="1116227" y="3434643"/>
            <a:ext cx="10674434" cy="3100627"/>
          </a:xfrm>
          <a:prstGeom prst="roundRect">
            <a:avLst>
              <a:gd name="adj" fmla="val 0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0E0C08EE-340D-4971-825C-5F991836A5BC}"/>
              </a:ext>
            </a:extLst>
          </p:cNvPr>
          <p:cNvSpPr/>
          <p:nvPr/>
        </p:nvSpPr>
        <p:spPr>
          <a:xfrm>
            <a:off x="247180" y="614054"/>
            <a:ext cx="585169" cy="582263"/>
          </a:xfrm>
          <a:prstGeom prst="ellipse">
            <a:avLst/>
          </a:prstGeom>
          <a:solidFill>
            <a:srgbClr val="E7AC07"/>
          </a:solidFill>
          <a:ln w="28575">
            <a:solidFill>
              <a:srgbClr val="B688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264FC6E7-BD1A-4300-B5FA-F6DEA7B1BF30}"/>
              </a:ext>
            </a:extLst>
          </p:cNvPr>
          <p:cNvSpPr txBox="1"/>
          <p:nvPr/>
        </p:nvSpPr>
        <p:spPr>
          <a:xfrm>
            <a:off x="2373132" y="595460"/>
            <a:ext cx="92325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8 - BÀI 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endParaRPr lang="en-US" sz="6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 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 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 THẬT </a:t>
            </a:r>
          </a:p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6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en-US" sz="6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A7FD7C65-7FAD-41CD-BE5C-363ED63D6159}"/>
              </a:ext>
            </a:extLst>
          </p:cNvPr>
          <p:cNvGrpSpPr/>
          <p:nvPr/>
        </p:nvGrpSpPr>
        <p:grpSpPr>
          <a:xfrm>
            <a:off x="1538724" y="3758408"/>
            <a:ext cx="2385275" cy="2673304"/>
            <a:chOff x="1322009" y="3758408"/>
            <a:chExt cx="2385275" cy="2673304"/>
          </a:xfrm>
        </p:grpSpPr>
        <p:sp>
          <p:nvSpPr>
            <p:cNvPr id="100" name="Rectangle: Rounded Corners 99">
              <a:hlinkClick r:id="rId2" action="ppaction://hlinksldjump"/>
              <a:extLst>
                <a:ext uri="{FF2B5EF4-FFF2-40B4-BE49-F238E27FC236}">
                  <a16:creationId xmlns:a16="http://schemas.microsoft.com/office/drawing/2014/main" id="{32BAF10B-79E3-4516-8716-479F470510FD}"/>
                </a:ext>
              </a:extLst>
            </p:cNvPr>
            <p:cNvSpPr/>
            <p:nvPr/>
          </p:nvSpPr>
          <p:spPr>
            <a:xfrm>
              <a:off x="1403481" y="3758408"/>
              <a:ext cx="2209295" cy="2673304"/>
            </a:xfrm>
            <a:prstGeom prst="roundRect">
              <a:avLst>
                <a:gd name="adj" fmla="val 8597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4" name="Graphic 103">
              <a:hlinkClick r:id="rId2" action="ppaction://hlinksldjump"/>
              <a:extLst>
                <a:ext uri="{FF2B5EF4-FFF2-40B4-BE49-F238E27FC236}">
                  <a16:creationId xmlns:a16="http://schemas.microsoft.com/office/drawing/2014/main" id="{49A2D20B-301D-428C-9247-4280B080DA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208370" y="3914485"/>
              <a:ext cx="1126394" cy="1484453"/>
            </a:xfrm>
            <a:prstGeom prst="rect">
              <a:avLst/>
            </a:prstGeom>
          </p:spPr>
        </p:pic>
        <p:sp>
          <p:nvSpPr>
            <p:cNvPr id="108" name="TextBox 107">
              <a:hlinkClick r:id="rId2" action="ppaction://hlinksldjump"/>
              <a:extLst>
                <a:ext uri="{FF2B5EF4-FFF2-40B4-BE49-F238E27FC236}">
                  <a16:creationId xmlns:a16="http://schemas.microsoft.com/office/drawing/2014/main" id="{4E4F0474-DBCA-438B-BA89-76F4D8898C27}"/>
                </a:ext>
              </a:extLst>
            </p:cNvPr>
            <p:cNvSpPr txBox="1"/>
            <p:nvPr/>
          </p:nvSpPr>
          <p:spPr>
            <a:xfrm>
              <a:off x="1322009" y="5660678"/>
              <a:ext cx="23852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KHỞI ĐỘNG</a:t>
              </a:r>
              <a:endPara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95C1B3FE-2396-4175-9CC5-4E3725DEBEEF}"/>
              </a:ext>
            </a:extLst>
          </p:cNvPr>
          <p:cNvGrpSpPr/>
          <p:nvPr/>
        </p:nvGrpSpPr>
        <p:grpSpPr>
          <a:xfrm>
            <a:off x="5222064" y="3737084"/>
            <a:ext cx="2308169" cy="2673304"/>
            <a:chOff x="3775261" y="3739482"/>
            <a:chExt cx="2308169" cy="2673304"/>
          </a:xfrm>
        </p:grpSpPr>
        <p:sp>
          <p:nvSpPr>
            <p:cNvPr id="101" name="Rectangle: Rounded Corners 100">
              <a:hlinkClick r:id="rId5" action="ppaction://hlinksldjump"/>
              <a:extLst>
                <a:ext uri="{FF2B5EF4-FFF2-40B4-BE49-F238E27FC236}">
                  <a16:creationId xmlns:a16="http://schemas.microsoft.com/office/drawing/2014/main" id="{A3D7D722-2085-4DA7-B73F-33CA599A619C}"/>
                </a:ext>
              </a:extLst>
            </p:cNvPr>
            <p:cNvSpPr/>
            <p:nvPr/>
          </p:nvSpPr>
          <p:spPr>
            <a:xfrm>
              <a:off x="3824699" y="3739482"/>
              <a:ext cx="2209295" cy="2673304"/>
            </a:xfrm>
            <a:prstGeom prst="roundRect">
              <a:avLst>
                <a:gd name="adj" fmla="val 8597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5" name="Notebook">
              <a:hlinkClick r:id="rId5" action="ppaction://hlinksldjump"/>
              <a:extLst>
                <a:ext uri="{FF2B5EF4-FFF2-40B4-BE49-F238E27FC236}">
                  <a16:creationId xmlns:a16="http://schemas.microsoft.com/office/drawing/2014/main" id="{6F9FE206-1193-4D25-B7D6-C557977B16F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 rot="20667288">
              <a:off x="4784365" y="3877918"/>
              <a:ext cx="1000042" cy="1293761"/>
            </a:xfrm>
            <a:prstGeom prst="rect">
              <a:avLst/>
            </a:prstGeom>
          </p:spPr>
        </p:pic>
        <p:sp>
          <p:nvSpPr>
            <p:cNvPr id="109" name="TextBox 108">
              <a:hlinkClick r:id="rId5" action="ppaction://hlinksldjump"/>
              <a:extLst>
                <a:ext uri="{FF2B5EF4-FFF2-40B4-BE49-F238E27FC236}">
                  <a16:creationId xmlns:a16="http://schemas.microsoft.com/office/drawing/2014/main" id="{48987DE3-763A-4476-846E-C563E3F749FC}"/>
                </a:ext>
              </a:extLst>
            </p:cNvPr>
            <p:cNvSpPr txBox="1"/>
            <p:nvPr/>
          </p:nvSpPr>
          <p:spPr>
            <a:xfrm>
              <a:off x="3775261" y="5669238"/>
              <a:ext cx="230816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509EAE86-0C9D-4CD5-A321-95805B94DE27}"/>
              </a:ext>
            </a:extLst>
          </p:cNvPr>
          <p:cNvGrpSpPr/>
          <p:nvPr/>
        </p:nvGrpSpPr>
        <p:grpSpPr>
          <a:xfrm>
            <a:off x="8687931" y="3729624"/>
            <a:ext cx="2379279" cy="2673304"/>
            <a:chOff x="8687931" y="3729624"/>
            <a:chExt cx="2379279" cy="2673304"/>
          </a:xfrm>
        </p:grpSpPr>
        <p:sp>
          <p:nvSpPr>
            <p:cNvPr id="103" name="Rectangle: Rounded Corners 102">
              <a:hlinkClick r:id="rId8" action="ppaction://hlinksldjump"/>
              <a:extLst>
                <a:ext uri="{FF2B5EF4-FFF2-40B4-BE49-F238E27FC236}">
                  <a16:creationId xmlns:a16="http://schemas.microsoft.com/office/drawing/2014/main" id="{81A3CCF2-5876-4586-9391-50CA7190DD2D}"/>
                </a:ext>
              </a:extLst>
            </p:cNvPr>
            <p:cNvSpPr/>
            <p:nvPr/>
          </p:nvSpPr>
          <p:spPr>
            <a:xfrm>
              <a:off x="8732343" y="3729624"/>
              <a:ext cx="2209295" cy="2673304"/>
            </a:xfrm>
            <a:prstGeom prst="roundRect">
              <a:avLst>
                <a:gd name="adj" fmla="val 8597"/>
              </a:avLst>
            </a:prstGeom>
            <a:solidFill>
              <a:srgbClr val="B17E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7" name="Graphic 106">
              <a:hlinkClick r:id="rId8" action="ppaction://hlinksldjump"/>
              <a:extLst>
                <a:ext uri="{FF2B5EF4-FFF2-40B4-BE49-F238E27FC236}">
                  <a16:creationId xmlns:a16="http://schemas.microsoft.com/office/drawing/2014/main" id="{CBD83E35-A4E1-48F1-A82B-5766A56B248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3"/>
                </a:ext>
              </a:extLst>
            </a:blip>
            <a:stretch>
              <a:fillRect/>
            </a:stretch>
          </p:blipFill>
          <p:spPr>
            <a:xfrm>
              <a:off x="9289772" y="3844867"/>
              <a:ext cx="1175598" cy="1350841"/>
            </a:xfrm>
            <a:prstGeom prst="rect">
              <a:avLst/>
            </a:prstGeom>
          </p:spPr>
        </p:pic>
        <p:sp>
          <p:nvSpPr>
            <p:cNvPr id="111" name="TextBox 110">
              <a:hlinkClick r:id="rId8" action="ppaction://hlinksldjump"/>
              <a:extLst>
                <a:ext uri="{FF2B5EF4-FFF2-40B4-BE49-F238E27FC236}">
                  <a16:creationId xmlns:a16="http://schemas.microsoft.com/office/drawing/2014/main" id="{18D760F2-F871-46B7-8996-798C329F4245}"/>
                </a:ext>
              </a:extLst>
            </p:cNvPr>
            <p:cNvSpPr txBox="1"/>
            <p:nvPr/>
          </p:nvSpPr>
          <p:spPr>
            <a:xfrm>
              <a:off x="8687931" y="5398938"/>
              <a:ext cx="237927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 TẬP</a:t>
              </a:r>
              <a:endPara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8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 DỤNG</a:t>
              </a:r>
            </a:p>
          </p:txBody>
        </p:sp>
      </p:grp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A237D9D2-5600-40B2-BF9F-D61C45677B6B}"/>
              </a:ext>
            </a:extLst>
          </p:cNvPr>
          <p:cNvSpPr/>
          <p:nvPr/>
        </p:nvSpPr>
        <p:spPr>
          <a:xfrm>
            <a:off x="11616365" y="3719529"/>
            <a:ext cx="348798" cy="2708415"/>
          </a:xfrm>
          <a:prstGeom prst="roundRect">
            <a:avLst>
              <a:gd name="adj" fmla="val 0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58CBC8AC-F8D7-47B8-8D14-10662ADE341F}"/>
              </a:ext>
            </a:extLst>
          </p:cNvPr>
          <p:cNvSpPr/>
          <p:nvPr/>
        </p:nvSpPr>
        <p:spPr>
          <a:xfrm>
            <a:off x="11973696" y="3707000"/>
            <a:ext cx="223063" cy="2708415"/>
          </a:xfrm>
          <a:prstGeom prst="roundRect">
            <a:avLst>
              <a:gd name="adj" fmla="val 0"/>
            </a:avLst>
          </a:prstGeom>
          <a:solidFill>
            <a:srgbClr val="F9CA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Notification icon">
            <a:extLst>
              <a:ext uri="{FF2B5EF4-FFF2-40B4-BE49-F238E27FC236}">
                <a16:creationId xmlns:a16="http://schemas.microsoft.com/office/drawing/2014/main" id="{28D1270A-B6E4-419A-A33F-0705EC6BFC8F}"/>
              </a:ext>
            </a:extLst>
          </p:cNvPr>
          <p:cNvGrpSpPr/>
          <p:nvPr/>
        </p:nvGrpSpPr>
        <p:grpSpPr>
          <a:xfrm>
            <a:off x="11383052" y="348586"/>
            <a:ext cx="466625" cy="445875"/>
            <a:chOff x="1115510" y="119092"/>
            <a:chExt cx="230943" cy="230943"/>
          </a:xfrm>
        </p:grpSpPr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39F8CAE9-7A66-4736-9E69-F3A22C0E050E}"/>
                </a:ext>
              </a:extLst>
            </p:cNvPr>
            <p:cNvSpPr/>
            <p:nvPr/>
          </p:nvSpPr>
          <p:spPr>
            <a:xfrm>
              <a:off x="1115510" y="119092"/>
              <a:ext cx="230943" cy="230943"/>
            </a:xfrm>
            <a:prstGeom prst="roundRect">
              <a:avLst/>
            </a:prstGeom>
            <a:solidFill>
              <a:srgbClr val="F9CB4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pic>
          <p:nvPicPr>
            <p:cNvPr id="88" name="Graphic 87">
              <a:extLst>
                <a:ext uri="{FF2B5EF4-FFF2-40B4-BE49-F238E27FC236}">
                  <a16:creationId xmlns:a16="http://schemas.microsoft.com/office/drawing/2014/main" id="{81B2C4B2-0BC1-4034-8AB8-8072A7865B30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15"/>
                </a:ext>
              </a:extLst>
            </a:blip>
            <a:stretch>
              <a:fillRect/>
            </a:stretch>
          </p:blipFill>
          <p:spPr>
            <a:xfrm>
              <a:off x="1152092" y="153494"/>
              <a:ext cx="162137" cy="162137"/>
            </a:xfrm>
            <a:prstGeom prst="rect">
              <a:avLst/>
            </a:prstGeom>
          </p:spPr>
        </p:pic>
      </p:grpSp>
      <p:sp>
        <p:nvSpPr>
          <p:cNvPr id="94" name="Rectangle: Rounded Corners 93">
            <a:extLst>
              <a:ext uri="{FF2B5EF4-FFF2-40B4-BE49-F238E27FC236}">
                <a16:creationId xmlns:a16="http://schemas.microsoft.com/office/drawing/2014/main" id="{AA6C8773-23AB-4862-A031-D72091C745A9}"/>
              </a:ext>
            </a:extLst>
          </p:cNvPr>
          <p:cNvSpPr/>
          <p:nvPr/>
        </p:nvSpPr>
        <p:spPr>
          <a:xfrm>
            <a:off x="9534045" y="-3377"/>
            <a:ext cx="2256616" cy="222422"/>
          </a:xfrm>
          <a:prstGeom prst="roundRect">
            <a:avLst>
              <a:gd name="adj" fmla="val 0"/>
            </a:avLst>
          </a:prstGeom>
          <a:solidFill>
            <a:srgbClr val="F9CA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1481E-6 L 3.88889E-6 0.30277 " pathEditMode="relative" rAng="0" ptsTypes="AA">
                                      <p:cBhvr>
                                        <p:cTn id="9" dur="125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123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9.87654E-7 L 3.88889E-6 0.30309 " pathEditMode="relative" rAng="0" ptsTypes="AA">
                                      <p:cBhvr>
                                        <p:cTn id="14" dur="1250" spd="-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154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93827E-7 L 3.61111E-6 0.30278 " pathEditMode="relative" rAng="0" ptsTypes="AA">
                                      <p:cBhvr>
                                        <p:cTn id="21" dur="1250" spd="-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12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" presetClass="entr" presetSubtype="2" decel="10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mph" presetSubtype="0" repeatCount="indefinite" accel="25000" decel="25000" autoRev="1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animScale>
                                      <p:cBhvr>
                                        <p:cTn id="38" dur="10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BAC20A53-64BA-432C-A92D-B6BCF2F600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0 w 9144000"/>
              <a:gd name="connsiteY3" fmla="*/ 5143500 h 5143500"/>
              <a:gd name="connsiteX4" fmla="*/ 0 w 9144000"/>
              <a:gd name="connsiteY4" fmla="*/ 4564856 h 5143500"/>
              <a:gd name="connsiteX5" fmla="*/ 156212 w 9144000"/>
              <a:gd name="connsiteY5" fmla="*/ 4564856 h 5143500"/>
              <a:gd name="connsiteX6" fmla="*/ 156212 w 9144000"/>
              <a:gd name="connsiteY6" fmla="*/ 1549375 h 5143500"/>
              <a:gd name="connsiteX7" fmla="*/ 0 w 9144000"/>
              <a:gd name="connsiteY7" fmla="*/ 1549375 h 5143500"/>
              <a:gd name="connsiteX8" fmla="*/ 0 w 9144000"/>
              <a:gd name="connsiteY8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5143500"/>
                </a:lnTo>
                <a:lnTo>
                  <a:pt x="0" y="5143500"/>
                </a:lnTo>
                <a:lnTo>
                  <a:pt x="0" y="4564856"/>
                </a:lnTo>
                <a:lnTo>
                  <a:pt x="156212" y="4564856"/>
                </a:lnTo>
                <a:lnTo>
                  <a:pt x="156212" y="1549375"/>
                </a:lnTo>
                <a:lnTo>
                  <a:pt x="0" y="1549375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6" name="White background">
            <a:extLst>
              <a:ext uri="{FF2B5EF4-FFF2-40B4-BE49-F238E27FC236}">
                <a16:creationId xmlns:a16="http://schemas.microsoft.com/office/drawing/2014/main" id="{2D13EDD0-CF19-4E92-B908-3776262FEA6E}"/>
              </a:ext>
            </a:extLst>
          </p:cNvPr>
          <p:cNvSpPr/>
          <p:nvPr/>
        </p:nvSpPr>
        <p:spPr>
          <a:xfrm>
            <a:off x="211848" y="667372"/>
            <a:ext cx="11768304" cy="5945648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Icon white background">
            <a:extLst>
              <a:ext uri="{FF2B5EF4-FFF2-40B4-BE49-F238E27FC236}">
                <a16:creationId xmlns:a16="http://schemas.microsoft.com/office/drawing/2014/main" id="{D56DB858-0AEE-4673-A949-4637779020F9}"/>
              </a:ext>
            </a:extLst>
          </p:cNvPr>
          <p:cNvSpPr/>
          <p:nvPr/>
        </p:nvSpPr>
        <p:spPr>
          <a:xfrm>
            <a:off x="5642083" y="173651"/>
            <a:ext cx="907836" cy="90783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66700" dist="101600" dir="5400000" sx="85000" sy="85000" algn="ctr" rotWithShape="0">
              <a:srgbClr val="A399FA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Light bulb icon">
            <a:extLst>
              <a:ext uri="{FF2B5EF4-FFF2-40B4-BE49-F238E27FC236}">
                <a16:creationId xmlns:a16="http://schemas.microsoft.com/office/drawing/2014/main" id="{0E51BBBD-94A3-4CCB-8FAE-16024E87278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844357" y="338413"/>
            <a:ext cx="503289" cy="578313"/>
          </a:xfrm>
          <a:prstGeom prst="rect">
            <a:avLst/>
          </a:prstGeom>
        </p:spPr>
      </p:pic>
      <p:grpSp>
        <p:nvGrpSpPr>
          <p:cNvPr id="19" name="Next button">
            <a:extLst>
              <a:ext uri="{FF2B5EF4-FFF2-40B4-BE49-F238E27FC236}">
                <a16:creationId xmlns:a16="http://schemas.microsoft.com/office/drawing/2014/main" id="{193B2462-64A2-4341-AE9D-714ABA3A08FC}"/>
              </a:ext>
            </a:extLst>
          </p:cNvPr>
          <p:cNvGrpSpPr/>
          <p:nvPr/>
        </p:nvGrpSpPr>
        <p:grpSpPr>
          <a:xfrm>
            <a:off x="11230852" y="124137"/>
            <a:ext cx="736600" cy="419100"/>
            <a:chOff x="8423139" y="93102"/>
            <a:chExt cx="552450" cy="314325"/>
          </a:xfrm>
        </p:grpSpPr>
        <p:sp>
          <p:nvSpPr>
            <p:cNvPr id="20" name="Freeform: Shape 1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4C6DFC5-6585-4D19-AA76-B450D1EF6646}"/>
                </a:ext>
              </a:extLst>
            </p:cNvPr>
            <p:cNvSpPr/>
            <p:nvPr/>
          </p:nvSpPr>
          <p:spPr>
            <a:xfrm>
              <a:off x="8423139" y="93102"/>
              <a:ext cx="552450" cy="314325"/>
            </a:xfrm>
            <a:custGeom>
              <a:avLst/>
              <a:gdLst>
                <a:gd name="connsiteX0" fmla="*/ -884 w 552450"/>
                <a:gd name="connsiteY0" fmla="*/ 157154 h 314325"/>
                <a:gd name="connsiteX1" fmla="*/ 156279 w 552450"/>
                <a:gd name="connsiteY1" fmla="*/ -9 h 314325"/>
                <a:gd name="connsiteX2" fmla="*/ 394404 w 552450"/>
                <a:gd name="connsiteY2" fmla="*/ -9 h 314325"/>
                <a:gd name="connsiteX3" fmla="*/ 551566 w 552450"/>
                <a:gd name="connsiteY3" fmla="*/ 157154 h 314325"/>
                <a:gd name="connsiteX4" fmla="*/ 551566 w 552450"/>
                <a:gd name="connsiteY4" fmla="*/ 157154 h 314325"/>
                <a:gd name="connsiteX5" fmla="*/ 394404 w 552450"/>
                <a:gd name="connsiteY5" fmla="*/ 314316 h 314325"/>
                <a:gd name="connsiteX6" fmla="*/ 156279 w 552450"/>
                <a:gd name="connsiteY6" fmla="*/ 314316 h 314325"/>
                <a:gd name="connsiteX7" fmla="*/ -884 w 552450"/>
                <a:gd name="connsiteY7" fmla="*/ 157154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2450" h="314325">
                  <a:moveTo>
                    <a:pt x="-884" y="157154"/>
                  </a:moveTo>
                  <a:cubicBezTo>
                    <a:pt x="-884" y="70355"/>
                    <a:pt x="69477" y="-9"/>
                    <a:pt x="156279" y="-9"/>
                  </a:cubicBezTo>
                  <a:lnTo>
                    <a:pt x="394404" y="-9"/>
                  </a:lnTo>
                  <a:cubicBezTo>
                    <a:pt x="481205" y="-9"/>
                    <a:pt x="551566" y="70355"/>
                    <a:pt x="551566" y="157154"/>
                  </a:cubicBezTo>
                  <a:lnTo>
                    <a:pt x="551566" y="157154"/>
                  </a:lnTo>
                  <a:cubicBezTo>
                    <a:pt x="551566" y="243952"/>
                    <a:pt x="481205" y="314316"/>
                    <a:pt x="394404" y="314316"/>
                  </a:cubicBezTo>
                  <a:lnTo>
                    <a:pt x="156279" y="314316"/>
                  </a:lnTo>
                  <a:cubicBezTo>
                    <a:pt x="69477" y="314316"/>
                    <a:pt x="-884" y="243952"/>
                    <a:pt x="-884" y="15715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  <p:sp>
          <p:nvSpPr>
            <p:cNvPr id="21" name="Freeform: Shape 2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E2604D7-C360-4EBA-A4A9-1AA4C7473435}"/>
                </a:ext>
              </a:extLst>
            </p:cNvPr>
            <p:cNvSpPr/>
            <p:nvPr/>
          </p:nvSpPr>
          <p:spPr>
            <a:xfrm rot="10800000" flipV="1">
              <a:off x="8537439" y="159777"/>
              <a:ext cx="342900" cy="171450"/>
            </a:xfrm>
            <a:custGeom>
              <a:avLst/>
              <a:gdLst>
                <a:gd name="connsiteX0" fmla="*/ 13 w 342900"/>
                <a:gd name="connsiteY0" fmla="*/ 85733 h 171450"/>
                <a:gd name="connsiteX1" fmla="*/ 85738 w 342900"/>
                <a:gd name="connsiteY1" fmla="*/ 8 h 171450"/>
                <a:gd name="connsiteX2" fmla="*/ 85738 w 342900"/>
                <a:gd name="connsiteY2" fmla="*/ 42871 h 171450"/>
                <a:gd name="connsiteX3" fmla="*/ 342913 w 342900"/>
                <a:gd name="connsiteY3" fmla="*/ 42871 h 171450"/>
                <a:gd name="connsiteX4" fmla="*/ 342913 w 342900"/>
                <a:gd name="connsiteY4" fmla="*/ 128596 h 171450"/>
                <a:gd name="connsiteX5" fmla="*/ 85738 w 342900"/>
                <a:gd name="connsiteY5" fmla="*/ 128596 h 171450"/>
                <a:gd name="connsiteX6" fmla="*/ 85738 w 342900"/>
                <a:gd name="connsiteY6" fmla="*/ 171458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900" h="171450">
                  <a:moveTo>
                    <a:pt x="13" y="85733"/>
                  </a:moveTo>
                  <a:lnTo>
                    <a:pt x="85738" y="8"/>
                  </a:lnTo>
                  <a:lnTo>
                    <a:pt x="85738" y="42871"/>
                  </a:lnTo>
                  <a:lnTo>
                    <a:pt x="342913" y="42871"/>
                  </a:lnTo>
                  <a:lnTo>
                    <a:pt x="342913" y="128596"/>
                  </a:lnTo>
                  <a:lnTo>
                    <a:pt x="85738" y="128596"/>
                  </a:lnTo>
                  <a:lnTo>
                    <a:pt x="85738" y="171458"/>
                  </a:lnTo>
                  <a:close/>
                </a:path>
              </a:pathLst>
            </a:custGeom>
            <a:solidFill>
              <a:srgbClr val="A399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>
                <a:solidFill>
                  <a:srgbClr val="9CD061"/>
                </a:solidFill>
              </a:endParaRPr>
            </a:p>
          </p:txBody>
        </p:sp>
      </p:grpSp>
      <p:grpSp>
        <p:nvGrpSpPr>
          <p:cNvPr id="22" name="Back button">
            <a:extLst>
              <a:ext uri="{FF2B5EF4-FFF2-40B4-BE49-F238E27FC236}">
                <a16:creationId xmlns:a16="http://schemas.microsoft.com/office/drawing/2014/main" id="{4F14CDFF-3E89-484A-9A54-2F38503D1CC1}"/>
              </a:ext>
            </a:extLst>
          </p:cNvPr>
          <p:cNvGrpSpPr/>
          <p:nvPr/>
        </p:nvGrpSpPr>
        <p:grpSpPr>
          <a:xfrm flipH="1">
            <a:off x="211848" y="124137"/>
            <a:ext cx="736600" cy="419100"/>
            <a:chOff x="8423139" y="93102"/>
            <a:chExt cx="552450" cy="314325"/>
          </a:xfrm>
        </p:grpSpPr>
        <p:sp>
          <p:nvSpPr>
            <p:cNvPr id="23" name="Freeform: Shape 22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5072777-594D-4216-9438-C4FE368A60BF}"/>
                </a:ext>
              </a:extLst>
            </p:cNvPr>
            <p:cNvSpPr/>
            <p:nvPr/>
          </p:nvSpPr>
          <p:spPr>
            <a:xfrm>
              <a:off x="8423139" y="93102"/>
              <a:ext cx="552450" cy="314325"/>
            </a:xfrm>
            <a:custGeom>
              <a:avLst/>
              <a:gdLst>
                <a:gd name="connsiteX0" fmla="*/ -884 w 552450"/>
                <a:gd name="connsiteY0" fmla="*/ 157154 h 314325"/>
                <a:gd name="connsiteX1" fmla="*/ 156279 w 552450"/>
                <a:gd name="connsiteY1" fmla="*/ -9 h 314325"/>
                <a:gd name="connsiteX2" fmla="*/ 394404 w 552450"/>
                <a:gd name="connsiteY2" fmla="*/ -9 h 314325"/>
                <a:gd name="connsiteX3" fmla="*/ 551566 w 552450"/>
                <a:gd name="connsiteY3" fmla="*/ 157154 h 314325"/>
                <a:gd name="connsiteX4" fmla="*/ 551566 w 552450"/>
                <a:gd name="connsiteY4" fmla="*/ 157154 h 314325"/>
                <a:gd name="connsiteX5" fmla="*/ 394404 w 552450"/>
                <a:gd name="connsiteY5" fmla="*/ 314316 h 314325"/>
                <a:gd name="connsiteX6" fmla="*/ 156279 w 552450"/>
                <a:gd name="connsiteY6" fmla="*/ 314316 h 314325"/>
                <a:gd name="connsiteX7" fmla="*/ -884 w 552450"/>
                <a:gd name="connsiteY7" fmla="*/ 157154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2450" h="314325">
                  <a:moveTo>
                    <a:pt x="-884" y="157154"/>
                  </a:moveTo>
                  <a:cubicBezTo>
                    <a:pt x="-884" y="70355"/>
                    <a:pt x="69477" y="-9"/>
                    <a:pt x="156279" y="-9"/>
                  </a:cubicBezTo>
                  <a:lnTo>
                    <a:pt x="394404" y="-9"/>
                  </a:lnTo>
                  <a:cubicBezTo>
                    <a:pt x="481205" y="-9"/>
                    <a:pt x="551566" y="70355"/>
                    <a:pt x="551566" y="157154"/>
                  </a:cubicBezTo>
                  <a:lnTo>
                    <a:pt x="551566" y="157154"/>
                  </a:lnTo>
                  <a:cubicBezTo>
                    <a:pt x="551566" y="243952"/>
                    <a:pt x="481205" y="314316"/>
                    <a:pt x="394404" y="314316"/>
                  </a:cubicBezTo>
                  <a:lnTo>
                    <a:pt x="156279" y="314316"/>
                  </a:lnTo>
                  <a:cubicBezTo>
                    <a:pt x="69477" y="314316"/>
                    <a:pt x="-884" y="243952"/>
                    <a:pt x="-884" y="157154"/>
                  </a:cubicBez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 dirty="0"/>
            </a:p>
          </p:txBody>
        </p:sp>
        <p:sp>
          <p:nvSpPr>
            <p:cNvPr id="24" name="Freeform: Shape 23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B7642963-5950-4040-A179-E1C2984DE373}"/>
                </a:ext>
              </a:extLst>
            </p:cNvPr>
            <p:cNvSpPr/>
            <p:nvPr/>
          </p:nvSpPr>
          <p:spPr>
            <a:xfrm rot="10800000" flipV="1">
              <a:off x="8537439" y="159777"/>
              <a:ext cx="342900" cy="171450"/>
            </a:xfrm>
            <a:custGeom>
              <a:avLst/>
              <a:gdLst>
                <a:gd name="connsiteX0" fmla="*/ 13 w 342900"/>
                <a:gd name="connsiteY0" fmla="*/ 85733 h 171450"/>
                <a:gd name="connsiteX1" fmla="*/ 85738 w 342900"/>
                <a:gd name="connsiteY1" fmla="*/ 8 h 171450"/>
                <a:gd name="connsiteX2" fmla="*/ 85738 w 342900"/>
                <a:gd name="connsiteY2" fmla="*/ 42871 h 171450"/>
                <a:gd name="connsiteX3" fmla="*/ 342913 w 342900"/>
                <a:gd name="connsiteY3" fmla="*/ 42871 h 171450"/>
                <a:gd name="connsiteX4" fmla="*/ 342913 w 342900"/>
                <a:gd name="connsiteY4" fmla="*/ 128596 h 171450"/>
                <a:gd name="connsiteX5" fmla="*/ 85738 w 342900"/>
                <a:gd name="connsiteY5" fmla="*/ 128596 h 171450"/>
                <a:gd name="connsiteX6" fmla="*/ 85738 w 342900"/>
                <a:gd name="connsiteY6" fmla="*/ 171458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42900" h="171450">
                  <a:moveTo>
                    <a:pt x="13" y="85733"/>
                  </a:moveTo>
                  <a:lnTo>
                    <a:pt x="85738" y="8"/>
                  </a:lnTo>
                  <a:lnTo>
                    <a:pt x="85738" y="42871"/>
                  </a:lnTo>
                  <a:lnTo>
                    <a:pt x="342913" y="42871"/>
                  </a:lnTo>
                  <a:lnTo>
                    <a:pt x="342913" y="128596"/>
                  </a:lnTo>
                  <a:lnTo>
                    <a:pt x="85738" y="128596"/>
                  </a:lnTo>
                  <a:lnTo>
                    <a:pt x="85738" y="171458"/>
                  </a:lnTo>
                  <a:close/>
                </a:path>
              </a:pathLst>
            </a:custGeom>
            <a:solidFill>
              <a:srgbClr val="A399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>
                <a:solidFill>
                  <a:srgbClr val="9CD061"/>
                </a:solidFill>
              </a:endParaRPr>
            </a:p>
          </p:txBody>
        </p:sp>
      </p:grpSp>
      <p:pic>
        <p:nvPicPr>
          <p:cNvPr id="27" name="Graphic 26">
            <a:extLst>
              <a:ext uri="{FF2B5EF4-FFF2-40B4-BE49-F238E27FC236}">
                <a16:creationId xmlns:a16="http://schemas.microsoft.com/office/drawing/2014/main" id="{523DBB07-5052-4246-AE3A-B2824AAFD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30123" r="98292" b="11250"/>
          <a:stretch/>
        </p:blipFill>
        <p:spPr>
          <a:xfrm>
            <a:off x="0" y="2065836"/>
            <a:ext cx="208283" cy="4020641"/>
          </a:xfrm>
          <a:custGeom>
            <a:avLst/>
            <a:gdLst>
              <a:gd name="connsiteX0" fmla="*/ 0 w 156212"/>
              <a:gd name="connsiteY0" fmla="*/ 0 h 3015481"/>
              <a:gd name="connsiteX1" fmla="*/ 156212 w 156212"/>
              <a:gd name="connsiteY1" fmla="*/ 0 h 3015481"/>
              <a:gd name="connsiteX2" fmla="*/ 156212 w 156212"/>
              <a:gd name="connsiteY2" fmla="*/ 3015481 h 3015481"/>
              <a:gd name="connsiteX3" fmla="*/ 0 w 156212"/>
              <a:gd name="connsiteY3" fmla="*/ 3015481 h 3015481"/>
              <a:gd name="connsiteX4" fmla="*/ 0 w 156212"/>
              <a:gd name="connsiteY4" fmla="*/ 0 h 3015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12" h="3015481">
                <a:moveTo>
                  <a:pt x="0" y="0"/>
                </a:moveTo>
                <a:lnTo>
                  <a:pt x="156212" y="0"/>
                </a:lnTo>
                <a:lnTo>
                  <a:pt x="156212" y="3015481"/>
                </a:lnTo>
                <a:lnTo>
                  <a:pt x="0" y="3015481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8" name="Hình tự do: Hình 27">
            <a:extLst>
              <a:ext uri="{FF2B5EF4-FFF2-40B4-BE49-F238E27FC236}">
                <a16:creationId xmlns:a16="http://schemas.microsoft.com/office/drawing/2014/main" id="{DBAD756E-936D-4130-BE5F-5BC79E173638}"/>
              </a:ext>
            </a:extLst>
          </p:cNvPr>
          <p:cNvSpPr/>
          <p:nvPr/>
        </p:nvSpPr>
        <p:spPr>
          <a:xfrm>
            <a:off x="1360021" y="5352512"/>
            <a:ext cx="9870831" cy="740495"/>
          </a:xfrm>
          <a:custGeom>
            <a:avLst/>
            <a:gdLst>
              <a:gd name="connsiteX0" fmla="*/ 293901 w 9870831"/>
              <a:gd name="connsiteY0" fmla="*/ 246330 h 740495"/>
              <a:gd name="connsiteX1" fmla="*/ 179722 w 9870831"/>
              <a:gd name="connsiteY1" fmla="*/ 322013 h 740495"/>
              <a:gd name="connsiteX2" fmla="*/ 169984 w 9870831"/>
              <a:gd name="connsiteY2" fmla="*/ 370247 h 740495"/>
              <a:gd name="connsiteX3" fmla="*/ 169984 w 9870831"/>
              <a:gd name="connsiteY3" fmla="*/ 370246 h 740495"/>
              <a:gd name="connsiteX4" fmla="*/ 169984 w 9870831"/>
              <a:gd name="connsiteY4" fmla="*/ 370247 h 740495"/>
              <a:gd name="connsiteX5" fmla="*/ 169984 w 9870831"/>
              <a:gd name="connsiteY5" fmla="*/ 370247 h 740495"/>
              <a:gd name="connsiteX6" fmla="*/ 179722 w 9870831"/>
              <a:gd name="connsiteY6" fmla="*/ 418480 h 740495"/>
              <a:gd name="connsiteX7" fmla="*/ 293901 w 9870831"/>
              <a:gd name="connsiteY7" fmla="*/ 494163 h 740495"/>
              <a:gd name="connsiteX8" fmla="*/ 9576929 w 9870831"/>
              <a:gd name="connsiteY8" fmla="*/ 494164 h 740495"/>
              <a:gd name="connsiteX9" fmla="*/ 9700846 w 9870831"/>
              <a:gd name="connsiteY9" fmla="*/ 370247 h 740495"/>
              <a:gd name="connsiteX10" fmla="*/ 9700847 w 9870831"/>
              <a:gd name="connsiteY10" fmla="*/ 370247 h 740495"/>
              <a:gd name="connsiteX11" fmla="*/ 9576930 w 9870831"/>
              <a:gd name="connsiteY11" fmla="*/ 246330 h 740495"/>
              <a:gd name="connsiteX12" fmla="*/ 0 w 9870831"/>
              <a:gd name="connsiteY12" fmla="*/ 0 h 740495"/>
              <a:gd name="connsiteX13" fmla="*/ 9870831 w 9870831"/>
              <a:gd name="connsiteY13" fmla="*/ 0 h 740495"/>
              <a:gd name="connsiteX14" fmla="*/ 9870831 w 9870831"/>
              <a:gd name="connsiteY14" fmla="*/ 740495 h 740495"/>
              <a:gd name="connsiteX15" fmla="*/ 0 w 9870831"/>
              <a:gd name="connsiteY15" fmla="*/ 740495 h 740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870831" h="740495">
                <a:moveTo>
                  <a:pt x="293901" y="246330"/>
                </a:moveTo>
                <a:cubicBezTo>
                  <a:pt x="242573" y="246330"/>
                  <a:pt x="198534" y="277538"/>
                  <a:pt x="179722" y="322013"/>
                </a:cubicBezTo>
                <a:lnTo>
                  <a:pt x="169984" y="370247"/>
                </a:lnTo>
                <a:lnTo>
                  <a:pt x="169984" y="370246"/>
                </a:lnTo>
                <a:lnTo>
                  <a:pt x="169984" y="370247"/>
                </a:lnTo>
                <a:lnTo>
                  <a:pt x="169984" y="370247"/>
                </a:lnTo>
                <a:lnTo>
                  <a:pt x="179722" y="418480"/>
                </a:lnTo>
                <a:cubicBezTo>
                  <a:pt x="198534" y="462956"/>
                  <a:pt x="242573" y="494163"/>
                  <a:pt x="293901" y="494163"/>
                </a:cubicBezTo>
                <a:lnTo>
                  <a:pt x="9576929" y="494164"/>
                </a:lnTo>
                <a:cubicBezTo>
                  <a:pt x="9645366" y="494164"/>
                  <a:pt x="9700846" y="438684"/>
                  <a:pt x="9700846" y="370247"/>
                </a:cubicBezTo>
                <a:lnTo>
                  <a:pt x="9700847" y="370247"/>
                </a:lnTo>
                <a:cubicBezTo>
                  <a:pt x="9700847" y="301810"/>
                  <a:pt x="9645367" y="246330"/>
                  <a:pt x="9576930" y="246330"/>
                </a:cubicBezTo>
                <a:close/>
                <a:moveTo>
                  <a:pt x="0" y="0"/>
                </a:moveTo>
                <a:lnTo>
                  <a:pt x="9870831" y="0"/>
                </a:lnTo>
                <a:lnTo>
                  <a:pt x="9870831" y="740495"/>
                </a:lnTo>
                <a:lnTo>
                  <a:pt x="0" y="74049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Hình chữ nhật 28">
            <a:extLst>
              <a:ext uri="{FF2B5EF4-FFF2-40B4-BE49-F238E27FC236}">
                <a16:creationId xmlns:a16="http://schemas.microsoft.com/office/drawing/2014/main" id="{E4B34898-927A-40E0-91A6-E821116E77AE}"/>
              </a:ext>
            </a:extLst>
          </p:cNvPr>
          <p:cNvSpPr/>
          <p:nvPr/>
        </p:nvSpPr>
        <p:spPr>
          <a:xfrm>
            <a:off x="218473" y="5103917"/>
            <a:ext cx="1187726" cy="11298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7F9631C6-3112-4F53-B331-F1AFCF863DD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77622" r="98208" b="108"/>
          <a:stretch/>
        </p:blipFill>
        <p:spPr>
          <a:xfrm>
            <a:off x="0" y="5323291"/>
            <a:ext cx="218473" cy="1527300"/>
          </a:xfrm>
          <a:prstGeom prst="rect">
            <a:avLst/>
          </a:prstGeom>
        </p:spPr>
      </p:pic>
      <p:sp>
        <p:nvSpPr>
          <p:cNvPr id="44" name="Hình Bầu dục 36">
            <a:extLst>
              <a:ext uri="{FF2B5EF4-FFF2-40B4-BE49-F238E27FC236}">
                <a16:creationId xmlns:a16="http://schemas.microsoft.com/office/drawing/2014/main" id="{448F6366-C051-4BC2-9935-74659952540F}"/>
              </a:ext>
            </a:extLst>
          </p:cNvPr>
          <p:cNvSpPr/>
          <p:nvPr/>
        </p:nvSpPr>
        <p:spPr>
          <a:xfrm>
            <a:off x="1157802" y="1682207"/>
            <a:ext cx="3333508" cy="3287210"/>
          </a:xfrm>
          <a:prstGeom prst="ellipse">
            <a:avLst/>
          </a:prstGeom>
          <a:solidFill>
            <a:srgbClr val="7264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Hình Bầu dục 1">
            <a:extLst>
              <a:ext uri="{FF2B5EF4-FFF2-40B4-BE49-F238E27FC236}">
                <a16:creationId xmlns:a16="http://schemas.microsoft.com/office/drawing/2014/main" id="{8C26B3F1-0762-4975-9D1A-C86A294134DF}"/>
              </a:ext>
            </a:extLst>
          </p:cNvPr>
          <p:cNvSpPr/>
          <p:nvPr/>
        </p:nvSpPr>
        <p:spPr>
          <a:xfrm>
            <a:off x="1160972" y="1927185"/>
            <a:ext cx="3333508" cy="3287210"/>
          </a:xfrm>
          <a:prstGeom prst="ellipse">
            <a:avLst/>
          </a:prstGeom>
          <a:solidFill>
            <a:srgbClr val="B0A8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Nhóm 33">
            <a:extLst>
              <a:ext uri="{FF2B5EF4-FFF2-40B4-BE49-F238E27FC236}">
                <a16:creationId xmlns:a16="http://schemas.microsoft.com/office/drawing/2014/main" id="{D98FA3AB-E850-424B-B3D5-580718024BF4}"/>
              </a:ext>
            </a:extLst>
          </p:cNvPr>
          <p:cNvGrpSpPr/>
          <p:nvPr/>
        </p:nvGrpSpPr>
        <p:grpSpPr>
          <a:xfrm>
            <a:off x="1157802" y="1255491"/>
            <a:ext cx="3460497" cy="3910439"/>
            <a:chOff x="1413484" y="1182422"/>
            <a:chExt cx="1953498" cy="2240394"/>
          </a:xfrm>
        </p:grpSpPr>
        <p:sp>
          <p:nvSpPr>
            <p:cNvPr id="58" name="Rectangle: Rounded Corners 55">
              <a:extLst>
                <a:ext uri="{FF2B5EF4-FFF2-40B4-BE49-F238E27FC236}">
                  <a16:creationId xmlns:a16="http://schemas.microsoft.com/office/drawing/2014/main" id="{DBB03F86-2DD8-4F9B-B535-13E2595E8139}"/>
                </a:ext>
              </a:extLst>
            </p:cNvPr>
            <p:cNvSpPr/>
            <p:nvPr/>
          </p:nvSpPr>
          <p:spPr>
            <a:xfrm>
              <a:off x="1817705" y="2448718"/>
              <a:ext cx="1048754" cy="974098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9" name="Freeform: Shape 117">
              <a:extLst>
                <a:ext uri="{FF2B5EF4-FFF2-40B4-BE49-F238E27FC236}">
                  <a16:creationId xmlns:a16="http://schemas.microsoft.com/office/drawing/2014/main" id="{91588350-64A8-49E9-B1F5-3D8A6B4D18CC}"/>
                </a:ext>
              </a:extLst>
            </p:cNvPr>
            <p:cNvSpPr/>
            <p:nvPr/>
          </p:nvSpPr>
          <p:spPr>
            <a:xfrm>
              <a:off x="1874788" y="2442804"/>
              <a:ext cx="1008749" cy="971870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rgbClr val="3FB1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60" name="Straight Connector 119">
              <a:extLst>
                <a:ext uri="{FF2B5EF4-FFF2-40B4-BE49-F238E27FC236}">
                  <a16:creationId xmlns:a16="http://schemas.microsoft.com/office/drawing/2014/main" id="{F62BDE9E-C124-438F-B140-3A33E6ACB8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0384" y="2880081"/>
              <a:ext cx="38850" cy="320951"/>
            </a:xfrm>
            <a:prstGeom prst="line">
              <a:avLst/>
            </a:prstGeom>
            <a:ln w="19050">
              <a:solidFill>
                <a:srgbClr val="2E75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120">
              <a:extLst>
                <a:ext uri="{FF2B5EF4-FFF2-40B4-BE49-F238E27FC236}">
                  <a16:creationId xmlns:a16="http://schemas.microsoft.com/office/drawing/2014/main" id="{B9944FEC-736B-4B09-AEB7-9799FB6BA3EA}"/>
                </a:ext>
              </a:extLst>
            </p:cNvPr>
            <p:cNvCxnSpPr>
              <a:cxnSpLocks/>
            </p:cNvCxnSpPr>
            <p:nvPr/>
          </p:nvCxnSpPr>
          <p:spPr>
            <a:xfrm>
              <a:off x="2700636" y="2871584"/>
              <a:ext cx="26439" cy="218420"/>
            </a:xfrm>
            <a:prstGeom prst="line">
              <a:avLst/>
            </a:prstGeom>
            <a:ln w="19050">
              <a:solidFill>
                <a:srgbClr val="2E75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Freeform: Shape 147">
              <a:extLst>
                <a:ext uri="{FF2B5EF4-FFF2-40B4-BE49-F238E27FC236}">
                  <a16:creationId xmlns:a16="http://schemas.microsoft.com/office/drawing/2014/main" id="{E8ACD23C-6BD1-449B-9168-F401341DC2CD}"/>
                </a:ext>
              </a:extLst>
            </p:cNvPr>
            <p:cNvSpPr/>
            <p:nvPr/>
          </p:nvSpPr>
          <p:spPr>
            <a:xfrm>
              <a:off x="2147943" y="2453196"/>
              <a:ext cx="211418" cy="408088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3" name="Freeform: Shape 148">
              <a:extLst>
                <a:ext uri="{FF2B5EF4-FFF2-40B4-BE49-F238E27FC236}">
                  <a16:creationId xmlns:a16="http://schemas.microsoft.com/office/drawing/2014/main" id="{831A0BB5-D850-4736-ABA4-A6792E363046}"/>
                </a:ext>
              </a:extLst>
            </p:cNvPr>
            <p:cNvSpPr/>
            <p:nvPr/>
          </p:nvSpPr>
          <p:spPr>
            <a:xfrm flipH="1">
              <a:off x="2356283" y="2450624"/>
              <a:ext cx="198951" cy="408087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4" name="Rectangle: Rounded Corners 149">
              <a:extLst>
                <a:ext uri="{FF2B5EF4-FFF2-40B4-BE49-F238E27FC236}">
                  <a16:creationId xmlns:a16="http://schemas.microsoft.com/office/drawing/2014/main" id="{1F5148BE-4F09-4367-AA27-4793354B0ED3}"/>
                </a:ext>
              </a:extLst>
            </p:cNvPr>
            <p:cNvSpPr/>
            <p:nvPr/>
          </p:nvSpPr>
          <p:spPr>
            <a:xfrm>
              <a:off x="2284308" y="2861039"/>
              <a:ext cx="151625" cy="22896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5" name="Oval 150">
              <a:extLst>
                <a:ext uri="{FF2B5EF4-FFF2-40B4-BE49-F238E27FC236}">
                  <a16:creationId xmlns:a16="http://schemas.microsoft.com/office/drawing/2014/main" id="{ECD36D45-E44D-4235-97BE-7DD9476803C0}"/>
                </a:ext>
              </a:extLst>
            </p:cNvPr>
            <p:cNvSpPr/>
            <p:nvPr/>
          </p:nvSpPr>
          <p:spPr>
            <a:xfrm>
              <a:off x="2322976" y="2905692"/>
              <a:ext cx="70119" cy="7011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6" name="Rectangle: Rounded Corners 151">
              <a:extLst>
                <a:ext uri="{FF2B5EF4-FFF2-40B4-BE49-F238E27FC236}">
                  <a16:creationId xmlns:a16="http://schemas.microsoft.com/office/drawing/2014/main" id="{DA81AEB4-1DE6-4793-A38C-9427F99A79A8}"/>
                </a:ext>
              </a:extLst>
            </p:cNvPr>
            <p:cNvSpPr/>
            <p:nvPr/>
          </p:nvSpPr>
          <p:spPr>
            <a:xfrm>
              <a:off x="2337824" y="2962826"/>
              <a:ext cx="43622" cy="41052"/>
            </a:xfrm>
            <a:prstGeom prst="roundRect">
              <a:avLst>
                <a:gd name="adj" fmla="val 4312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7" name="Rectangle: Rounded Corners 121">
              <a:extLst>
                <a:ext uri="{FF2B5EF4-FFF2-40B4-BE49-F238E27FC236}">
                  <a16:creationId xmlns:a16="http://schemas.microsoft.com/office/drawing/2014/main" id="{B543B8D0-E5BF-455C-979F-09539A023FD6}"/>
                </a:ext>
              </a:extLst>
            </p:cNvPr>
            <p:cNvSpPr/>
            <p:nvPr/>
          </p:nvSpPr>
          <p:spPr>
            <a:xfrm>
              <a:off x="2264939" y="2261903"/>
              <a:ext cx="174513" cy="285627"/>
            </a:xfrm>
            <a:prstGeom prst="roundRect">
              <a:avLst/>
            </a:prstGeom>
            <a:solidFill>
              <a:srgbClr val="E4A6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pic>
          <p:nvPicPr>
            <p:cNvPr id="68" name="Hình ảnh 48">
              <a:extLst>
                <a:ext uri="{FF2B5EF4-FFF2-40B4-BE49-F238E27FC236}">
                  <a16:creationId xmlns:a16="http://schemas.microsoft.com/office/drawing/2014/main" id="{13A836CC-8512-48B1-BEBB-B1DE3FC8A92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524"/>
            <a:stretch/>
          </p:blipFill>
          <p:spPr>
            <a:xfrm>
              <a:off x="1413484" y="1182422"/>
              <a:ext cx="1953498" cy="1440258"/>
            </a:xfrm>
            <a:prstGeom prst="rect">
              <a:avLst/>
            </a:prstGeom>
          </p:spPr>
        </p:pic>
      </p:grpSp>
      <p:grpSp>
        <p:nvGrpSpPr>
          <p:cNvPr id="69" name="Arm">
            <a:extLst>
              <a:ext uri="{FF2B5EF4-FFF2-40B4-BE49-F238E27FC236}">
                <a16:creationId xmlns:a16="http://schemas.microsoft.com/office/drawing/2014/main" id="{75BB0D10-9770-47F8-B047-02B2AF4A8A45}"/>
              </a:ext>
            </a:extLst>
          </p:cNvPr>
          <p:cNvGrpSpPr/>
          <p:nvPr/>
        </p:nvGrpSpPr>
        <p:grpSpPr>
          <a:xfrm flipH="1">
            <a:off x="1400887" y="3236291"/>
            <a:ext cx="1226467" cy="3065748"/>
            <a:chOff x="2162973" y="1687008"/>
            <a:chExt cx="479689" cy="1181137"/>
          </a:xfrm>
        </p:grpSpPr>
        <p:grpSp>
          <p:nvGrpSpPr>
            <p:cNvPr id="70" name="Group 75">
              <a:extLst>
                <a:ext uri="{FF2B5EF4-FFF2-40B4-BE49-F238E27FC236}">
                  <a16:creationId xmlns:a16="http://schemas.microsoft.com/office/drawing/2014/main" id="{845D3BFB-D141-4CC3-A216-34A0ADC3C755}"/>
                </a:ext>
              </a:extLst>
            </p:cNvPr>
            <p:cNvGrpSpPr/>
            <p:nvPr/>
          </p:nvGrpSpPr>
          <p:grpSpPr>
            <a:xfrm>
              <a:off x="2366888" y="1687008"/>
              <a:ext cx="275774" cy="708384"/>
              <a:chOff x="2366888" y="1687008"/>
              <a:chExt cx="275774" cy="708384"/>
            </a:xfrm>
          </p:grpSpPr>
          <p:sp>
            <p:nvSpPr>
              <p:cNvPr id="72" name="Oval 77">
                <a:extLst>
                  <a:ext uri="{FF2B5EF4-FFF2-40B4-BE49-F238E27FC236}">
                    <a16:creationId xmlns:a16="http://schemas.microsoft.com/office/drawing/2014/main" id="{F1F98CA9-101A-4387-80F8-25454F6A9750}"/>
                  </a:ext>
                </a:extLst>
              </p:cNvPr>
              <p:cNvSpPr/>
              <p:nvPr/>
            </p:nvSpPr>
            <p:spPr>
              <a:xfrm>
                <a:off x="2403252" y="1687008"/>
                <a:ext cx="239410" cy="250709"/>
              </a:xfrm>
              <a:prstGeom prst="ellipse">
                <a:avLst/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3" name="Rectangle: Rounded Corners 78">
                <a:extLst>
                  <a:ext uri="{FF2B5EF4-FFF2-40B4-BE49-F238E27FC236}">
                    <a16:creationId xmlns:a16="http://schemas.microsoft.com/office/drawing/2014/main" id="{93496725-75AF-4420-A82F-1BFE7F8C2A8A}"/>
                  </a:ext>
                </a:extLst>
              </p:cNvPr>
              <p:cNvSpPr/>
              <p:nvPr/>
            </p:nvSpPr>
            <p:spPr>
              <a:xfrm rot="912596">
                <a:off x="2366888" y="1832884"/>
                <a:ext cx="135228" cy="562508"/>
              </a:xfrm>
              <a:prstGeom prst="roundRect">
                <a:avLst>
                  <a:gd name="adj" fmla="val 50000"/>
                </a:avLst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71" name="Oval 76">
              <a:extLst>
                <a:ext uri="{FF2B5EF4-FFF2-40B4-BE49-F238E27FC236}">
                  <a16:creationId xmlns:a16="http://schemas.microsoft.com/office/drawing/2014/main" id="{FDF39399-4652-45D2-8F3A-91ABE6F5EAEB}"/>
                </a:ext>
              </a:extLst>
            </p:cNvPr>
            <p:cNvSpPr/>
            <p:nvPr/>
          </p:nvSpPr>
          <p:spPr>
            <a:xfrm>
              <a:off x="2162973" y="2742017"/>
              <a:ext cx="126128" cy="12612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4" name="Arm">
            <a:extLst>
              <a:ext uri="{FF2B5EF4-FFF2-40B4-BE49-F238E27FC236}">
                <a16:creationId xmlns:a16="http://schemas.microsoft.com/office/drawing/2014/main" id="{60A6BF02-306D-4D74-B6FE-4BEE159472A7}"/>
              </a:ext>
            </a:extLst>
          </p:cNvPr>
          <p:cNvGrpSpPr/>
          <p:nvPr/>
        </p:nvGrpSpPr>
        <p:grpSpPr>
          <a:xfrm>
            <a:off x="2957124" y="3200400"/>
            <a:ext cx="1254376" cy="3133870"/>
            <a:chOff x="2162973" y="1707612"/>
            <a:chExt cx="472489" cy="1160533"/>
          </a:xfrm>
        </p:grpSpPr>
        <p:grpSp>
          <p:nvGrpSpPr>
            <p:cNvPr id="75" name="Group 75">
              <a:extLst>
                <a:ext uri="{FF2B5EF4-FFF2-40B4-BE49-F238E27FC236}">
                  <a16:creationId xmlns:a16="http://schemas.microsoft.com/office/drawing/2014/main" id="{6C3AC9B6-BE53-42CC-931F-D16C5C9186C9}"/>
                </a:ext>
              </a:extLst>
            </p:cNvPr>
            <p:cNvGrpSpPr/>
            <p:nvPr/>
          </p:nvGrpSpPr>
          <p:grpSpPr>
            <a:xfrm>
              <a:off x="2366888" y="1707612"/>
              <a:ext cx="268574" cy="687780"/>
              <a:chOff x="2366888" y="1707612"/>
              <a:chExt cx="268574" cy="687780"/>
            </a:xfrm>
          </p:grpSpPr>
          <p:sp>
            <p:nvSpPr>
              <p:cNvPr id="77" name="Oval 77">
                <a:extLst>
                  <a:ext uri="{FF2B5EF4-FFF2-40B4-BE49-F238E27FC236}">
                    <a16:creationId xmlns:a16="http://schemas.microsoft.com/office/drawing/2014/main" id="{450322C1-6C50-4023-98D0-E71C8C1D5142}"/>
                  </a:ext>
                </a:extLst>
              </p:cNvPr>
              <p:cNvSpPr/>
              <p:nvPr/>
            </p:nvSpPr>
            <p:spPr>
              <a:xfrm>
                <a:off x="2404328" y="1707612"/>
                <a:ext cx="231134" cy="231134"/>
              </a:xfrm>
              <a:prstGeom prst="ellipse">
                <a:avLst/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8" name="Rectangle: Rounded Corners 78">
                <a:extLst>
                  <a:ext uri="{FF2B5EF4-FFF2-40B4-BE49-F238E27FC236}">
                    <a16:creationId xmlns:a16="http://schemas.microsoft.com/office/drawing/2014/main" id="{DF0596BE-6900-47C2-87F9-ABC4CE341056}"/>
                  </a:ext>
                </a:extLst>
              </p:cNvPr>
              <p:cNvSpPr/>
              <p:nvPr/>
            </p:nvSpPr>
            <p:spPr>
              <a:xfrm rot="912596">
                <a:off x="2366888" y="1832884"/>
                <a:ext cx="135228" cy="562508"/>
              </a:xfrm>
              <a:prstGeom prst="roundRect">
                <a:avLst>
                  <a:gd name="adj" fmla="val 50000"/>
                </a:avLst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76" name="Oval 76">
              <a:extLst>
                <a:ext uri="{FF2B5EF4-FFF2-40B4-BE49-F238E27FC236}">
                  <a16:creationId xmlns:a16="http://schemas.microsoft.com/office/drawing/2014/main" id="{D97EB244-324C-4A1F-9524-2B84B5049E6E}"/>
                </a:ext>
              </a:extLst>
            </p:cNvPr>
            <p:cNvSpPr/>
            <p:nvPr/>
          </p:nvSpPr>
          <p:spPr>
            <a:xfrm>
              <a:off x="2162973" y="2742017"/>
              <a:ext cx="126128" cy="12612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4858214" y="1813173"/>
            <a:ext cx="664977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547066" y="5327286"/>
            <a:ext cx="8094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https://padlet.com/tuntay199/popnq79u1w6cc435</a:t>
            </a:r>
          </a:p>
        </p:txBody>
      </p:sp>
      <p:pic>
        <p:nvPicPr>
          <p:cNvPr id="2050" name="Picture 2" descr="Dạy học trực tuyến với Padlet"/>
          <p:cNvPicPr>
            <a:picLocks noChangeAspect="1" noChangeArrowheads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5761" y="727412"/>
            <a:ext cx="850798" cy="85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1218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d background">
            <a:extLst>
              <a:ext uri="{FF2B5EF4-FFF2-40B4-BE49-F238E27FC236}">
                <a16:creationId xmlns:a16="http://schemas.microsoft.com/office/drawing/2014/main" id="{730386DC-A936-4C84-A902-229ABB460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849F992-A617-4A83-8ED4-0FFC4584CDE9}"/>
              </a:ext>
            </a:extLst>
          </p:cNvPr>
          <p:cNvSpPr/>
          <p:nvPr/>
        </p:nvSpPr>
        <p:spPr>
          <a:xfrm>
            <a:off x="400639" y="345256"/>
            <a:ext cx="11390722" cy="6167487"/>
          </a:xfrm>
          <a:prstGeom prst="roundRect">
            <a:avLst>
              <a:gd name="adj" fmla="val 33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Hình Bầu dục 1">
            <a:extLst>
              <a:ext uri="{FF2B5EF4-FFF2-40B4-BE49-F238E27FC236}">
                <a16:creationId xmlns:a16="http://schemas.microsoft.com/office/drawing/2014/main" id="{424B3055-194E-487E-8D6A-8769B29ECCEB}"/>
              </a:ext>
            </a:extLst>
          </p:cNvPr>
          <p:cNvSpPr/>
          <p:nvPr/>
        </p:nvSpPr>
        <p:spPr>
          <a:xfrm>
            <a:off x="4672974" y="1155469"/>
            <a:ext cx="2992582" cy="2881746"/>
          </a:xfrm>
          <a:prstGeom prst="ellipse">
            <a:avLst/>
          </a:prstGeom>
          <a:solidFill>
            <a:srgbClr val="F4B1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Teacher">
            <a:extLst>
              <a:ext uri="{FF2B5EF4-FFF2-40B4-BE49-F238E27FC236}">
                <a16:creationId xmlns:a16="http://schemas.microsoft.com/office/drawing/2014/main" id="{C29FDC8C-5361-4FC8-A051-D6688A1F0ED9}"/>
              </a:ext>
            </a:extLst>
          </p:cNvPr>
          <p:cNvGrpSpPr/>
          <p:nvPr/>
        </p:nvGrpSpPr>
        <p:grpSpPr>
          <a:xfrm>
            <a:off x="4895757" y="389537"/>
            <a:ext cx="2413751" cy="3647678"/>
            <a:chOff x="1237986" y="1637676"/>
            <a:chExt cx="1758490" cy="2694426"/>
          </a:xfrm>
        </p:grpSpPr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3D362D0C-064B-45F6-9C20-9192F260F212}"/>
                </a:ext>
              </a:extLst>
            </p:cNvPr>
            <p:cNvSpPr/>
            <p:nvPr/>
          </p:nvSpPr>
          <p:spPr>
            <a:xfrm>
              <a:off x="1645379" y="2075876"/>
              <a:ext cx="617673" cy="729984"/>
            </a:xfrm>
            <a:custGeom>
              <a:avLst/>
              <a:gdLst>
                <a:gd name="connsiteX0" fmla="*/ 0 w 912122"/>
                <a:gd name="connsiteY0" fmla="*/ 0 h 992909"/>
                <a:gd name="connsiteX1" fmla="*/ 912122 w 912122"/>
                <a:gd name="connsiteY1" fmla="*/ 0 h 992909"/>
                <a:gd name="connsiteX2" fmla="*/ 912122 w 912122"/>
                <a:gd name="connsiteY2" fmla="*/ 992909 h 992909"/>
                <a:gd name="connsiteX3" fmla="*/ 0 w 912122"/>
                <a:gd name="connsiteY3" fmla="*/ 992909 h 992909"/>
                <a:gd name="connsiteX4" fmla="*/ 0 w 912122"/>
                <a:gd name="connsiteY4" fmla="*/ 0 h 992909"/>
                <a:gd name="connsiteX0" fmla="*/ 96982 w 1009104"/>
                <a:gd name="connsiteY0" fmla="*/ 0 h 992909"/>
                <a:gd name="connsiteX1" fmla="*/ 1009104 w 1009104"/>
                <a:gd name="connsiteY1" fmla="*/ 0 h 992909"/>
                <a:gd name="connsiteX2" fmla="*/ 1009104 w 1009104"/>
                <a:gd name="connsiteY2" fmla="*/ 992909 h 992909"/>
                <a:gd name="connsiteX3" fmla="*/ 0 w 1009104"/>
                <a:gd name="connsiteY3" fmla="*/ 914400 h 992909"/>
                <a:gd name="connsiteX4" fmla="*/ 96982 w 1009104"/>
                <a:gd name="connsiteY4" fmla="*/ 0 h 992909"/>
                <a:gd name="connsiteX0" fmla="*/ 96982 w 1009104"/>
                <a:gd name="connsiteY0" fmla="*/ 0 h 1173074"/>
                <a:gd name="connsiteX1" fmla="*/ 1009104 w 1009104"/>
                <a:gd name="connsiteY1" fmla="*/ 0 h 1173074"/>
                <a:gd name="connsiteX2" fmla="*/ 1009104 w 1009104"/>
                <a:gd name="connsiteY2" fmla="*/ 992909 h 1173074"/>
                <a:gd name="connsiteX3" fmla="*/ 0 w 1009104"/>
                <a:gd name="connsiteY3" fmla="*/ 914400 h 1173074"/>
                <a:gd name="connsiteX4" fmla="*/ 96982 w 1009104"/>
                <a:gd name="connsiteY4" fmla="*/ 0 h 1173074"/>
                <a:gd name="connsiteX0" fmla="*/ 96982 w 1009104"/>
                <a:gd name="connsiteY0" fmla="*/ 0 h 1198989"/>
                <a:gd name="connsiteX1" fmla="*/ 1009104 w 1009104"/>
                <a:gd name="connsiteY1" fmla="*/ 0 h 1198989"/>
                <a:gd name="connsiteX2" fmla="*/ 1009104 w 1009104"/>
                <a:gd name="connsiteY2" fmla="*/ 992909 h 1198989"/>
                <a:gd name="connsiteX3" fmla="*/ 0 w 1009104"/>
                <a:gd name="connsiteY3" fmla="*/ 914400 h 1198989"/>
                <a:gd name="connsiteX4" fmla="*/ 96982 w 1009104"/>
                <a:gd name="connsiteY4" fmla="*/ 0 h 1198989"/>
                <a:gd name="connsiteX0" fmla="*/ 122020 w 1034142"/>
                <a:gd name="connsiteY0" fmla="*/ 0 h 1198989"/>
                <a:gd name="connsiteX1" fmla="*/ 1034142 w 1034142"/>
                <a:gd name="connsiteY1" fmla="*/ 0 h 1198989"/>
                <a:gd name="connsiteX2" fmla="*/ 1034142 w 1034142"/>
                <a:gd name="connsiteY2" fmla="*/ 992909 h 1198989"/>
                <a:gd name="connsiteX3" fmla="*/ 25038 w 1034142"/>
                <a:gd name="connsiteY3" fmla="*/ 914400 h 1198989"/>
                <a:gd name="connsiteX4" fmla="*/ 122020 w 1034142"/>
                <a:gd name="connsiteY4" fmla="*/ 0 h 1198989"/>
                <a:gd name="connsiteX0" fmla="*/ 116740 w 1028862"/>
                <a:gd name="connsiteY0" fmla="*/ 0 h 1198989"/>
                <a:gd name="connsiteX1" fmla="*/ 1028862 w 1028862"/>
                <a:gd name="connsiteY1" fmla="*/ 0 h 1198989"/>
                <a:gd name="connsiteX2" fmla="*/ 1028862 w 1028862"/>
                <a:gd name="connsiteY2" fmla="*/ 992909 h 1198989"/>
                <a:gd name="connsiteX3" fmla="*/ 19758 w 1028862"/>
                <a:gd name="connsiteY3" fmla="*/ 914400 h 1198989"/>
                <a:gd name="connsiteX4" fmla="*/ 116740 w 1028862"/>
                <a:gd name="connsiteY4" fmla="*/ 0 h 1198989"/>
                <a:gd name="connsiteX0" fmla="*/ 62618 w 974740"/>
                <a:gd name="connsiteY0" fmla="*/ 0 h 1212690"/>
                <a:gd name="connsiteX1" fmla="*/ 974740 w 974740"/>
                <a:gd name="connsiteY1" fmla="*/ 0 h 1212690"/>
                <a:gd name="connsiteX2" fmla="*/ 974740 w 974740"/>
                <a:gd name="connsiteY2" fmla="*/ 992909 h 1212690"/>
                <a:gd name="connsiteX3" fmla="*/ 25672 w 974740"/>
                <a:gd name="connsiteY3" fmla="*/ 960582 h 1212690"/>
                <a:gd name="connsiteX4" fmla="*/ 62618 w 974740"/>
                <a:gd name="connsiteY4" fmla="*/ 0 h 1212690"/>
                <a:gd name="connsiteX0" fmla="*/ 119707 w 1031829"/>
                <a:gd name="connsiteY0" fmla="*/ 0 h 1212690"/>
                <a:gd name="connsiteX1" fmla="*/ 1031829 w 1031829"/>
                <a:gd name="connsiteY1" fmla="*/ 0 h 1212690"/>
                <a:gd name="connsiteX2" fmla="*/ 1031829 w 1031829"/>
                <a:gd name="connsiteY2" fmla="*/ 992909 h 1212690"/>
                <a:gd name="connsiteX3" fmla="*/ 82761 w 1031829"/>
                <a:gd name="connsiteY3" fmla="*/ 960582 h 1212690"/>
                <a:gd name="connsiteX4" fmla="*/ 119707 w 1031829"/>
                <a:gd name="connsiteY4" fmla="*/ 0 h 1212690"/>
                <a:gd name="connsiteX0" fmla="*/ 119707 w 1031829"/>
                <a:gd name="connsiteY0" fmla="*/ 0 h 1190144"/>
                <a:gd name="connsiteX1" fmla="*/ 1031829 w 1031829"/>
                <a:gd name="connsiteY1" fmla="*/ 0 h 1190144"/>
                <a:gd name="connsiteX2" fmla="*/ 1031829 w 1031829"/>
                <a:gd name="connsiteY2" fmla="*/ 992909 h 1190144"/>
                <a:gd name="connsiteX3" fmla="*/ 82761 w 1031829"/>
                <a:gd name="connsiteY3" fmla="*/ 960582 h 1190144"/>
                <a:gd name="connsiteX4" fmla="*/ 119707 w 1031829"/>
                <a:gd name="connsiteY4" fmla="*/ 0 h 1190144"/>
                <a:gd name="connsiteX0" fmla="*/ 119707 w 1031829"/>
                <a:gd name="connsiteY0" fmla="*/ 0 h 1155255"/>
                <a:gd name="connsiteX1" fmla="*/ 1031829 w 1031829"/>
                <a:gd name="connsiteY1" fmla="*/ 0 h 1155255"/>
                <a:gd name="connsiteX2" fmla="*/ 1031829 w 1031829"/>
                <a:gd name="connsiteY2" fmla="*/ 992909 h 1155255"/>
                <a:gd name="connsiteX3" fmla="*/ 82761 w 1031829"/>
                <a:gd name="connsiteY3" fmla="*/ 960582 h 1155255"/>
                <a:gd name="connsiteX4" fmla="*/ 119707 w 1031829"/>
                <a:gd name="connsiteY4" fmla="*/ 0 h 1155255"/>
                <a:gd name="connsiteX0" fmla="*/ 119707 w 1031829"/>
                <a:gd name="connsiteY0" fmla="*/ 0 h 1160623"/>
                <a:gd name="connsiteX1" fmla="*/ 1031829 w 1031829"/>
                <a:gd name="connsiteY1" fmla="*/ 0 h 1160623"/>
                <a:gd name="connsiteX2" fmla="*/ 1031829 w 1031829"/>
                <a:gd name="connsiteY2" fmla="*/ 992909 h 1160623"/>
                <a:gd name="connsiteX3" fmla="*/ 82761 w 1031829"/>
                <a:gd name="connsiteY3" fmla="*/ 960582 h 1160623"/>
                <a:gd name="connsiteX4" fmla="*/ 119707 w 1031829"/>
                <a:gd name="connsiteY4" fmla="*/ 0 h 1160623"/>
                <a:gd name="connsiteX0" fmla="*/ 119707 w 1031829"/>
                <a:gd name="connsiteY0" fmla="*/ 0 h 1219446"/>
                <a:gd name="connsiteX1" fmla="*/ 1031829 w 1031829"/>
                <a:gd name="connsiteY1" fmla="*/ 0 h 1219446"/>
                <a:gd name="connsiteX2" fmla="*/ 1025298 w 1031829"/>
                <a:gd name="connsiteY2" fmla="*/ 1071286 h 1219446"/>
                <a:gd name="connsiteX3" fmla="*/ 82761 w 1031829"/>
                <a:gd name="connsiteY3" fmla="*/ 960582 h 1219446"/>
                <a:gd name="connsiteX4" fmla="*/ 119707 w 1031829"/>
                <a:gd name="connsiteY4" fmla="*/ 0 h 1219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29" h="1219446">
                  <a:moveTo>
                    <a:pt x="119707" y="0"/>
                  </a:moveTo>
                  <a:lnTo>
                    <a:pt x="1031829" y="0"/>
                  </a:lnTo>
                  <a:lnTo>
                    <a:pt x="1025298" y="1071286"/>
                  </a:lnTo>
                  <a:cubicBezTo>
                    <a:pt x="513439" y="1428425"/>
                    <a:pt x="142038" y="1037552"/>
                    <a:pt x="82761" y="960582"/>
                  </a:cubicBezTo>
                  <a:cubicBezTo>
                    <a:pt x="-134294" y="762000"/>
                    <a:pt x="147416" y="327891"/>
                    <a:pt x="119707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3" name="Oval 145">
              <a:extLst>
                <a:ext uri="{FF2B5EF4-FFF2-40B4-BE49-F238E27FC236}">
                  <a16:creationId xmlns:a16="http://schemas.microsoft.com/office/drawing/2014/main" id="{868C8EAC-F53D-4836-8020-3433E19BA548}"/>
                </a:ext>
              </a:extLst>
            </p:cNvPr>
            <p:cNvSpPr/>
            <p:nvPr/>
          </p:nvSpPr>
          <p:spPr>
            <a:xfrm rot="826891">
              <a:off x="2157716" y="1758091"/>
              <a:ext cx="375449" cy="538118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4" name="Oval 146">
              <a:extLst>
                <a:ext uri="{FF2B5EF4-FFF2-40B4-BE49-F238E27FC236}">
                  <a16:creationId xmlns:a16="http://schemas.microsoft.com/office/drawing/2014/main" id="{5FF0A160-7557-4D6C-9BD3-1BB32ADE086D}"/>
                </a:ext>
              </a:extLst>
            </p:cNvPr>
            <p:cNvSpPr/>
            <p:nvPr/>
          </p:nvSpPr>
          <p:spPr>
            <a:xfrm rot="7541460">
              <a:off x="2124583" y="2089458"/>
              <a:ext cx="375449" cy="538118"/>
            </a:xfrm>
            <a:prstGeom prst="ellipse">
              <a:avLst/>
            </a:prstGeom>
            <a:solidFill>
              <a:srgbClr val="413B7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5" name="Oval 147">
              <a:extLst>
                <a:ext uri="{FF2B5EF4-FFF2-40B4-BE49-F238E27FC236}">
                  <a16:creationId xmlns:a16="http://schemas.microsoft.com/office/drawing/2014/main" id="{0232A857-2057-46B9-9BC1-30C5F8657DA4}"/>
                </a:ext>
              </a:extLst>
            </p:cNvPr>
            <p:cNvSpPr/>
            <p:nvPr/>
          </p:nvSpPr>
          <p:spPr>
            <a:xfrm>
              <a:off x="1701688" y="1760087"/>
              <a:ext cx="702873" cy="624784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6" name="Rectangle 20">
              <a:extLst>
                <a:ext uri="{FF2B5EF4-FFF2-40B4-BE49-F238E27FC236}">
                  <a16:creationId xmlns:a16="http://schemas.microsoft.com/office/drawing/2014/main" id="{14AE0917-5986-4070-BEFD-8C7C513DCA62}"/>
                </a:ext>
              </a:extLst>
            </p:cNvPr>
            <p:cNvSpPr/>
            <p:nvPr/>
          </p:nvSpPr>
          <p:spPr>
            <a:xfrm>
              <a:off x="1414382" y="2822197"/>
              <a:ext cx="297579" cy="672414"/>
            </a:xfrm>
            <a:custGeom>
              <a:avLst/>
              <a:gdLst>
                <a:gd name="connsiteX0" fmla="*/ 0 w 456454"/>
                <a:gd name="connsiteY0" fmla="*/ 0 h 1020471"/>
                <a:gd name="connsiteX1" fmla="*/ 456454 w 456454"/>
                <a:gd name="connsiteY1" fmla="*/ 0 h 1020471"/>
                <a:gd name="connsiteX2" fmla="*/ 456454 w 456454"/>
                <a:gd name="connsiteY2" fmla="*/ 1020471 h 1020471"/>
                <a:gd name="connsiteX3" fmla="*/ 0 w 456454"/>
                <a:gd name="connsiteY3" fmla="*/ 1020471 h 1020471"/>
                <a:gd name="connsiteX4" fmla="*/ 0 w 456454"/>
                <a:gd name="connsiteY4" fmla="*/ 0 h 1020471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96989"/>
                <a:gd name="connsiteY0" fmla="*/ 102803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4" fmla="*/ 0 w 496989"/>
                <a:gd name="connsiteY4" fmla="*/ 102803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7109" h="1123274">
                  <a:moveTo>
                    <a:pt x="120" y="1123274"/>
                  </a:moveTo>
                  <a:cubicBezTo>
                    <a:pt x="-1030" y="808366"/>
                    <a:pt x="-2181" y="93071"/>
                    <a:pt x="418700" y="0"/>
                  </a:cubicBezTo>
                  <a:cubicBezTo>
                    <a:pt x="577412" y="98482"/>
                    <a:pt x="443949" y="748849"/>
                    <a:pt x="456574" y="1123274"/>
                  </a:cubicBezTo>
                  <a:lnTo>
                    <a:pt x="120" y="1123274"/>
                  </a:ln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7" name="Rectangle 21">
              <a:extLst>
                <a:ext uri="{FF2B5EF4-FFF2-40B4-BE49-F238E27FC236}">
                  <a16:creationId xmlns:a16="http://schemas.microsoft.com/office/drawing/2014/main" id="{4403336F-62BA-4A4E-B7E2-A18C59CBB7AA}"/>
                </a:ext>
              </a:extLst>
            </p:cNvPr>
            <p:cNvSpPr/>
            <p:nvPr/>
          </p:nvSpPr>
          <p:spPr>
            <a:xfrm>
              <a:off x="1613218" y="2760658"/>
              <a:ext cx="465214" cy="1456233"/>
            </a:xfrm>
            <a:custGeom>
              <a:avLst/>
              <a:gdLst>
                <a:gd name="connsiteX0" fmla="*/ 0 w 593183"/>
                <a:gd name="connsiteY0" fmla="*/ 0 h 1480377"/>
                <a:gd name="connsiteX1" fmla="*/ 593183 w 593183"/>
                <a:gd name="connsiteY1" fmla="*/ 0 h 1480377"/>
                <a:gd name="connsiteX2" fmla="*/ 593183 w 593183"/>
                <a:gd name="connsiteY2" fmla="*/ 1480377 h 1480377"/>
                <a:gd name="connsiteX3" fmla="*/ 0 w 593183"/>
                <a:gd name="connsiteY3" fmla="*/ 1480377 h 1480377"/>
                <a:gd name="connsiteX4" fmla="*/ 0 w 593183"/>
                <a:gd name="connsiteY4" fmla="*/ 0 h 1480377"/>
                <a:gd name="connsiteX0" fmla="*/ 0 w 593183"/>
                <a:gd name="connsiteY0" fmla="*/ 205605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0 w 593183"/>
                <a:gd name="connsiteY4" fmla="*/ 205605 h 1685982"/>
                <a:gd name="connsiteX0" fmla="*/ 21643 w 593183"/>
                <a:gd name="connsiteY0" fmla="*/ 97392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21643 w 593183"/>
                <a:gd name="connsiteY4" fmla="*/ 97392 h 168598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777145"/>
                <a:gd name="connsiteY0" fmla="*/ 97392 h 2432652"/>
                <a:gd name="connsiteX1" fmla="*/ 447096 w 777145"/>
                <a:gd name="connsiteY1" fmla="*/ 0 h 2432652"/>
                <a:gd name="connsiteX2" fmla="*/ 777145 w 777145"/>
                <a:gd name="connsiteY2" fmla="*/ 2367724 h 2432652"/>
                <a:gd name="connsiteX3" fmla="*/ 0 w 777145"/>
                <a:gd name="connsiteY3" fmla="*/ 2432652 h 2432652"/>
                <a:gd name="connsiteX4" fmla="*/ 102803 w 777145"/>
                <a:gd name="connsiteY4" fmla="*/ 97392 h 243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145" h="2432652">
                  <a:moveTo>
                    <a:pt x="102803" y="97392"/>
                  </a:moveTo>
                  <a:lnTo>
                    <a:pt x="447096" y="0"/>
                  </a:lnTo>
                  <a:lnTo>
                    <a:pt x="777145" y="2367724"/>
                  </a:lnTo>
                  <a:lnTo>
                    <a:pt x="0" y="2432652"/>
                  </a:lnTo>
                  <a:cubicBezTo>
                    <a:pt x="223640" y="2119548"/>
                    <a:pt x="-39678" y="1113881"/>
                    <a:pt x="102803" y="97392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8" name="Rectangle 22">
              <a:extLst>
                <a:ext uri="{FF2B5EF4-FFF2-40B4-BE49-F238E27FC236}">
                  <a16:creationId xmlns:a16="http://schemas.microsoft.com/office/drawing/2014/main" id="{77571351-94B2-433B-9ACE-3657D3450857}"/>
                </a:ext>
              </a:extLst>
            </p:cNvPr>
            <p:cNvSpPr/>
            <p:nvPr/>
          </p:nvSpPr>
          <p:spPr>
            <a:xfrm>
              <a:off x="2394452" y="2756528"/>
              <a:ext cx="351628" cy="1467232"/>
            </a:xfrm>
            <a:custGeom>
              <a:avLst/>
              <a:gdLst>
                <a:gd name="connsiteX0" fmla="*/ 0 w 82835"/>
                <a:gd name="connsiteY0" fmla="*/ 0 h 2045226"/>
                <a:gd name="connsiteX1" fmla="*/ 82835 w 82835"/>
                <a:gd name="connsiteY1" fmla="*/ 0 h 2045226"/>
                <a:gd name="connsiteX2" fmla="*/ 82835 w 82835"/>
                <a:gd name="connsiteY2" fmla="*/ 2045226 h 2045226"/>
                <a:gd name="connsiteX3" fmla="*/ 0 w 82835"/>
                <a:gd name="connsiteY3" fmla="*/ 2045226 h 2045226"/>
                <a:gd name="connsiteX4" fmla="*/ 0 w 82835"/>
                <a:gd name="connsiteY4" fmla="*/ 0 h 2045226"/>
                <a:gd name="connsiteX0" fmla="*/ 0 w 380421"/>
                <a:gd name="connsiteY0" fmla="*/ 70339 h 2115565"/>
                <a:gd name="connsiteX1" fmla="*/ 380421 w 380421"/>
                <a:gd name="connsiteY1" fmla="*/ 0 h 2115565"/>
                <a:gd name="connsiteX2" fmla="*/ 82835 w 380421"/>
                <a:gd name="connsiteY2" fmla="*/ 2115565 h 2115565"/>
                <a:gd name="connsiteX3" fmla="*/ 0 w 380421"/>
                <a:gd name="connsiteY3" fmla="*/ 2115565 h 2115565"/>
                <a:gd name="connsiteX4" fmla="*/ 0 w 380421"/>
                <a:gd name="connsiteY4" fmla="*/ 70339 h 2115565"/>
                <a:gd name="connsiteX0" fmla="*/ 0 w 391243"/>
                <a:gd name="connsiteY0" fmla="*/ 0 h 2223777"/>
                <a:gd name="connsiteX1" fmla="*/ 391243 w 391243"/>
                <a:gd name="connsiteY1" fmla="*/ 108212 h 2223777"/>
                <a:gd name="connsiteX2" fmla="*/ 93657 w 391243"/>
                <a:gd name="connsiteY2" fmla="*/ 2223777 h 2223777"/>
                <a:gd name="connsiteX3" fmla="*/ 10822 w 391243"/>
                <a:gd name="connsiteY3" fmla="*/ 2223777 h 2223777"/>
                <a:gd name="connsiteX4" fmla="*/ 0 w 391243"/>
                <a:gd name="connsiteY4" fmla="*/ 0 h 2223777"/>
                <a:gd name="connsiteX0" fmla="*/ 0 w 450760"/>
                <a:gd name="connsiteY0" fmla="*/ 0 h 2391507"/>
                <a:gd name="connsiteX1" fmla="*/ 391243 w 450760"/>
                <a:gd name="connsiteY1" fmla="*/ 108212 h 2391507"/>
                <a:gd name="connsiteX2" fmla="*/ 450760 w 450760"/>
                <a:gd name="connsiteY2" fmla="*/ 2391507 h 2391507"/>
                <a:gd name="connsiteX3" fmla="*/ 10822 w 450760"/>
                <a:gd name="connsiteY3" fmla="*/ 2223777 h 2391507"/>
                <a:gd name="connsiteX4" fmla="*/ 0 w 450760"/>
                <a:gd name="connsiteY4" fmla="*/ 0 h 2391507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5521" h="2451025">
                  <a:moveTo>
                    <a:pt x="6065" y="0"/>
                  </a:moveTo>
                  <a:lnTo>
                    <a:pt x="397308" y="108212"/>
                  </a:lnTo>
                  <a:cubicBezTo>
                    <a:pt x="249417" y="301192"/>
                    <a:pt x="312541" y="1960459"/>
                    <a:pt x="505521" y="2407739"/>
                  </a:cubicBezTo>
                  <a:lnTo>
                    <a:pt x="655" y="2451025"/>
                  </a:lnTo>
                  <a:cubicBezTo>
                    <a:pt x="-2952" y="1709766"/>
                    <a:pt x="9672" y="741259"/>
                    <a:pt x="6065" y="0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Rectangle 23">
              <a:extLst>
                <a:ext uri="{FF2B5EF4-FFF2-40B4-BE49-F238E27FC236}">
                  <a16:creationId xmlns:a16="http://schemas.microsoft.com/office/drawing/2014/main" id="{CAAA5608-38B0-44A8-8358-9B0ACFAB0AED}"/>
                </a:ext>
              </a:extLst>
            </p:cNvPr>
            <p:cNvSpPr/>
            <p:nvPr/>
          </p:nvSpPr>
          <p:spPr>
            <a:xfrm>
              <a:off x="2586567" y="2803511"/>
              <a:ext cx="287756" cy="674907"/>
            </a:xfrm>
            <a:custGeom>
              <a:avLst/>
              <a:gdLst>
                <a:gd name="connsiteX0" fmla="*/ 0 w 334358"/>
                <a:gd name="connsiteY0" fmla="*/ 0 h 559320"/>
                <a:gd name="connsiteX1" fmla="*/ 334358 w 334358"/>
                <a:gd name="connsiteY1" fmla="*/ 0 h 559320"/>
                <a:gd name="connsiteX2" fmla="*/ 334358 w 334358"/>
                <a:gd name="connsiteY2" fmla="*/ 559320 h 559320"/>
                <a:gd name="connsiteX3" fmla="*/ 0 w 334358"/>
                <a:gd name="connsiteY3" fmla="*/ 559320 h 559320"/>
                <a:gd name="connsiteX4" fmla="*/ 0 w 334358"/>
                <a:gd name="connsiteY4" fmla="*/ 0 h 559320"/>
                <a:gd name="connsiteX0" fmla="*/ 0 w 361411"/>
                <a:gd name="connsiteY0" fmla="*/ 0 h 862316"/>
                <a:gd name="connsiteX1" fmla="*/ 361411 w 361411"/>
                <a:gd name="connsiteY1" fmla="*/ 302996 h 862316"/>
                <a:gd name="connsiteX2" fmla="*/ 361411 w 361411"/>
                <a:gd name="connsiteY2" fmla="*/ 862316 h 862316"/>
                <a:gd name="connsiteX3" fmla="*/ 27053 w 361411"/>
                <a:gd name="connsiteY3" fmla="*/ 862316 h 862316"/>
                <a:gd name="connsiteX4" fmla="*/ 0 w 361411"/>
                <a:gd name="connsiteY4" fmla="*/ 0 h 862316"/>
                <a:gd name="connsiteX0" fmla="*/ 0 w 393875"/>
                <a:gd name="connsiteY0" fmla="*/ 0 h 862316"/>
                <a:gd name="connsiteX1" fmla="*/ 393875 w 393875"/>
                <a:gd name="connsiteY1" fmla="*/ 351691 h 862316"/>
                <a:gd name="connsiteX2" fmla="*/ 361411 w 393875"/>
                <a:gd name="connsiteY2" fmla="*/ 862316 h 862316"/>
                <a:gd name="connsiteX3" fmla="*/ 27053 w 393875"/>
                <a:gd name="connsiteY3" fmla="*/ 862316 h 862316"/>
                <a:gd name="connsiteX4" fmla="*/ 0 w 393875"/>
                <a:gd name="connsiteY4" fmla="*/ 0 h 862316"/>
                <a:gd name="connsiteX0" fmla="*/ 59517 w 453392"/>
                <a:gd name="connsiteY0" fmla="*/ 0 h 970529"/>
                <a:gd name="connsiteX1" fmla="*/ 453392 w 453392"/>
                <a:gd name="connsiteY1" fmla="*/ 351691 h 970529"/>
                <a:gd name="connsiteX2" fmla="*/ 420928 w 453392"/>
                <a:gd name="connsiteY2" fmla="*/ 862316 h 970529"/>
                <a:gd name="connsiteX3" fmla="*/ 0 w 453392"/>
                <a:gd name="connsiteY3" fmla="*/ 970529 h 970529"/>
                <a:gd name="connsiteX4" fmla="*/ 59517 w 453392"/>
                <a:gd name="connsiteY4" fmla="*/ 0 h 970529"/>
                <a:gd name="connsiteX0" fmla="*/ 59517 w 453392"/>
                <a:gd name="connsiteY0" fmla="*/ 0 h 1127438"/>
                <a:gd name="connsiteX1" fmla="*/ 453392 w 453392"/>
                <a:gd name="connsiteY1" fmla="*/ 351691 h 1127438"/>
                <a:gd name="connsiteX2" fmla="*/ 447981 w 453392"/>
                <a:gd name="connsiteY2" fmla="*/ 1127438 h 1127438"/>
                <a:gd name="connsiteX3" fmla="*/ 0 w 453392"/>
                <a:gd name="connsiteY3" fmla="*/ 970529 h 1127438"/>
                <a:gd name="connsiteX4" fmla="*/ 59517 w 453392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48204"/>
                <a:gd name="connsiteY0" fmla="*/ 0 h 1127438"/>
                <a:gd name="connsiteX1" fmla="*/ 447981 w 448204"/>
                <a:gd name="connsiteY1" fmla="*/ 1127438 h 1127438"/>
                <a:gd name="connsiteX2" fmla="*/ 0 w 448204"/>
                <a:gd name="connsiteY2" fmla="*/ 970529 h 1127438"/>
                <a:gd name="connsiteX3" fmla="*/ 59517 w 448204"/>
                <a:gd name="connsiteY3" fmla="*/ 0 h 1127438"/>
                <a:gd name="connsiteX0" fmla="*/ 59517 w 457503"/>
                <a:gd name="connsiteY0" fmla="*/ 0 h 1127438"/>
                <a:gd name="connsiteX1" fmla="*/ 447981 w 457503"/>
                <a:gd name="connsiteY1" fmla="*/ 1127438 h 1127438"/>
                <a:gd name="connsiteX2" fmla="*/ 0 w 457503"/>
                <a:gd name="connsiteY2" fmla="*/ 970529 h 1127438"/>
                <a:gd name="connsiteX3" fmla="*/ 59517 w 457503"/>
                <a:gd name="connsiteY3" fmla="*/ 0 h 1127438"/>
                <a:gd name="connsiteX0" fmla="*/ 59517 w 468149"/>
                <a:gd name="connsiteY0" fmla="*/ 0 h 1127438"/>
                <a:gd name="connsiteX1" fmla="*/ 447981 w 468149"/>
                <a:gd name="connsiteY1" fmla="*/ 1127438 h 1127438"/>
                <a:gd name="connsiteX2" fmla="*/ 0 w 468149"/>
                <a:gd name="connsiteY2" fmla="*/ 970529 h 1127438"/>
                <a:gd name="connsiteX3" fmla="*/ 59517 w 468149"/>
                <a:gd name="connsiteY3" fmla="*/ 0 h 1127438"/>
                <a:gd name="connsiteX0" fmla="*/ 72068 w 480700"/>
                <a:gd name="connsiteY0" fmla="*/ 0 h 1127438"/>
                <a:gd name="connsiteX1" fmla="*/ 460532 w 480700"/>
                <a:gd name="connsiteY1" fmla="*/ 1127438 h 1127438"/>
                <a:gd name="connsiteX2" fmla="*/ 12551 w 480700"/>
                <a:gd name="connsiteY2" fmla="*/ 970529 h 1127438"/>
                <a:gd name="connsiteX3" fmla="*/ 72068 w 480700"/>
                <a:gd name="connsiteY3" fmla="*/ 0 h 1127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00" h="1127438">
                  <a:moveTo>
                    <a:pt x="72068" y="0"/>
                  </a:moveTo>
                  <a:cubicBezTo>
                    <a:pt x="401031" y="101900"/>
                    <a:pt x="535379" y="181139"/>
                    <a:pt x="460532" y="1127438"/>
                  </a:cubicBezTo>
                  <a:lnTo>
                    <a:pt x="12551" y="970529"/>
                  </a:lnTo>
                  <a:cubicBezTo>
                    <a:pt x="32390" y="647019"/>
                    <a:pt x="-58608" y="434346"/>
                    <a:pt x="72068" y="0"/>
                  </a:cubicBez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1ED831FE-639F-4967-8C91-A58CF3779950}"/>
                </a:ext>
              </a:extLst>
            </p:cNvPr>
            <p:cNvSpPr/>
            <p:nvPr/>
          </p:nvSpPr>
          <p:spPr>
            <a:xfrm>
              <a:off x="1829520" y="2607995"/>
              <a:ext cx="568177" cy="376895"/>
            </a:xfrm>
            <a:custGeom>
              <a:avLst/>
              <a:gdLst>
                <a:gd name="connsiteX0" fmla="*/ 0 w 551749"/>
                <a:gd name="connsiteY0" fmla="*/ 0 h 579449"/>
                <a:gd name="connsiteX1" fmla="*/ 551749 w 551749"/>
                <a:gd name="connsiteY1" fmla="*/ 0 h 579449"/>
                <a:gd name="connsiteX2" fmla="*/ 551749 w 551749"/>
                <a:gd name="connsiteY2" fmla="*/ 579449 h 579449"/>
                <a:gd name="connsiteX3" fmla="*/ 0 w 551749"/>
                <a:gd name="connsiteY3" fmla="*/ 579449 h 579449"/>
                <a:gd name="connsiteX4" fmla="*/ 0 w 551749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146" h="629606">
                  <a:moveTo>
                    <a:pt x="258501" y="0"/>
                  </a:moveTo>
                  <a:lnTo>
                    <a:pt x="810250" y="0"/>
                  </a:lnTo>
                  <a:lnTo>
                    <a:pt x="949146" y="629606"/>
                  </a:lnTo>
                  <a:cubicBezTo>
                    <a:pt x="574891" y="625748"/>
                    <a:pt x="316382" y="444411"/>
                    <a:pt x="0" y="351814"/>
                  </a:cubicBezTo>
                  <a:cubicBezTo>
                    <a:pt x="425691" y="99505"/>
                    <a:pt x="218632" y="47823"/>
                    <a:pt x="258501" y="0"/>
                  </a:cubicBezTo>
                  <a:close/>
                </a:path>
              </a:pathLst>
            </a:custGeom>
            <a:solidFill>
              <a:srgbClr val="E48D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Rectangle: Rounded Corners 153">
              <a:extLst>
                <a:ext uri="{FF2B5EF4-FFF2-40B4-BE49-F238E27FC236}">
                  <a16:creationId xmlns:a16="http://schemas.microsoft.com/office/drawing/2014/main" id="{130DE939-F93C-4A4C-BAD4-E9665C7A84B6}"/>
                </a:ext>
              </a:extLst>
            </p:cNvPr>
            <p:cNvSpPr/>
            <p:nvPr/>
          </p:nvSpPr>
          <p:spPr>
            <a:xfrm>
              <a:off x="1832665" y="1898882"/>
              <a:ext cx="641765" cy="813568"/>
            </a:xfrm>
            <a:prstGeom prst="roundRect">
              <a:avLst>
                <a:gd name="adj" fmla="val 50000"/>
              </a:avLst>
            </a:prstGeom>
            <a:solidFill>
              <a:srgbClr val="F4B9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FB22E3EB-03BD-4E90-999C-C3CE247624B9}"/>
                </a:ext>
              </a:extLst>
            </p:cNvPr>
            <p:cNvSpPr/>
            <p:nvPr/>
          </p:nvSpPr>
          <p:spPr>
            <a:xfrm>
              <a:off x="1861425" y="2758876"/>
              <a:ext cx="636448" cy="1386197"/>
            </a:xfrm>
            <a:custGeom>
              <a:avLst/>
              <a:gdLst>
                <a:gd name="connsiteX0" fmla="*/ 0 w 1063193"/>
                <a:gd name="connsiteY0" fmla="*/ 0 h 2283191"/>
                <a:gd name="connsiteX1" fmla="*/ 1063193 w 1063193"/>
                <a:gd name="connsiteY1" fmla="*/ 0 h 2283191"/>
                <a:gd name="connsiteX2" fmla="*/ 1063193 w 1063193"/>
                <a:gd name="connsiteY2" fmla="*/ 2283191 h 2283191"/>
                <a:gd name="connsiteX3" fmla="*/ 0 w 1063193"/>
                <a:gd name="connsiteY3" fmla="*/ 2283191 h 2283191"/>
                <a:gd name="connsiteX4" fmla="*/ 0 w 1063193"/>
                <a:gd name="connsiteY4" fmla="*/ 0 h 2283191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36140 w 1063193"/>
                <a:gd name="connsiteY1" fmla="*/ 5411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3193" h="2315655">
                  <a:moveTo>
                    <a:pt x="21643" y="0"/>
                  </a:moveTo>
                  <a:cubicBezTo>
                    <a:pt x="287666" y="297585"/>
                    <a:pt x="764707" y="205606"/>
                    <a:pt x="1036140" y="5411"/>
                  </a:cubicBezTo>
                  <a:lnTo>
                    <a:pt x="1063193" y="2315655"/>
                  </a:lnTo>
                  <a:lnTo>
                    <a:pt x="0" y="2315655"/>
                  </a:lnTo>
                  <a:lnTo>
                    <a:pt x="21643" y="0"/>
                  </a:ln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" name="Oval 155">
              <a:extLst>
                <a:ext uri="{FF2B5EF4-FFF2-40B4-BE49-F238E27FC236}">
                  <a16:creationId xmlns:a16="http://schemas.microsoft.com/office/drawing/2014/main" id="{17707E00-2180-47F6-B67E-82CD9CF1F24F}"/>
                </a:ext>
              </a:extLst>
            </p:cNvPr>
            <p:cNvSpPr/>
            <p:nvPr/>
          </p:nvSpPr>
          <p:spPr>
            <a:xfrm rot="4801032">
              <a:off x="1744629" y="2328827"/>
              <a:ext cx="194772" cy="127972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" name="Oval 156">
              <a:extLst>
                <a:ext uri="{FF2B5EF4-FFF2-40B4-BE49-F238E27FC236}">
                  <a16:creationId xmlns:a16="http://schemas.microsoft.com/office/drawing/2014/main" id="{ABB4E489-EA10-4CE0-ACF5-6D9AB2B62486}"/>
                </a:ext>
              </a:extLst>
            </p:cNvPr>
            <p:cNvSpPr/>
            <p:nvPr/>
          </p:nvSpPr>
          <p:spPr>
            <a:xfrm rot="6270557">
              <a:off x="2382352" y="2294854"/>
              <a:ext cx="194772" cy="127972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5" name="Freeform: Shape 157">
              <a:extLst>
                <a:ext uri="{FF2B5EF4-FFF2-40B4-BE49-F238E27FC236}">
                  <a16:creationId xmlns:a16="http://schemas.microsoft.com/office/drawing/2014/main" id="{77055792-52C4-4D1D-A21D-0C3FCAAADC36}"/>
                </a:ext>
              </a:extLst>
            </p:cNvPr>
            <p:cNvSpPr/>
            <p:nvPr/>
          </p:nvSpPr>
          <p:spPr>
            <a:xfrm>
              <a:off x="1793848" y="1879983"/>
              <a:ext cx="725474" cy="442296"/>
            </a:xfrm>
            <a:custGeom>
              <a:avLst/>
              <a:gdLst>
                <a:gd name="connsiteX0" fmla="*/ 3856 w 1255713"/>
                <a:gd name="connsiteY0" fmla="*/ 851497 h 893008"/>
                <a:gd name="connsiteX1" fmla="*/ 149711 w 1255713"/>
                <a:gd name="connsiteY1" fmla="*/ 801008 h 893008"/>
                <a:gd name="connsiteX2" fmla="*/ 250687 w 1255713"/>
                <a:gd name="connsiteY2" fmla="*/ 683202 h 893008"/>
                <a:gd name="connsiteX3" fmla="*/ 261907 w 1255713"/>
                <a:gd name="connsiteY3" fmla="*/ 537347 h 893008"/>
                <a:gd name="connsiteX4" fmla="*/ 447031 w 1255713"/>
                <a:gd name="connsiteY4" fmla="*/ 441980 h 893008"/>
                <a:gd name="connsiteX5" fmla="*/ 570447 w 1255713"/>
                <a:gd name="connsiteY5" fmla="*/ 256856 h 893008"/>
                <a:gd name="connsiteX6" fmla="*/ 536788 w 1255713"/>
                <a:gd name="connsiteY6" fmla="*/ 436370 h 893008"/>
                <a:gd name="connsiteX7" fmla="*/ 559227 w 1255713"/>
                <a:gd name="connsiteY7" fmla="*/ 559786 h 893008"/>
                <a:gd name="connsiteX8" fmla="*/ 800449 w 1255713"/>
                <a:gd name="connsiteY8" fmla="*/ 571006 h 893008"/>
                <a:gd name="connsiteX9" fmla="*/ 1036062 w 1255713"/>
                <a:gd name="connsiteY9" fmla="*/ 481249 h 893008"/>
                <a:gd name="connsiteX10" fmla="*/ 1080940 w 1255713"/>
                <a:gd name="connsiteY10" fmla="*/ 599055 h 893008"/>
                <a:gd name="connsiteX11" fmla="*/ 1159478 w 1255713"/>
                <a:gd name="connsiteY11" fmla="*/ 728081 h 893008"/>
                <a:gd name="connsiteX12" fmla="*/ 1193137 w 1255713"/>
                <a:gd name="connsiteY12" fmla="*/ 801008 h 893008"/>
                <a:gd name="connsiteX13" fmla="*/ 1254845 w 1255713"/>
                <a:gd name="connsiteY13" fmla="*/ 475639 h 893008"/>
                <a:gd name="connsiteX14" fmla="*/ 1215576 w 1255713"/>
                <a:gd name="connsiteY14" fmla="*/ 200758 h 893008"/>
                <a:gd name="connsiteX15" fmla="*/ 1041672 w 1255713"/>
                <a:gd name="connsiteY15" fmla="*/ 4415 h 893008"/>
                <a:gd name="connsiteX16" fmla="*/ 895816 w 1255713"/>
                <a:gd name="connsiteY16" fmla="*/ 71732 h 893008"/>
                <a:gd name="connsiteX17" fmla="*/ 318005 w 1255713"/>
                <a:gd name="connsiteY17" fmla="*/ 161489 h 893008"/>
                <a:gd name="connsiteX18" fmla="*/ 3856 w 1255713"/>
                <a:gd name="connsiteY18" fmla="*/ 851497 h 893008"/>
                <a:gd name="connsiteX0" fmla="*/ 825 w 1252682"/>
                <a:gd name="connsiteY0" fmla="*/ 861582 h 912360"/>
                <a:gd name="connsiteX1" fmla="*/ 146680 w 1252682"/>
                <a:gd name="connsiteY1" fmla="*/ 811093 h 912360"/>
                <a:gd name="connsiteX2" fmla="*/ 247656 w 1252682"/>
                <a:gd name="connsiteY2" fmla="*/ 693287 h 912360"/>
                <a:gd name="connsiteX3" fmla="*/ 258876 w 1252682"/>
                <a:gd name="connsiteY3" fmla="*/ 547432 h 912360"/>
                <a:gd name="connsiteX4" fmla="*/ 444000 w 1252682"/>
                <a:gd name="connsiteY4" fmla="*/ 452065 h 912360"/>
                <a:gd name="connsiteX5" fmla="*/ 567416 w 1252682"/>
                <a:gd name="connsiteY5" fmla="*/ 266941 h 912360"/>
                <a:gd name="connsiteX6" fmla="*/ 533757 w 1252682"/>
                <a:gd name="connsiteY6" fmla="*/ 446455 h 912360"/>
                <a:gd name="connsiteX7" fmla="*/ 556196 w 1252682"/>
                <a:gd name="connsiteY7" fmla="*/ 569871 h 912360"/>
                <a:gd name="connsiteX8" fmla="*/ 797418 w 1252682"/>
                <a:gd name="connsiteY8" fmla="*/ 581091 h 912360"/>
                <a:gd name="connsiteX9" fmla="*/ 1033031 w 1252682"/>
                <a:gd name="connsiteY9" fmla="*/ 491334 h 912360"/>
                <a:gd name="connsiteX10" fmla="*/ 1077909 w 1252682"/>
                <a:gd name="connsiteY10" fmla="*/ 609140 h 912360"/>
                <a:gd name="connsiteX11" fmla="*/ 1156447 w 1252682"/>
                <a:gd name="connsiteY11" fmla="*/ 738166 h 912360"/>
                <a:gd name="connsiteX12" fmla="*/ 1190106 w 1252682"/>
                <a:gd name="connsiteY12" fmla="*/ 811093 h 912360"/>
                <a:gd name="connsiteX13" fmla="*/ 1251814 w 1252682"/>
                <a:gd name="connsiteY13" fmla="*/ 485724 h 912360"/>
                <a:gd name="connsiteX14" fmla="*/ 1212545 w 1252682"/>
                <a:gd name="connsiteY14" fmla="*/ 210843 h 912360"/>
                <a:gd name="connsiteX15" fmla="*/ 1038641 w 1252682"/>
                <a:gd name="connsiteY15" fmla="*/ 14500 h 912360"/>
                <a:gd name="connsiteX16" fmla="*/ 892785 w 1252682"/>
                <a:gd name="connsiteY16" fmla="*/ 81817 h 912360"/>
                <a:gd name="connsiteX17" fmla="*/ 217002 w 1252682"/>
                <a:gd name="connsiteY17" fmla="*/ 44548 h 912360"/>
                <a:gd name="connsiteX18" fmla="*/ 825 w 1252682"/>
                <a:gd name="connsiteY18" fmla="*/ 861582 h 912360"/>
                <a:gd name="connsiteX0" fmla="*/ 825 w 1252682"/>
                <a:gd name="connsiteY0" fmla="*/ 907194 h 957973"/>
                <a:gd name="connsiteX1" fmla="*/ 146680 w 1252682"/>
                <a:gd name="connsiteY1" fmla="*/ 856705 h 957973"/>
                <a:gd name="connsiteX2" fmla="*/ 247656 w 1252682"/>
                <a:gd name="connsiteY2" fmla="*/ 738899 h 957973"/>
                <a:gd name="connsiteX3" fmla="*/ 258876 w 1252682"/>
                <a:gd name="connsiteY3" fmla="*/ 593044 h 957973"/>
                <a:gd name="connsiteX4" fmla="*/ 444000 w 1252682"/>
                <a:gd name="connsiteY4" fmla="*/ 497677 h 957973"/>
                <a:gd name="connsiteX5" fmla="*/ 567416 w 1252682"/>
                <a:gd name="connsiteY5" fmla="*/ 312553 h 957973"/>
                <a:gd name="connsiteX6" fmla="*/ 533757 w 1252682"/>
                <a:gd name="connsiteY6" fmla="*/ 492067 h 957973"/>
                <a:gd name="connsiteX7" fmla="*/ 556196 w 1252682"/>
                <a:gd name="connsiteY7" fmla="*/ 615483 h 957973"/>
                <a:gd name="connsiteX8" fmla="*/ 797418 w 1252682"/>
                <a:gd name="connsiteY8" fmla="*/ 626703 h 957973"/>
                <a:gd name="connsiteX9" fmla="*/ 1033031 w 1252682"/>
                <a:gd name="connsiteY9" fmla="*/ 536946 h 957973"/>
                <a:gd name="connsiteX10" fmla="*/ 1077909 w 1252682"/>
                <a:gd name="connsiteY10" fmla="*/ 654752 h 957973"/>
                <a:gd name="connsiteX11" fmla="*/ 1156447 w 1252682"/>
                <a:gd name="connsiteY11" fmla="*/ 783778 h 957973"/>
                <a:gd name="connsiteX12" fmla="*/ 1190106 w 1252682"/>
                <a:gd name="connsiteY12" fmla="*/ 856705 h 957973"/>
                <a:gd name="connsiteX13" fmla="*/ 1251814 w 1252682"/>
                <a:gd name="connsiteY13" fmla="*/ 531336 h 957973"/>
                <a:gd name="connsiteX14" fmla="*/ 1212545 w 1252682"/>
                <a:gd name="connsiteY14" fmla="*/ 256455 h 957973"/>
                <a:gd name="connsiteX15" fmla="*/ 1038641 w 1252682"/>
                <a:gd name="connsiteY15" fmla="*/ 60112 h 957973"/>
                <a:gd name="connsiteX16" fmla="*/ 840534 w 1252682"/>
                <a:gd name="connsiteY16" fmla="*/ 8871 h 957973"/>
                <a:gd name="connsiteX17" fmla="*/ 217002 w 1252682"/>
                <a:gd name="connsiteY17" fmla="*/ 90160 h 957973"/>
                <a:gd name="connsiteX18" fmla="*/ 825 w 1252682"/>
                <a:gd name="connsiteY18" fmla="*/ 907194 h 957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2682" h="957973">
                  <a:moveTo>
                    <a:pt x="825" y="907194"/>
                  </a:moveTo>
                  <a:cubicBezTo>
                    <a:pt x="-10895" y="1034951"/>
                    <a:pt x="105542" y="884754"/>
                    <a:pt x="146680" y="856705"/>
                  </a:cubicBezTo>
                  <a:cubicBezTo>
                    <a:pt x="187818" y="828656"/>
                    <a:pt x="228957" y="782842"/>
                    <a:pt x="247656" y="738899"/>
                  </a:cubicBezTo>
                  <a:cubicBezTo>
                    <a:pt x="266355" y="694956"/>
                    <a:pt x="226152" y="633248"/>
                    <a:pt x="258876" y="593044"/>
                  </a:cubicBezTo>
                  <a:cubicBezTo>
                    <a:pt x="291600" y="552840"/>
                    <a:pt x="392577" y="544425"/>
                    <a:pt x="444000" y="497677"/>
                  </a:cubicBezTo>
                  <a:cubicBezTo>
                    <a:pt x="495423" y="450928"/>
                    <a:pt x="552457" y="313488"/>
                    <a:pt x="567416" y="312553"/>
                  </a:cubicBezTo>
                  <a:cubicBezTo>
                    <a:pt x="582375" y="311618"/>
                    <a:pt x="535627" y="441579"/>
                    <a:pt x="533757" y="492067"/>
                  </a:cubicBezTo>
                  <a:cubicBezTo>
                    <a:pt x="531887" y="542555"/>
                    <a:pt x="512253" y="593044"/>
                    <a:pt x="556196" y="615483"/>
                  </a:cubicBezTo>
                  <a:cubicBezTo>
                    <a:pt x="600139" y="637922"/>
                    <a:pt x="717946" y="639792"/>
                    <a:pt x="797418" y="626703"/>
                  </a:cubicBezTo>
                  <a:cubicBezTo>
                    <a:pt x="876891" y="613613"/>
                    <a:pt x="986283" y="532271"/>
                    <a:pt x="1033031" y="536946"/>
                  </a:cubicBezTo>
                  <a:cubicBezTo>
                    <a:pt x="1079779" y="541621"/>
                    <a:pt x="1057340" y="613613"/>
                    <a:pt x="1077909" y="654752"/>
                  </a:cubicBezTo>
                  <a:cubicBezTo>
                    <a:pt x="1098478" y="695891"/>
                    <a:pt x="1137748" y="750119"/>
                    <a:pt x="1156447" y="783778"/>
                  </a:cubicBezTo>
                  <a:cubicBezTo>
                    <a:pt x="1175146" y="817437"/>
                    <a:pt x="1174211" y="898779"/>
                    <a:pt x="1190106" y="856705"/>
                  </a:cubicBezTo>
                  <a:cubicBezTo>
                    <a:pt x="1206001" y="814631"/>
                    <a:pt x="1248074" y="631378"/>
                    <a:pt x="1251814" y="531336"/>
                  </a:cubicBezTo>
                  <a:cubicBezTo>
                    <a:pt x="1255554" y="431294"/>
                    <a:pt x="1248074" y="334992"/>
                    <a:pt x="1212545" y="256455"/>
                  </a:cubicBezTo>
                  <a:cubicBezTo>
                    <a:pt x="1177016" y="177918"/>
                    <a:pt x="1100643" y="101376"/>
                    <a:pt x="1038641" y="60112"/>
                  </a:cubicBezTo>
                  <a:cubicBezTo>
                    <a:pt x="976639" y="18848"/>
                    <a:pt x="961145" y="-17308"/>
                    <a:pt x="840534" y="8871"/>
                  </a:cubicBezTo>
                  <a:cubicBezTo>
                    <a:pt x="719923" y="35050"/>
                    <a:pt x="356953" y="-59560"/>
                    <a:pt x="217002" y="90160"/>
                  </a:cubicBezTo>
                  <a:cubicBezTo>
                    <a:pt x="77051" y="239880"/>
                    <a:pt x="12545" y="779437"/>
                    <a:pt x="825" y="907194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" name="Freeform: Shape 158">
              <a:extLst>
                <a:ext uri="{FF2B5EF4-FFF2-40B4-BE49-F238E27FC236}">
                  <a16:creationId xmlns:a16="http://schemas.microsoft.com/office/drawing/2014/main" id="{1F7B272C-F5F1-4F3E-8264-86895EE29A8F}"/>
                </a:ext>
              </a:extLst>
            </p:cNvPr>
            <p:cNvSpPr/>
            <p:nvPr/>
          </p:nvSpPr>
          <p:spPr>
            <a:xfrm>
              <a:off x="1237986" y="1637676"/>
              <a:ext cx="1751321" cy="2114234"/>
            </a:xfrm>
            <a:custGeom>
              <a:avLst/>
              <a:gdLst>
                <a:gd name="connsiteX0" fmla="*/ 2071195 w 3841407"/>
                <a:gd name="connsiteY0" fmla="*/ 0 h 4637431"/>
                <a:gd name="connsiteX1" fmla="*/ 3515882 w 3841407"/>
                <a:gd name="connsiteY1" fmla="*/ 1444687 h 4637431"/>
                <a:gd name="connsiteX2" fmla="*/ 3515881 w 3841407"/>
                <a:gd name="connsiteY2" fmla="*/ 2094796 h 4637431"/>
                <a:gd name="connsiteX3" fmla="*/ 3508423 w 3841407"/>
                <a:gd name="connsiteY3" fmla="*/ 2242507 h 4637431"/>
                <a:gd name="connsiteX4" fmla="*/ 3494640 w 3841407"/>
                <a:gd name="connsiteY4" fmla="*/ 2332814 h 4637431"/>
                <a:gd name="connsiteX5" fmla="*/ 3596339 w 3841407"/>
                <a:gd name="connsiteY5" fmla="*/ 2416723 h 4637431"/>
                <a:gd name="connsiteX6" fmla="*/ 3841407 w 3841407"/>
                <a:gd name="connsiteY6" fmla="*/ 3008369 h 4637431"/>
                <a:gd name="connsiteX7" fmla="*/ 3698509 w 3841407"/>
                <a:gd name="connsiteY7" fmla="*/ 3476184 h 4637431"/>
                <a:gd name="connsiteX8" fmla="*/ 3657999 w 3841407"/>
                <a:gd name="connsiteY8" fmla="*/ 3525283 h 4637431"/>
                <a:gd name="connsiteX9" fmla="*/ 3667465 w 3841407"/>
                <a:gd name="connsiteY9" fmla="*/ 3562098 h 4637431"/>
                <a:gd name="connsiteX10" fmla="*/ 3684464 w 3841407"/>
                <a:gd name="connsiteY10" fmla="*/ 3730725 h 4637431"/>
                <a:gd name="connsiteX11" fmla="*/ 2847749 w 3841407"/>
                <a:gd name="connsiteY11" fmla="*/ 4567439 h 4637431"/>
                <a:gd name="connsiteX12" fmla="*/ 2011034 w 3841407"/>
                <a:gd name="connsiteY12" fmla="*/ 3730725 h 4637431"/>
                <a:gd name="connsiteX13" fmla="*/ 2028033 w 3841407"/>
                <a:gd name="connsiteY13" fmla="*/ 3562098 h 4637431"/>
                <a:gd name="connsiteX14" fmla="*/ 2034327 w 3841407"/>
                <a:gd name="connsiteY14" fmla="*/ 3537620 h 4637431"/>
                <a:gd name="connsiteX15" fmla="*/ 1929626 w 3841407"/>
                <a:gd name="connsiteY15" fmla="*/ 3532334 h 4637431"/>
                <a:gd name="connsiteX16" fmla="*/ 1936789 w 3841407"/>
                <a:gd name="connsiteY16" fmla="*/ 3551904 h 4637431"/>
                <a:gd name="connsiteX17" fmla="*/ 1974406 w 3841407"/>
                <a:gd name="connsiteY17" fmla="*/ 3800717 h 4637431"/>
                <a:gd name="connsiteX18" fmla="*/ 1137691 w 3841407"/>
                <a:gd name="connsiteY18" fmla="*/ 4637431 h 4637431"/>
                <a:gd name="connsiteX19" fmla="*/ 300976 w 3841407"/>
                <a:gd name="connsiteY19" fmla="*/ 3800717 h 4637431"/>
                <a:gd name="connsiteX20" fmla="*/ 338593 w 3841407"/>
                <a:gd name="connsiteY20" fmla="*/ 3551904 h 4637431"/>
                <a:gd name="connsiteX21" fmla="*/ 344083 w 3841407"/>
                <a:gd name="connsiteY21" fmla="*/ 3536906 h 4637431"/>
                <a:gd name="connsiteX22" fmla="*/ 245068 w 3841407"/>
                <a:gd name="connsiteY22" fmla="*/ 3455212 h 4637431"/>
                <a:gd name="connsiteX23" fmla="*/ 0 w 3841407"/>
                <a:gd name="connsiteY23" fmla="*/ 2863566 h 4637431"/>
                <a:gd name="connsiteX24" fmla="*/ 511028 w 3841407"/>
                <a:gd name="connsiteY24" fmla="*/ 2092605 h 4637431"/>
                <a:gd name="connsiteX25" fmla="*/ 626508 w 3841407"/>
                <a:gd name="connsiteY25" fmla="*/ 2056758 h 4637431"/>
                <a:gd name="connsiteX26" fmla="*/ 626508 w 3841407"/>
                <a:gd name="connsiteY26" fmla="*/ 1444687 h 4637431"/>
                <a:gd name="connsiteX27" fmla="*/ 2071195 w 3841407"/>
                <a:gd name="connsiteY27" fmla="*/ 0 h 463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841407" h="4637431">
                  <a:moveTo>
                    <a:pt x="2071195" y="0"/>
                  </a:moveTo>
                  <a:cubicBezTo>
                    <a:pt x="2869074" y="0"/>
                    <a:pt x="3515882" y="646808"/>
                    <a:pt x="3515882" y="1444687"/>
                  </a:cubicBezTo>
                  <a:cubicBezTo>
                    <a:pt x="3515882" y="1661390"/>
                    <a:pt x="3515881" y="1878093"/>
                    <a:pt x="3515881" y="2094796"/>
                  </a:cubicBezTo>
                  <a:cubicBezTo>
                    <a:pt x="3515881" y="2144664"/>
                    <a:pt x="3513355" y="2193941"/>
                    <a:pt x="3508423" y="2242507"/>
                  </a:cubicBezTo>
                  <a:lnTo>
                    <a:pt x="3494640" y="2332814"/>
                  </a:lnTo>
                  <a:lnTo>
                    <a:pt x="3596339" y="2416723"/>
                  </a:lnTo>
                  <a:cubicBezTo>
                    <a:pt x="3747755" y="2568139"/>
                    <a:pt x="3841407" y="2777317"/>
                    <a:pt x="3841407" y="3008369"/>
                  </a:cubicBezTo>
                  <a:cubicBezTo>
                    <a:pt x="3841407" y="3181658"/>
                    <a:pt x="3788728" y="3342643"/>
                    <a:pt x="3698509" y="3476184"/>
                  </a:cubicBezTo>
                  <a:lnTo>
                    <a:pt x="3657999" y="3525283"/>
                  </a:lnTo>
                  <a:lnTo>
                    <a:pt x="3667465" y="3562098"/>
                  </a:lnTo>
                  <a:cubicBezTo>
                    <a:pt x="3678611" y="3616566"/>
                    <a:pt x="3684464" y="3672962"/>
                    <a:pt x="3684464" y="3730725"/>
                  </a:cubicBezTo>
                  <a:cubicBezTo>
                    <a:pt x="3684464" y="4192829"/>
                    <a:pt x="3309854" y="4567439"/>
                    <a:pt x="2847749" y="4567439"/>
                  </a:cubicBezTo>
                  <a:cubicBezTo>
                    <a:pt x="2385644" y="4567439"/>
                    <a:pt x="2011034" y="4192829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4262821"/>
                    <a:pt x="1599796" y="4637431"/>
                    <a:pt x="1137691" y="4637431"/>
                  </a:cubicBezTo>
                  <a:cubicBezTo>
                    <a:pt x="675586" y="4637431"/>
                    <a:pt x="300976" y="4262821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r>
                <a:rPr lang="en-PH" sz="1235" dirty="0">
                  <a:solidFill>
                    <a:prstClr val="white"/>
                  </a:solidFill>
                  <a:latin typeface="Calibri" panose="020F0502020204030204"/>
                </a:rPr>
                <a:t>a</a:t>
              </a:r>
            </a:p>
          </p:txBody>
        </p:sp>
        <p:sp>
          <p:nvSpPr>
            <p:cNvPr id="27" name="Freeform: Shape 159">
              <a:extLst>
                <a:ext uri="{FF2B5EF4-FFF2-40B4-BE49-F238E27FC236}">
                  <a16:creationId xmlns:a16="http://schemas.microsoft.com/office/drawing/2014/main" id="{9AEB6F83-FCB1-4226-852D-08BA3096AA1E}"/>
                </a:ext>
              </a:extLst>
            </p:cNvPr>
            <p:cNvSpPr/>
            <p:nvPr/>
          </p:nvSpPr>
          <p:spPr>
            <a:xfrm>
              <a:off x="1313765" y="1644888"/>
              <a:ext cx="1682711" cy="2105989"/>
            </a:xfrm>
            <a:custGeom>
              <a:avLst/>
              <a:gdLst>
                <a:gd name="connsiteX0" fmla="*/ 2071195 w 3690916"/>
                <a:gd name="connsiteY0" fmla="*/ 0 h 4619345"/>
                <a:gd name="connsiteX1" fmla="*/ 2171104 w 3690916"/>
                <a:gd name="connsiteY1" fmla="*/ 5045 h 4619345"/>
                <a:gd name="connsiteX2" fmla="*/ 2211859 w 3690916"/>
                <a:gd name="connsiteY2" fmla="*/ 11265 h 4619345"/>
                <a:gd name="connsiteX3" fmla="*/ 3365391 w 3690916"/>
                <a:gd name="connsiteY3" fmla="*/ 1426601 h 4619345"/>
                <a:gd name="connsiteX4" fmla="*/ 3365390 w 3690916"/>
                <a:gd name="connsiteY4" fmla="*/ 2076710 h 4619345"/>
                <a:gd name="connsiteX5" fmla="*/ 3357932 w 3690916"/>
                <a:gd name="connsiteY5" fmla="*/ 2224421 h 4619345"/>
                <a:gd name="connsiteX6" fmla="*/ 3344149 w 3690916"/>
                <a:gd name="connsiteY6" fmla="*/ 2314728 h 4619345"/>
                <a:gd name="connsiteX7" fmla="*/ 3445848 w 3690916"/>
                <a:gd name="connsiteY7" fmla="*/ 2398637 h 4619345"/>
                <a:gd name="connsiteX8" fmla="*/ 3690916 w 3690916"/>
                <a:gd name="connsiteY8" fmla="*/ 2990283 h 4619345"/>
                <a:gd name="connsiteX9" fmla="*/ 3548018 w 3690916"/>
                <a:gd name="connsiteY9" fmla="*/ 3458098 h 4619345"/>
                <a:gd name="connsiteX10" fmla="*/ 3507508 w 3690916"/>
                <a:gd name="connsiteY10" fmla="*/ 3507197 h 4619345"/>
                <a:gd name="connsiteX11" fmla="*/ 3516974 w 3690916"/>
                <a:gd name="connsiteY11" fmla="*/ 3544012 h 4619345"/>
                <a:gd name="connsiteX12" fmla="*/ 3533973 w 3690916"/>
                <a:gd name="connsiteY12" fmla="*/ 3712639 h 4619345"/>
                <a:gd name="connsiteX13" fmla="*/ 2697258 w 3690916"/>
                <a:gd name="connsiteY13" fmla="*/ 4549353 h 4619345"/>
                <a:gd name="connsiteX14" fmla="*/ 2671417 w 3690916"/>
                <a:gd name="connsiteY14" fmla="*/ 4548048 h 4619345"/>
                <a:gd name="connsiteX15" fmla="*/ 2522062 w 3690916"/>
                <a:gd name="connsiteY15" fmla="*/ 4501686 h 4619345"/>
                <a:gd name="connsiteX16" fmla="*/ 2011034 w 3690916"/>
                <a:gd name="connsiteY16" fmla="*/ 3730725 h 4619345"/>
                <a:gd name="connsiteX17" fmla="*/ 2028033 w 3690916"/>
                <a:gd name="connsiteY17" fmla="*/ 3562098 h 4619345"/>
                <a:gd name="connsiteX18" fmla="*/ 2034327 w 3690916"/>
                <a:gd name="connsiteY18" fmla="*/ 3537620 h 4619345"/>
                <a:gd name="connsiteX19" fmla="*/ 1929626 w 3690916"/>
                <a:gd name="connsiteY19" fmla="*/ 3532334 h 4619345"/>
                <a:gd name="connsiteX20" fmla="*/ 1936789 w 3690916"/>
                <a:gd name="connsiteY20" fmla="*/ 3551904 h 4619345"/>
                <a:gd name="connsiteX21" fmla="*/ 1974406 w 3690916"/>
                <a:gd name="connsiteY21" fmla="*/ 3800717 h 4619345"/>
                <a:gd name="connsiteX22" fmla="*/ 1936789 w 3690916"/>
                <a:gd name="connsiteY22" fmla="*/ 4049530 h 4619345"/>
                <a:gd name="connsiteX23" fmla="*/ 1935013 w 3690916"/>
                <a:gd name="connsiteY23" fmla="*/ 4054384 h 4619345"/>
                <a:gd name="connsiteX24" fmla="*/ 1926296 w 3690916"/>
                <a:gd name="connsiteY24" fmla="*/ 4038326 h 4619345"/>
                <a:gd name="connsiteX25" fmla="*/ 1860543 w 3690916"/>
                <a:gd name="connsiteY25" fmla="*/ 3712639 h 4619345"/>
                <a:gd name="connsiteX26" fmla="*/ 1877542 w 3690916"/>
                <a:gd name="connsiteY26" fmla="*/ 3544012 h 4619345"/>
                <a:gd name="connsiteX27" fmla="*/ 1883836 w 3690916"/>
                <a:gd name="connsiteY27" fmla="*/ 3519534 h 4619345"/>
                <a:gd name="connsiteX28" fmla="*/ 1779135 w 3690916"/>
                <a:gd name="connsiteY28" fmla="*/ 3514248 h 4619345"/>
                <a:gd name="connsiteX29" fmla="*/ 1786298 w 3690916"/>
                <a:gd name="connsiteY29" fmla="*/ 3533818 h 4619345"/>
                <a:gd name="connsiteX30" fmla="*/ 1823915 w 3690916"/>
                <a:gd name="connsiteY30" fmla="*/ 3782631 h 4619345"/>
                <a:gd name="connsiteX31" fmla="*/ 987200 w 3690916"/>
                <a:gd name="connsiteY31" fmla="*/ 4619345 h 4619345"/>
                <a:gd name="connsiteX32" fmla="*/ 961359 w 3690916"/>
                <a:gd name="connsiteY32" fmla="*/ 4618040 h 4619345"/>
                <a:gd name="connsiteX33" fmla="*/ 812004 w 3690916"/>
                <a:gd name="connsiteY33" fmla="*/ 4571678 h 4619345"/>
                <a:gd name="connsiteX34" fmla="*/ 300976 w 3690916"/>
                <a:gd name="connsiteY34" fmla="*/ 3800717 h 4619345"/>
                <a:gd name="connsiteX35" fmla="*/ 338593 w 3690916"/>
                <a:gd name="connsiteY35" fmla="*/ 3551904 h 4619345"/>
                <a:gd name="connsiteX36" fmla="*/ 344083 w 3690916"/>
                <a:gd name="connsiteY36" fmla="*/ 3536906 h 4619345"/>
                <a:gd name="connsiteX37" fmla="*/ 245068 w 3690916"/>
                <a:gd name="connsiteY37" fmla="*/ 3455212 h 4619345"/>
                <a:gd name="connsiteX38" fmla="*/ 0 w 3690916"/>
                <a:gd name="connsiteY38" fmla="*/ 2863566 h 4619345"/>
                <a:gd name="connsiteX39" fmla="*/ 511028 w 3690916"/>
                <a:gd name="connsiteY39" fmla="*/ 2092605 h 4619345"/>
                <a:gd name="connsiteX40" fmla="*/ 626508 w 3690916"/>
                <a:gd name="connsiteY40" fmla="*/ 2056758 h 4619345"/>
                <a:gd name="connsiteX41" fmla="*/ 626508 w 3690916"/>
                <a:gd name="connsiteY41" fmla="*/ 1444687 h 4619345"/>
                <a:gd name="connsiteX42" fmla="*/ 2071195 w 3690916"/>
                <a:gd name="connsiteY42" fmla="*/ 0 h 4619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690916" h="4619345">
                  <a:moveTo>
                    <a:pt x="2071195" y="0"/>
                  </a:moveTo>
                  <a:lnTo>
                    <a:pt x="2171104" y="5045"/>
                  </a:lnTo>
                  <a:lnTo>
                    <a:pt x="2211859" y="11265"/>
                  </a:lnTo>
                  <a:cubicBezTo>
                    <a:pt x="2870179" y="145977"/>
                    <a:pt x="3365391" y="728457"/>
                    <a:pt x="3365391" y="1426601"/>
                  </a:cubicBezTo>
                  <a:cubicBezTo>
                    <a:pt x="3365391" y="1643304"/>
                    <a:pt x="3365390" y="1860007"/>
                    <a:pt x="3365390" y="2076710"/>
                  </a:cubicBezTo>
                  <a:cubicBezTo>
                    <a:pt x="3365390" y="2126578"/>
                    <a:pt x="3362864" y="2175855"/>
                    <a:pt x="3357932" y="2224421"/>
                  </a:cubicBezTo>
                  <a:lnTo>
                    <a:pt x="3344149" y="2314728"/>
                  </a:lnTo>
                  <a:lnTo>
                    <a:pt x="3445848" y="2398637"/>
                  </a:lnTo>
                  <a:cubicBezTo>
                    <a:pt x="3597264" y="2550053"/>
                    <a:pt x="3690916" y="2759231"/>
                    <a:pt x="3690916" y="2990283"/>
                  </a:cubicBezTo>
                  <a:cubicBezTo>
                    <a:pt x="3690916" y="3163572"/>
                    <a:pt x="3638237" y="3324557"/>
                    <a:pt x="3548018" y="3458098"/>
                  </a:cubicBezTo>
                  <a:lnTo>
                    <a:pt x="3507508" y="3507197"/>
                  </a:lnTo>
                  <a:lnTo>
                    <a:pt x="3516974" y="3544012"/>
                  </a:lnTo>
                  <a:cubicBezTo>
                    <a:pt x="3528120" y="3598480"/>
                    <a:pt x="3533973" y="3654876"/>
                    <a:pt x="3533973" y="3712639"/>
                  </a:cubicBezTo>
                  <a:cubicBezTo>
                    <a:pt x="3533973" y="4174743"/>
                    <a:pt x="3159363" y="4549353"/>
                    <a:pt x="2697258" y="4549353"/>
                  </a:cubicBezTo>
                  <a:lnTo>
                    <a:pt x="2671417" y="4548048"/>
                  </a:lnTo>
                  <a:lnTo>
                    <a:pt x="2522062" y="4501686"/>
                  </a:lnTo>
                  <a:cubicBezTo>
                    <a:pt x="2221752" y="4374666"/>
                    <a:pt x="2011034" y="4077303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3887362"/>
                    <a:pt x="1961236" y="3970930"/>
                    <a:pt x="1936789" y="4049530"/>
                  </a:cubicBezTo>
                  <a:lnTo>
                    <a:pt x="1935013" y="4054384"/>
                  </a:lnTo>
                  <a:lnTo>
                    <a:pt x="1926296" y="4038326"/>
                  </a:lnTo>
                  <a:cubicBezTo>
                    <a:pt x="1883956" y="3938223"/>
                    <a:pt x="1860543" y="3828165"/>
                    <a:pt x="1860543" y="3712639"/>
                  </a:cubicBezTo>
                  <a:cubicBezTo>
                    <a:pt x="1860543" y="3654876"/>
                    <a:pt x="1866397" y="3598480"/>
                    <a:pt x="1877542" y="3544012"/>
                  </a:cubicBezTo>
                  <a:lnTo>
                    <a:pt x="1883836" y="3519534"/>
                  </a:lnTo>
                  <a:lnTo>
                    <a:pt x="1779135" y="3514248"/>
                  </a:lnTo>
                  <a:lnTo>
                    <a:pt x="1786298" y="3533818"/>
                  </a:lnTo>
                  <a:cubicBezTo>
                    <a:pt x="1810745" y="3612418"/>
                    <a:pt x="1823915" y="3695987"/>
                    <a:pt x="1823915" y="3782631"/>
                  </a:cubicBezTo>
                  <a:cubicBezTo>
                    <a:pt x="1823915" y="4244735"/>
                    <a:pt x="1449305" y="4619345"/>
                    <a:pt x="987200" y="4619345"/>
                  </a:cubicBezTo>
                  <a:lnTo>
                    <a:pt x="961359" y="4618040"/>
                  </a:lnTo>
                  <a:lnTo>
                    <a:pt x="812004" y="4571678"/>
                  </a:lnTo>
                  <a:cubicBezTo>
                    <a:pt x="511694" y="4444658"/>
                    <a:pt x="300976" y="4147295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" name="Rectangle: Rounded Corners 55">
              <a:extLst>
                <a:ext uri="{FF2B5EF4-FFF2-40B4-BE49-F238E27FC236}">
                  <a16:creationId xmlns:a16="http://schemas.microsoft.com/office/drawing/2014/main" id="{9A5026DB-A3BC-4561-A067-CE3DC6D01C84}"/>
                </a:ext>
              </a:extLst>
            </p:cNvPr>
            <p:cNvSpPr/>
            <p:nvPr/>
          </p:nvSpPr>
          <p:spPr>
            <a:xfrm>
              <a:off x="1549774" y="3160275"/>
              <a:ext cx="1261635" cy="1171827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rgbClr val="3A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Rectangle: Rounded Corners 161">
              <a:extLst>
                <a:ext uri="{FF2B5EF4-FFF2-40B4-BE49-F238E27FC236}">
                  <a16:creationId xmlns:a16="http://schemas.microsoft.com/office/drawing/2014/main" id="{A6F98B40-03A3-4DBA-B79A-F3C38B51C749}"/>
                </a:ext>
              </a:extLst>
            </p:cNvPr>
            <p:cNvSpPr/>
            <p:nvPr/>
          </p:nvSpPr>
          <p:spPr>
            <a:xfrm>
              <a:off x="2064836" y="2939283"/>
              <a:ext cx="209936" cy="343604"/>
            </a:xfrm>
            <a:prstGeom prst="roundRect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0" name="Rectangle: Rounded Corners 162">
              <a:extLst>
                <a:ext uri="{FF2B5EF4-FFF2-40B4-BE49-F238E27FC236}">
                  <a16:creationId xmlns:a16="http://schemas.microsoft.com/office/drawing/2014/main" id="{6E69B224-9DA8-4325-8DEE-BF6F48573DDD}"/>
                </a:ext>
              </a:extLst>
            </p:cNvPr>
            <p:cNvSpPr/>
            <p:nvPr/>
          </p:nvSpPr>
          <p:spPr>
            <a:xfrm>
              <a:off x="1715351" y="1854538"/>
              <a:ext cx="911121" cy="1218487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" name="Oval 163">
              <a:extLst>
                <a:ext uri="{FF2B5EF4-FFF2-40B4-BE49-F238E27FC236}">
                  <a16:creationId xmlns:a16="http://schemas.microsoft.com/office/drawing/2014/main" id="{80157348-BCB8-40E5-8364-7900BD85ED68}"/>
                </a:ext>
              </a:extLst>
            </p:cNvPr>
            <p:cNvSpPr/>
            <p:nvPr/>
          </p:nvSpPr>
          <p:spPr>
            <a:xfrm rot="19109762">
              <a:off x="1592458" y="1736115"/>
              <a:ext cx="831141" cy="672350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" name="Oval 164">
              <a:extLst>
                <a:ext uri="{FF2B5EF4-FFF2-40B4-BE49-F238E27FC236}">
                  <a16:creationId xmlns:a16="http://schemas.microsoft.com/office/drawing/2014/main" id="{670496AE-10EB-4420-BB69-B3751471A0C8}"/>
                </a:ext>
              </a:extLst>
            </p:cNvPr>
            <p:cNvSpPr/>
            <p:nvPr/>
          </p:nvSpPr>
          <p:spPr>
            <a:xfrm rot="19811341">
              <a:off x="2310134" y="1871815"/>
              <a:ext cx="407358" cy="594042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" name="Oval 227">
              <a:extLst>
                <a:ext uri="{FF2B5EF4-FFF2-40B4-BE49-F238E27FC236}">
                  <a16:creationId xmlns:a16="http://schemas.microsoft.com/office/drawing/2014/main" id="{689C44E3-E386-4C44-BC4F-D9317580808A}"/>
                </a:ext>
              </a:extLst>
            </p:cNvPr>
            <p:cNvSpPr/>
            <p:nvPr/>
          </p:nvSpPr>
          <p:spPr>
            <a:xfrm rot="19109762">
              <a:off x="1557085" y="1722706"/>
              <a:ext cx="911166" cy="641037"/>
            </a:xfrm>
            <a:custGeom>
              <a:avLst/>
              <a:gdLst>
                <a:gd name="connsiteX0" fmla="*/ 0 w 1998483"/>
                <a:gd name="connsiteY0" fmla="*/ 770500 h 1540999"/>
                <a:gd name="connsiteX1" fmla="*/ 999242 w 1998483"/>
                <a:gd name="connsiteY1" fmla="*/ 0 h 1540999"/>
                <a:gd name="connsiteX2" fmla="*/ 1998484 w 1998483"/>
                <a:gd name="connsiteY2" fmla="*/ 770500 h 1540999"/>
                <a:gd name="connsiteX3" fmla="*/ 999242 w 1998483"/>
                <a:gd name="connsiteY3" fmla="*/ 1541000 h 1540999"/>
                <a:gd name="connsiteX4" fmla="*/ 0 w 1998483"/>
                <a:gd name="connsiteY4" fmla="*/ 770500 h 1540999"/>
                <a:gd name="connsiteX0" fmla="*/ 63 w 1998547"/>
                <a:gd name="connsiteY0" fmla="*/ 490692 h 1261192"/>
                <a:gd name="connsiteX1" fmla="*/ 963518 w 1998547"/>
                <a:gd name="connsiteY1" fmla="*/ 0 h 1261192"/>
                <a:gd name="connsiteX2" fmla="*/ 1998547 w 1998547"/>
                <a:gd name="connsiteY2" fmla="*/ 490692 h 1261192"/>
                <a:gd name="connsiteX3" fmla="*/ 999305 w 1998547"/>
                <a:gd name="connsiteY3" fmla="*/ 1261192 h 1261192"/>
                <a:gd name="connsiteX4" fmla="*/ 63 w 1998547"/>
                <a:gd name="connsiteY4" fmla="*/ 490692 h 1261192"/>
                <a:gd name="connsiteX0" fmla="*/ 99 w 1998583"/>
                <a:gd name="connsiteY0" fmla="*/ 635572 h 1406072"/>
                <a:gd name="connsiteX1" fmla="*/ 954703 w 1998583"/>
                <a:gd name="connsiteY1" fmla="*/ 0 h 1406072"/>
                <a:gd name="connsiteX2" fmla="*/ 1998583 w 1998583"/>
                <a:gd name="connsiteY2" fmla="*/ 635572 h 1406072"/>
                <a:gd name="connsiteX3" fmla="*/ 999341 w 1998583"/>
                <a:gd name="connsiteY3" fmla="*/ 1406072 h 1406072"/>
                <a:gd name="connsiteX4" fmla="*/ 99 w 1998583"/>
                <a:gd name="connsiteY4" fmla="*/ 635572 h 140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8583" h="1406072">
                  <a:moveTo>
                    <a:pt x="99" y="635572"/>
                  </a:moveTo>
                  <a:cubicBezTo>
                    <a:pt x="-7341" y="401227"/>
                    <a:pt x="402837" y="0"/>
                    <a:pt x="954703" y="0"/>
                  </a:cubicBezTo>
                  <a:cubicBezTo>
                    <a:pt x="1506569" y="0"/>
                    <a:pt x="1998583" y="210037"/>
                    <a:pt x="1998583" y="635572"/>
                  </a:cubicBezTo>
                  <a:cubicBezTo>
                    <a:pt x="1998583" y="1061107"/>
                    <a:pt x="1551207" y="1406072"/>
                    <a:pt x="999341" y="1406072"/>
                  </a:cubicBezTo>
                  <a:cubicBezTo>
                    <a:pt x="447475" y="1406072"/>
                    <a:pt x="7539" y="869917"/>
                    <a:pt x="99" y="63557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" name="Oval 166">
              <a:extLst>
                <a:ext uri="{FF2B5EF4-FFF2-40B4-BE49-F238E27FC236}">
                  <a16:creationId xmlns:a16="http://schemas.microsoft.com/office/drawing/2014/main" id="{F317DE64-2EAF-456A-8478-AEF7C024C84C}"/>
                </a:ext>
              </a:extLst>
            </p:cNvPr>
            <p:cNvSpPr/>
            <p:nvPr/>
          </p:nvSpPr>
          <p:spPr>
            <a:xfrm rot="19811341">
              <a:off x="2338317" y="1854537"/>
              <a:ext cx="384208" cy="609243"/>
            </a:xfrm>
            <a:prstGeom prst="ellipse">
              <a:avLst/>
            </a:pr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" name="Oval 167">
              <a:extLst>
                <a:ext uri="{FF2B5EF4-FFF2-40B4-BE49-F238E27FC236}">
                  <a16:creationId xmlns:a16="http://schemas.microsoft.com/office/drawing/2014/main" id="{658F802E-5F7D-47AA-A065-E97ED48A9E3A}"/>
                </a:ext>
              </a:extLst>
            </p:cNvPr>
            <p:cNvSpPr/>
            <p:nvPr/>
          </p:nvSpPr>
          <p:spPr>
            <a:xfrm>
              <a:off x="1792033" y="2665006"/>
              <a:ext cx="156609" cy="156609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Oval 168">
              <a:extLst>
                <a:ext uri="{FF2B5EF4-FFF2-40B4-BE49-F238E27FC236}">
                  <a16:creationId xmlns:a16="http://schemas.microsoft.com/office/drawing/2014/main" id="{AA6F4445-7D8A-4346-A4E6-CE583C0B4238}"/>
                </a:ext>
              </a:extLst>
            </p:cNvPr>
            <p:cNvSpPr/>
            <p:nvPr/>
          </p:nvSpPr>
          <p:spPr>
            <a:xfrm>
              <a:off x="2387345" y="2666990"/>
              <a:ext cx="156609" cy="156609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" name="Rectangle: Rounded Corners 169">
              <a:extLst>
                <a:ext uri="{FF2B5EF4-FFF2-40B4-BE49-F238E27FC236}">
                  <a16:creationId xmlns:a16="http://schemas.microsoft.com/office/drawing/2014/main" id="{D6BA13C0-0A51-4464-B514-C85C371D7C19}"/>
                </a:ext>
              </a:extLst>
            </p:cNvPr>
            <p:cNvSpPr/>
            <p:nvPr/>
          </p:nvSpPr>
          <p:spPr>
            <a:xfrm flipV="1">
              <a:off x="2317811" y="2405471"/>
              <a:ext cx="159120" cy="80774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39" name="Group 171">
              <a:extLst>
                <a:ext uri="{FF2B5EF4-FFF2-40B4-BE49-F238E27FC236}">
                  <a16:creationId xmlns:a16="http://schemas.microsoft.com/office/drawing/2014/main" id="{2BBCF553-36EC-45E6-80D6-C268B24953C4}"/>
                </a:ext>
              </a:extLst>
            </p:cNvPr>
            <p:cNvGrpSpPr/>
            <p:nvPr/>
          </p:nvGrpSpPr>
          <p:grpSpPr>
            <a:xfrm rot="388752">
              <a:off x="1826320" y="2508625"/>
              <a:ext cx="214625" cy="244998"/>
              <a:chOff x="4187699" y="2705837"/>
              <a:chExt cx="369137" cy="421380"/>
            </a:xfrm>
          </p:grpSpPr>
          <p:sp>
            <p:nvSpPr>
              <p:cNvPr id="64" name="Block Arc 198">
                <a:extLst>
                  <a:ext uri="{FF2B5EF4-FFF2-40B4-BE49-F238E27FC236}">
                    <a16:creationId xmlns:a16="http://schemas.microsoft.com/office/drawing/2014/main" id="{EB646D3B-ED32-491E-AE75-6B127FDA69DB}"/>
                  </a:ext>
                </a:extLst>
              </p:cNvPr>
              <p:cNvSpPr/>
              <p:nvPr/>
            </p:nvSpPr>
            <p:spPr>
              <a:xfrm rot="227416">
                <a:off x="4187699" y="2705837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5" name="Oval 199">
                <a:extLst>
                  <a:ext uri="{FF2B5EF4-FFF2-40B4-BE49-F238E27FC236}">
                    <a16:creationId xmlns:a16="http://schemas.microsoft.com/office/drawing/2014/main" id="{EFDB0824-D4CB-4E21-B0F9-80F8873EF64B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6" name="Oval 200">
                <a:extLst>
                  <a:ext uri="{FF2B5EF4-FFF2-40B4-BE49-F238E27FC236}">
                    <a16:creationId xmlns:a16="http://schemas.microsoft.com/office/drawing/2014/main" id="{53647451-A957-4B8F-BDB5-4B469F664C35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0" name="Rectangle: Rounded Corners 172">
              <a:extLst>
                <a:ext uri="{FF2B5EF4-FFF2-40B4-BE49-F238E27FC236}">
                  <a16:creationId xmlns:a16="http://schemas.microsoft.com/office/drawing/2014/main" id="{14A2F734-8D46-4D44-B215-1C7636AC5C82}"/>
                </a:ext>
              </a:extLst>
            </p:cNvPr>
            <p:cNvSpPr/>
            <p:nvPr/>
          </p:nvSpPr>
          <p:spPr>
            <a:xfrm rot="1906099">
              <a:off x="1838955" y="2515857"/>
              <a:ext cx="62768" cy="28266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41" name="Group 173">
              <a:extLst>
                <a:ext uri="{FF2B5EF4-FFF2-40B4-BE49-F238E27FC236}">
                  <a16:creationId xmlns:a16="http://schemas.microsoft.com/office/drawing/2014/main" id="{C3C07029-AA0B-4314-B9A2-B2604C7708CE}"/>
                </a:ext>
              </a:extLst>
            </p:cNvPr>
            <p:cNvGrpSpPr/>
            <p:nvPr/>
          </p:nvGrpSpPr>
          <p:grpSpPr>
            <a:xfrm rot="21211248" flipH="1">
              <a:off x="2281933" y="2501703"/>
              <a:ext cx="214626" cy="244995"/>
              <a:chOff x="4187427" y="2706244"/>
              <a:chExt cx="369137" cy="421380"/>
            </a:xfrm>
          </p:grpSpPr>
          <p:sp>
            <p:nvSpPr>
              <p:cNvPr id="61" name="Block Arc 195">
                <a:extLst>
                  <a:ext uri="{FF2B5EF4-FFF2-40B4-BE49-F238E27FC236}">
                    <a16:creationId xmlns:a16="http://schemas.microsoft.com/office/drawing/2014/main" id="{F7C81592-5BF0-4A66-9330-1548A10B35A4}"/>
                  </a:ext>
                </a:extLst>
              </p:cNvPr>
              <p:cNvSpPr/>
              <p:nvPr/>
            </p:nvSpPr>
            <p:spPr>
              <a:xfrm rot="227416">
                <a:off x="4187427" y="2706244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2" name="Oval 196">
                <a:extLst>
                  <a:ext uri="{FF2B5EF4-FFF2-40B4-BE49-F238E27FC236}">
                    <a16:creationId xmlns:a16="http://schemas.microsoft.com/office/drawing/2014/main" id="{7B6A999A-6A3A-466B-AEE3-4FEB8118A378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3" name="Oval 197">
                <a:extLst>
                  <a:ext uri="{FF2B5EF4-FFF2-40B4-BE49-F238E27FC236}">
                    <a16:creationId xmlns:a16="http://schemas.microsoft.com/office/drawing/2014/main" id="{26964907-1AA2-4764-BD66-09049F706916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2" name="Rectangle: Rounded Corners 174">
              <a:extLst>
                <a:ext uri="{FF2B5EF4-FFF2-40B4-BE49-F238E27FC236}">
                  <a16:creationId xmlns:a16="http://schemas.microsoft.com/office/drawing/2014/main" id="{69D77FEB-54E0-459B-BE0D-B3A851CA1D8F}"/>
                </a:ext>
              </a:extLst>
            </p:cNvPr>
            <p:cNvSpPr/>
            <p:nvPr/>
          </p:nvSpPr>
          <p:spPr>
            <a:xfrm rot="19693901" flipV="1">
              <a:off x="2410012" y="2505270"/>
              <a:ext cx="62768" cy="28266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3" name="Rectangle: Rounded Corners 175">
              <a:extLst>
                <a:ext uri="{FF2B5EF4-FFF2-40B4-BE49-F238E27FC236}">
                  <a16:creationId xmlns:a16="http://schemas.microsoft.com/office/drawing/2014/main" id="{09C682CF-7310-45EF-BCCB-C88FEA750461}"/>
                </a:ext>
              </a:extLst>
            </p:cNvPr>
            <p:cNvSpPr/>
            <p:nvPr/>
          </p:nvSpPr>
          <p:spPr>
            <a:xfrm>
              <a:off x="2110410" y="2687034"/>
              <a:ext cx="131694" cy="56482"/>
            </a:xfrm>
            <a:prstGeom prst="roundRect">
              <a:avLst>
                <a:gd name="adj" fmla="val 50000"/>
              </a:avLst>
            </a:prstGeom>
            <a:solidFill>
              <a:srgbClr val="F18A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4" name="Freeform: Shape 176">
              <a:extLst>
                <a:ext uri="{FF2B5EF4-FFF2-40B4-BE49-F238E27FC236}">
                  <a16:creationId xmlns:a16="http://schemas.microsoft.com/office/drawing/2014/main" id="{12F354DB-B721-4D06-97AA-87181CD51237}"/>
                </a:ext>
              </a:extLst>
            </p:cNvPr>
            <p:cNvSpPr/>
            <p:nvPr/>
          </p:nvSpPr>
          <p:spPr>
            <a:xfrm>
              <a:off x="1595490" y="3156905"/>
              <a:ext cx="1213510" cy="1169146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rgbClr val="61B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5" name="Freeform: Shape 177">
              <a:extLst>
                <a:ext uri="{FF2B5EF4-FFF2-40B4-BE49-F238E27FC236}">
                  <a16:creationId xmlns:a16="http://schemas.microsoft.com/office/drawing/2014/main" id="{5E3042C2-1F6D-462F-AA94-F833F597F5A7}"/>
                </a:ext>
              </a:extLst>
            </p:cNvPr>
            <p:cNvSpPr/>
            <p:nvPr/>
          </p:nvSpPr>
          <p:spPr>
            <a:xfrm>
              <a:off x="2064009" y="3156905"/>
              <a:ext cx="212732" cy="120646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6" name="Rectangle: Rounded Corners 178">
              <a:extLst>
                <a:ext uri="{FF2B5EF4-FFF2-40B4-BE49-F238E27FC236}">
                  <a16:creationId xmlns:a16="http://schemas.microsoft.com/office/drawing/2014/main" id="{B5C66648-4989-44AF-91E5-0E8A3843B2B2}"/>
                </a:ext>
              </a:extLst>
            </p:cNvPr>
            <p:cNvSpPr/>
            <p:nvPr/>
          </p:nvSpPr>
          <p:spPr>
            <a:xfrm>
              <a:off x="1638494" y="2564361"/>
              <a:ext cx="142413" cy="180144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7" name="Rectangle: Rounded Corners 179">
              <a:extLst>
                <a:ext uri="{FF2B5EF4-FFF2-40B4-BE49-F238E27FC236}">
                  <a16:creationId xmlns:a16="http://schemas.microsoft.com/office/drawing/2014/main" id="{DC2E138F-6B47-4BE1-8437-36C3B87ECE05}"/>
                </a:ext>
              </a:extLst>
            </p:cNvPr>
            <p:cNvSpPr/>
            <p:nvPr/>
          </p:nvSpPr>
          <p:spPr>
            <a:xfrm>
              <a:off x="2552724" y="2567044"/>
              <a:ext cx="142413" cy="180144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8" name="Oval 180">
              <a:extLst>
                <a:ext uri="{FF2B5EF4-FFF2-40B4-BE49-F238E27FC236}">
                  <a16:creationId xmlns:a16="http://schemas.microsoft.com/office/drawing/2014/main" id="{8709991A-A39B-4D68-A1FF-DB007861B056}"/>
                </a:ext>
              </a:extLst>
            </p:cNvPr>
            <p:cNvSpPr/>
            <p:nvPr/>
          </p:nvSpPr>
          <p:spPr>
            <a:xfrm>
              <a:off x="1677794" y="2718621"/>
              <a:ext cx="41693" cy="41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9" name="Oval 181">
              <a:extLst>
                <a:ext uri="{FF2B5EF4-FFF2-40B4-BE49-F238E27FC236}">
                  <a16:creationId xmlns:a16="http://schemas.microsoft.com/office/drawing/2014/main" id="{2566DB6C-E026-4B24-8F85-2BF63F40F827}"/>
                </a:ext>
              </a:extLst>
            </p:cNvPr>
            <p:cNvSpPr/>
            <p:nvPr/>
          </p:nvSpPr>
          <p:spPr>
            <a:xfrm>
              <a:off x="2625402" y="2718621"/>
              <a:ext cx="41693" cy="41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0" name="Freeform: Shape 184">
              <a:extLst>
                <a:ext uri="{FF2B5EF4-FFF2-40B4-BE49-F238E27FC236}">
                  <a16:creationId xmlns:a16="http://schemas.microsoft.com/office/drawing/2014/main" id="{C546A1D5-8A78-4DA1-ABBD-C8F51DB14371}"/>
                </a:ext>
              </a:extLst>
            </p:cNvPr>
            <p:cNvSpPr/>
            <p:nvPr/>
          </p:nvSpPr>
          <p:spPr>
            <a:xfrm>
              <a:off x="1686181" y="1963055"/>
              <a:ext cx="290690" cy="326558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Freeform: Shape 185">
              <a:extLst>
                <a:ext uri="{FF2B5EF4-FFF2-40B4-BE49-F238E27FC236}">
                  <a16:creationId xmlns:a16="http://schemas.microsoft.com/office/drawing/2014/main" id="{7919B078-809E-41BD-82A4-A3EB999F0D85}"/>
                </a:ext>
              </a:extLst>
            </p:cNvPr>
            <p:cNvSpPr/>
            <p:nvPr/>
          </p:nvSpPr>
          <p:spPr>
            <a:xfrm flipH="1">
              <a:off x="2325542" y="1911090"/>
              <a:ext cx="290690" cy="326558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52" name="Straight Connector 186">
              <a:extLst>
                <a:ext uri="{FF2B5EF4-FFF2-40B4-BE49-F238E27FC236}">
                  <a16:creationId xmlns:a16="http://schemas.microsoft.com/office/drawing/2014/main" id="{8A18BB4B-85E5-4157-9F24-798C9D3127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6730" y="3682943"/>
              <a:ext cx="46736" cy="386101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187">
              <a:extLst>
                <a:ext uri="{FF2B5EF4-FFF2-40B4-BE49-F238E27FC236}">
                  <a16:creationId xmlns:a16="http://schemas.microsoft.com/office/drawing/2014/main" id="{8FBC4D11-D503-4E25-856D-1B9053BE4592}"/>
                </a:ext>
              </a:extLst>
            </p:cNvPr>
            <p:cNvCxnSpPr>
              <a:cxnSpLocks/>
            </p:cNvCxnSpPr>
            <p:nvPr/>
          </p:nvCxnSpPr>
          <p:spPr>
            <a:xfrm>
              <a:off x="2588973" y="3672720"/>
              <a:ext cx="31805" cy="262757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Freeform: Shape 188">
              <a:extLst>
                <a:ext uri="{FF2B5EF4-FFF2-40B4-BE49-F238E27FC236}">
                  <a16:creationId xmlns:a16="http://schemas.microsoft.com/office/drawing/2014/main" id="{833533EB-B116-4D7A-A961-114C90F4188A}"/>
                </a:ext>
              </a:extLst>
            </p:cNvPr>
            <p:cNvSpPr/>
            <p:nvPr/>
          </p:nvSpPr>
          <p:spPr>
            <a:xfrm>
              <a:off x="1924091" y="3157235"/>
              <a:ext cx="254332" cy="503096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5" name="Freeform: Shape 189">
              <a:extLst>
                <a:ext uri="{FF2B5EF4-FFF2-40B4-BE49-F238E27FC236}">
                  <a16:creationId xmlns:a16="http://schemas.microsoft.com/office/drawing/2014/main" id="{E4DF573C-8EC1-464E-8871-F77D1A468002}"/>
                </a:ext>
              </a:extLst>
            </p:cNvPr>
            <p:cNvSpPr/>
            <p:nvPr/>
          </p:nvSpPr>
          <p:spPr>
            <a:xfrm flipH="1">
              <a:off x="2174722" y="3154140"/>
              <a:ext cx="254332" cy="503096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6" name="Rectangle: Rounded Corners 190">
              <a:extLst>
                <a:ext uri="{FF2B5EF4-FFF2-40B4-BE49-F238E27FC236}">
                  <a16:creationId xmlns:a16="http://schemas.microsoft.com/office/drawing/2014/main" id="{E0B19AC2-4E54-48E6-A082-F7D1B1E65841}"/>
                </a:ext>
              </a:extLst>
            </p:cNvPr>
            <p:cNvSpPr/>
            <p:nvPr/>
          </p:nvSpPr>
          <p:spPr>
            <a:xfrm>
              <a:off x="2088137" y="3660038"/>
              <a:ext cx="182403" cy="27543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7" name="Oval 191">
              <a:extLst>
                <a:ext uri="{FF2B5EF4-FFF2-40B4-BE49-F238E27FC236}">
                  <a16:creationId xmlns:a16="http://schemas.microsoft.com/office/drawing/2014/main" id="{87E0A447-454B-450A-8EDC-0846D2A92D91}"/>
                </a:ext>
              </a:extLst>
            </p:cNvPr>
            <p:cNvSpPr/>
            <p:nvPr/>
          </p:nvSpPr>
          <p:spPr>
            <a:xfrm>
              <a:off x="2134651" y="3713757"/>
              <a:ext cx="84353" cy="84353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8" name="Rectangle: Rounded Corners 192">
              <a:extLst>
                <a:ext uri="{FF2B5EF4-FFF2-40B4-BE49-F238E27FC236}">
                  <a16:creationId xmlns:a16="http://schemas.microsoft.com/office/drawing/2014/main" id="{DFCBDEF3-CA19-45C5-8932-41DA36128D59}"/>
                </a:ext>
              </a:extLst>
            </p:cNvPr>
            <p:cNvSpPr/>
            <p:nvPr/>
          </p:nvSpPr>
          <p:spPr>
            <a:xfrm>
              <a:off x="2152513" y="3764919"/>
              <a:ext cx="52477" cy="49384"/>
            </a:xfrm>
            <a:prstGeom prst="roundRect">
              <a:avLst>
                <a:gd name="adj" fmla="val 4312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9" name="Oval 193">
              <a:extLst>
                <a:ext uri="{FF2B5EF4-FFF2-40B4-BE49-F238E27FC236}">
                  <a16:creationId xmlns:a16="http://schemas.microsoft.com/office/drawing/2014/main" id="{9050B5B4-58E9-44FD-9F80-418E5C9AE67F}"/>
                </a:ext>
              </a:extLst>
            </p:cNvPr>
            <p:cNvSpPr/>
            <p:nvPr/>
          </p:nvSpPr>
          <p:spPr>
            <a:xfrm>
              <a:off x="2164487" y="3736684"/>
              <a:ext cx="29174" cy="29174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0" name="Freeform: Shape 194">
              <a:extLst>
                <a:ext uri="{FF2B5EF4-FFF2-40B4-BE49-F238E27FC236}">
                  <a16:creationId xmlns:a16="http://schemas.microsoft.com/office/drawing/2014/main" id="{ED0B80F7-AEDD-4BA6-AC9C-FA7BE2782EC7}"/>
                </a:ext>
              </a:extLst>
            </p:cNvPr>
            <p:cNvSpPr/>
            <p:nvPr/>
          </p:nvSpPr>
          <p:spPr>
            <a:xfrm>
              <a:off x="2137471" y="3780476"/>
              <a:ext cx="84354" cy="70626"/>
            </a:xfrm>
            <a:custGeom>
              <a:avLst/>
              <a:gdLst>
                <a:gd name="connsiteX0" fmla="*/ 186981 w 216278"/>
                <a:gd name="connsiteY0" fmla="*/ 0 h 181080"/>
                <a:gd name="connsiteX1" fmla="*/ 207780 w 216278"/>
                <a:gd name="connsiteY1" fmla="*/ 30848 h 181080"/>
                <a:gd name="connsiteX2" fmla="*/ 216278 w 216278"/>
                <a:gd name="connsiteY2" fmla="*/ 72941 h 181080"/>
                <a:gd name="connsiteX3" fmla="*/ 108139 w 216278"/>
                <a:gd name="connsiteY3" fmla="*/ 181080 h 181080"/>
                <a:gd name="connsiteX4" fmla="*/ 0 w 216278"/>
                <a:gd name="connsiteY4" fmla="*/ 72941 h 181080"/>
                <a:gd name="connsiteX5" fmla="*/ 8498 w 216278"/>
                <a:gd name="connsiteY5" fmla="*/ 30848 h 181080"/>
                <a:gd name="connsiteX6" fmla="*/ 23075 w 216278"/>
                <a:gd name="connsiteY6" fmla="*/ 9228 h 181080"/>
                <a:gd name="connsiteX7" fmla="*/ 25451 w 216278"/>
                <a:gd name="connsiteY7" fmla="*/ 12752 h 181080"/>
                <a:gd name="connsiteX8" fmla="*/ 101917 w 216278"/>
                <a:gd name="connsiteY8" fmla="*/ 44425 h 181080"/>
                <a:gd name="connsiteX9" fmla="*/ 178383 w 216278"/>
                <a:gd name="connsiteY9" fmla="*/ 12752 h 181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6278" h="181080">
                  <a:moveTo>
                    <a:pt x="186981" y="0"/>
                  </a:moveTo>
                  <a:lnTo>
                    <a:pt x="207780" y="30848"/>
                  </a:lnTo>
                  <a:cubicBezTo>
                    <a:pt x="213252" y="43786"/>
                    <a:pt x="216278" y="58010"/>
                    <a:pt x="216278" y="72941"/>
                  </a:cubicBezTo>
                  <a:cubicBezTo>
                    <a:pt x="216278" y="132665"/>
                    <a:pt x="167863" y="181080"/>
                    <a:pt x="108139" y="181080"/>
                  </a:cubicBezTo>
                  <a:cubicBezTo>
                    <a:pt x="48415" y="181080"/>
                    <a:pt x="0" y="132665"/>
                    <a:pt x="0" y="72941"/>
                  </a:cubicBezTo>
                  <a:cubicBezTo>
                    <a:pt x="0" y="58010"/>
                    <a:pt x="3026" y="43786"/>
                    <a:pt x="8498" y="30848"/>
                  </a:cubicBezTo>
                  <a:lnTo>
                    <a:pt x="23075" y="9228"/>
                  </a:lnTo>
                  <a:lnTo>
                    <a:pt x="25451" y="12752"/>
                  </a:lnTo>
                  <a:cubicBezTo>
                    <a:pt x="45020" y="32322"/>
                    <a:pt x="72055" y="44425"/>
                    <a:pt x="101917" y="44425"/>
                  </a:cubicBezTo>
                  <a:cubicBezTo>
                    <a:pt x="131779" y="44425"/>
                    <a:pt x="158814" y="32322"/>
                    <a:pt x="178383" y="127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67" name="Eyes">
            <a:extLst>
              <a:ext uri="{FF2B5EF4-FFF2-40B4-BE49-F238E27FC236}">
                <a16:creationId xmlns:a16="http://schemas.microsoft.com/office/drawing/2014/main" id="{0B4A2A10-CA7D-4CA3-A2F0-619D20632562}"/>
              </a:ext>
            </a:extLst>
          </p:cNvPr>
          <p:cNvGrpSpPr/>
          <p:nvPr/>
        </p:nvGrpSpPr>
        <p:grpSpPr>
          <a:xfrm>
            <a:off x="5786296" y="1616615"/>
            <a:ext cx="748449" cy="131185"/>
            <a:chOff x="1889237" y="2518694"/>
            <a:chExt cx="545268" cy="96902"/>
          </a:xfrm>
        </p:grpSpPr>
        <p:sp>
          <p:nvSpPr>
            <p:cNvPr id="68" name="Oval 182">
              <a:extLst>
                <a:ext uri="{FF2B5EF4-FFF2-40B4-BE49-F238E27FC236}">
                  <a16:creationId xmlns:a16="http://schemas.microsoft.com/office/drawing/2014/main" id="{B19EC929-A760-480E-BC86-3938401D8B7D}"/>
                </a:ext>
              </a:extLst>
            </p:cNvPr>
            <p:cNvSpPr/>
            <p:nvPr/>
          </p:nvSpPr>
          <p:spPr>
            <a:xfrm>
              <a:off x="1889237" y="2525817"/>
              <a:ext cx="89779" cy="89779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9" name="Oval 183">
              <a:extLst>
                <a:ext uri="{FF2B5EF4-FFF2-40B4-BE49-F238E27FC236}">
                  <a16:creationId xmlns:a16="http://schemas.microsoft.com/office/drawing/2014/main" id="{D526B04C-1C51-4571-B1C8-D7E7A49CA1EA}"/>
                </a:ext>
              </a:extLst>
            </p:cNvPr>
            <p:cNvSpPr/>
            <p:nvPr/>
          </p:nvSpPr>
          <p:spPr>
            <a:xfrm flipH="1">
              <a:off x="2344726" y="2518694"/>
              <a:ext cx="89779" cy="89779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3" name="Arm">
            <a:extLst>
              <a:ext uri="{FF2B5EF4-FFF2-40B4-BE49-F238E27FC236}">
                <a16:creationId xmlns:a16="http://schemas.microsoft.com/office/drawing/2014/main" id="{E4F8F7D2-E068-4D29-8D5B-9F4EFB356E5E}"/>
              </a:ext>
            </a:extLst>
          </p:cNvPr>
          <p:cNvGrpSpPr/>
          <p:nvPr/>
        </p:nvGrpSpPr>
        <p:grpSpPr>
          <a:xfrm>
            <a:off x="6495049" y="2374805"/>
            <a:ext cx="945898" cy="2442504"/>
            <a:chOff x="2162973" y="1707612"/>
            <a:chExt cx="472489" cy="1160533"/>
          </a:xfrm>
        </p:grpSpPr>
        <p:grpSp>
          <p:nvGrpSpPr>
            <p:cNvPr id="74" name="Group 75">
              <a:extLst>
                <a:ext uri="{FF2B5EF4-FFF2-40B4-BE49-F238E27FC236}">
                  <a16:creationId xmlns:a16="http://schemas.microsoft.com/office/drawing/2014/main" id="{8DA75937-33C3-47D0-850D-1AB41C38C65C}"/>
                </a:ext>
              </a:extLst>
            </p:cNvPr>
            <p:cNvGrpSpPr/>
            <p:nvPr/>
          </p:nvGrpSpPr>
          <p:grpSpPr>
            <a:xfrm>
              <a:off x="2366888" y="1707612"/>
              <a:ext cx="268574" cy="687780"/>
              <a:chOff x="2366888" y="1707612"/>
              <a:chExt cx="268574" cy="687780"/>
            </a:xfrm>
          </p:grpSpPr>
          <p:sp>
            <p:nvSpPr>
              <p:cNvPr id="76" name="Oval 77">
                <a:extLst>
                  <a:ext uri="{FF2B5EF4-FFF2-40B4-BE49-F238E27FC236}">
                    <a16:creationId xmlns:a16="http://schemas.microsoft.com/office/drawing/2014/main" id="{9C89FB99-779D-4A14-A84B-132801F0500D}"/>
                  </a:ext>
                </a:extLst>
              </p:cNvPr>
              <p:cNvSpPr/>
              <p:nvPr/>
            </p:nvSpPr>
            <p:spPr>
              <a:xfrm>
                <a:off x="2404328" y="1707612"/>
                <a:ext cx="231134" cy="231134"/>
              </a:xfrm>
              <a:prstGeom prst="ellipse">
                <a:avLst/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77" name="Rectangle: Rounded Corners 78">
                <a:extLst>
                  <a:ext uri="{FF2B5EF4-FFF2-40B4-BE49-F238E27FC236}">
                    <a16:creationId xmlns:a16="http://schemas.microsoft.com/office/drawing/2014/main" id="{295DD1A3-12E9-4EDF-ADC0-19338C2B6183}"/>
                  </a:ext>
                </a:extLst>
              </p:cNvPr>
              <p:cNvSpPr/>
              <p:nvPr/>
            </p:nvSpPr>
            <p:spPr>
              <a:xfrm rot="912596">
                <a:off x="2366888" y="1832884"/>
                <a:ext cx="135228" cy="562508"/>
              </a:xfrm>
              <a:prstGeom prst="roundRect">
                <a:avLst>
                  <a:gd name="adj" fmla="val 50000"/>
                </a:avLst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75" name="Oval 76">
              <a:extLst>
                <a:ext uri="{FF2B5EF4-FFF2-40B4-BE49-F238E27FC236}">
                  <a16:creationId xmlns:a16="http://schemas.microsoft.com/office/drawing/2014/main" id="{F43DB63D-9050-4B93-80F3-E5201C55A007}"/>
                </a:ext>
              </a:extLst>
            </p:cNvPr>
            <p:cNvSpPr/>
            <p:nvPr/>
          </p:nvSpPr>
          <p:spPr>
            <a:xfrm>
              <a:off x="2162973" y="2742017"/>
              <a:ext cx="126128" cy="12612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8" name="Arm">
            <a:extLst>
              <a:ext uri="{FF2B5EF4-FFF2-40B4-BE49-F238E27FC236}">
                <a16:creationId xmlns:a16="http://schemas.microsoft.com/office/drawing/2014/main" id="{90319E8C-019B-4E77-A65C-A86C5BCB394C}"/>
              </a:ext>
            </a:extLst>
          </p:cNvPr>
          <p:cNvGrpSpPr/>
          <p:nvPr/>
        </p:nvGrpSpPr>
        <p:grpSpPr>
          <a:xfrm flipH="1">
            <a:off x="4888653" y="2372640"/>
            <a:ext cx="1111383" cy="2485868"/>
            <a:chOff x="2162973" y="1687008"/>
            <a:chExt cx="479689" cy="1181137"/>
          </a:xfrm>
        </p:grpSpPr>
        <p:grpSp>
          <p:nvGrpSpPr>
            <p:cNvPr id="79" name="Group 75">
              <a:extLst>
                <a:ext uri="{FF2B5EF4-FFF2-40B4-BE49-F238E27FC236}">
                  <a16:creationId xmlns:a16="http://schemas.microsoft.com/office/drawing/2014/main" id="{12DA3911-A4A3-40B8-9E47-FF1FB0E36F41}"/>
                </a:ext>
              </a:extLst>
            </p:cNvPr>
            <p:cNvGrpSpPr/>
            <p:nvPr/>
          </p:nvGrpSpPr>
          <p:grpSpPr>
            <a:xfrm>
              <a:off x="2366888" y="1687008"/>
              <a:ext cx="275774" cy="708384"/>
              <a:chOff x="2366888" y="1687008"/>
              <a:chExt cx="275774" cy="708384"/>
            </a:xfrm>
          </p:grpSpPr>
          <p:sp>
            <p:nvSpPr>
              <p:cNvPr id="81" name="Oval 77">
                <a:extLst>
                  <a:ext uri="{FF2B5EF4-FFF2-40B4-BE49-F238E27FC236}">
                    <a16:creationId xmlns:a16="http://schemas.microsoft.com/office/drawing/2014/main" id="{C9E4AF9A-5436-4707-9690-AA4E21C86A7C}"/>
                  </a:ext>
                </a:extLst>
              </p:cNvPr>
              <p:cNvSpPr/>
              <p:nvPr/>
            </p:nvSpPr>
            <p:spPr>
              <a:xfrm>
                <a:off x="2403252" y="1687008"/>
                <a:ext cx="239410" cy="250709"/>
              </a:xfrm>
              <a:prstGeom prst="ellipse">
                <a:avLst/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82" name="Rectangle: Rounded Corners 78">
                <a:extLst>
                  <a:ext uri="{FF2B5EF4-FFF2-40B4-BE49-F238E27FC236}">
                    <a16:creationId xmlns:a16="http://schemas.microsoft.com/office/drawing/2014/main" id="{79737763-BE1F-41BF-97C9-8430E6830425}"/>
                  </a:ext>
                </a:extLst>
              </p:cNvPr>
              <p:cNvSpPr/>
              <p:nvPr/>
            </p:nvSpPr>
            <p:spPr>
              <a:xfrm rot="912596">
                <a:off x="2366888" y="1832884"/>
                <a:ext cx="135228" cy="562508"/>
              </a:xfrm>
              <a:prstGeom prst="roundRect">
                <a:avLst>
                  <a:gd name="adj" fmla="val 50000"/>
                </a:avLst>
              </a:prstGeom>
              <a:solidFill>
                <a:srgbClr val="F6C8A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80" name="Oval 76">
              <a:extLst>
                <a:ext uri="{FF2B5EF4-FFF2-40B4-BE49-F238E27FC236}">
                  <a16:creationId xmlns:a16="http://schemas.microsoft.com/office/drawing/2014/main" id="{6A9A9BDF-BD10-48FE-B423-1DEBFC98F695}"/>
                </a:ext>
              </a:extLst>
            </p:cNvPr>
            <p:cNvSpPr/>
            <p:nvPr/>
          </p:nvSpPr>
          <p:spPr>
            <a:xfrm>
              <a:off x="2162973" y="2742017"/>
              <a:ext cx="126128" cy="12612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86" name="Freeform: Shape 139">
            <a:extLst>
              <a:ext uri="{FF2B5EF4-FFF2-40B4-BE49-F238E27FC236}">
                <a16:creationId xmlns:a16="http://schemas.microsoft.com/office/drawing/2014/main" id="{B6C9E094-FDB6-4E1A-A062-16ECC27742C4}"/>
              </a:ext>
            </a:extLst>
          </p:cNvPr>
          <p:cNvSpPr/>
          <p:nvPr/>
        </p:nvSpPr>
        <p:spPr>
          <a:xfrm>
            <a:off x="6048874" y="2066063"/>
            <a:ext cx="265343" cy="95313"/>
          </a:xfrm>
          <a:custGeom>
            <a:avLst/>
            <a:gdLst>
              <a:gd name="connsiteX0" fmla="*/ 0 w 1095824"/>
              <a:gd name="connsiteY0" fmla="*/ 0 h 525977"/>
              <a:gd name="connsiteX1" fmla="*/ 1095824 w 1095824"/>
              <a:gd name="connsiteY1" fmla="*/ 0 h 525977"/>
              <a:gd name="connsiteX2" fmla="*/ 1087102 w 1095824"/>
              <a:gd name="connsiteY2" fmla="*/ 86525 h 525977"/>
              <a:gd name="connsiteX3" fmla="*/ 547912 w 1095824"/>
              <a:gd name="connsiteY3" fmla="*/ 525977 h 525977"/>
              <a:gd name="connsiteX4" fmla="*/ 8723 w 1095824"/>
              <a:gd name="connsiteY4" fmla="*/ 86525 h 52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824" h="525977">
                <a:moveTo>
                  <a:pt x="0" y="0"/>
                </a:moveTo>
                <a:lnTo>
                  <a:pt x="1095824" y="0"/>
                </a:lnTo>
                <a:lnTo>
                  <a:pt x="1087102" y="86525"/>
                </a:lnTo>
                <a:cubicBezTo>
                  <a:pt x="1035782" y="337320"/>
                  <a:pt x="813879" y="525977"/>
                  <a:pt x="547912" y="525977"/>
                </a:cubicBezTo>
                <a:cubicBezTo>
                  <a:pt x="281945" y="525977"/>
                  <a:pt x="60043" y="337320"/>
                  <a:pt x="8723" y="86525"/>
                </a:cubicBezTo>
                <a:close/>
              </a:path>
            </a:pathLst>
          </a:custGeom>
          <a:solidFill>
            <a:srgbClr val="3636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09570"/>
            <a:endParaRPr lang="en-PH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7" name="Rectangle: Rounded Corners 169">
            <a:extLst>
              <a:ext uri="{FF2B5EF4-FFF2-40B4-BE49-F238E27FC236}">
                <a16:creationId xmlns:a16="http://schemas.microsoft.com/office/drawing/2014/main" id="{D6BA13C0-0A51-4464-B514-C85C371D7C19}"/>
              </a:ext>
            </a:extLst>
          </p:cNvPr>
          <p:cNvSpPr/>
          <p:nvPr/>
        </p:nvSpPr>
        <p:spPr>
          <a:xfrm flipV="1">
            <a:off x="5714318" y="1443222"/>
            <a:ext cx="218412" cy="109351"/>
          </a:xfrm>
          <a:prstGeom prst="roundRect">
            <a:avLst>
              <a:gd name="adj" fmla="val 50000"/>
            </a:avLst>
          </a:prstGeom>
          <a:solidFill>
            <a:srgbClr val="703B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PH" sz="1235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5" name="Hộp Văn bản 1">
            <a:extLst>
              <a:ext uri="{FF2B5EF4-FFF2-40B4-BE49-F238E27FC236}">
                <a16:creationId xmlns:a16="http://schemas.microsoft.com/office/drawing/2014/main" id="{8EEB16DA-C996-43DF-8DEE-FBE96C49B3F4}"/>
              </a:ext>
            </a:extLst>
          </p:cNvPr>
          <p:cNvSpPr txBox="1"/>
          <p:nvPr/>
        </p:nvSpPr>
        <p:spPr>
          <a:xfrm>
            <a:off x="2757558" y="4249153"/>
            <a:ext cx="7431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0" dirty="0" smtClean="0">
                <a:solidFill>
                  <a:srgbClr val="0070C0"/>
                </a:solidFill>
                <a:effectLst/>
              </a:rPr>
              <a:t>THANK YOU FOR LISTENING!!!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490408" y="5151668"/>
            <a:ext cx="3842208" cy="777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BYE</a:t>
            </a:r>
            <a:endParaRPr lang="en-US" sz="4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22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6" dur="1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8" dur="1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Scale>
                                      <p:cBhvr>
                                        <p:cTn id="10" dur="1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autoRev="1" fill="hold" nodeType="withEffect">
                                  <p:stCondLst>
                                    <p:cond delay="7750"/>
                                  </p:stCondLst>
                                  <p:childTnLst>
                                    <p:animScale>
                                      <p:cBhvr>
                                        <p:cTn id="12" dur="100" fill="hold"/>
                                        <p:tgtEl>
                                          <p:spTgt spid="67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00000">
                                      <p:cBhvr>
                                        <p:cTn id="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600000">
                                      <p:cBhvr>
                                        <p:cTn id="1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25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d background">
            <a:extLst>
              <a:ext uri="{FF2B5EF4-FFF2-40B4-BE49-F238E27FC236}">
                <a16:creationId xmlns:a16="http://schemas.microsoft.com/office/drawing/2014/main" id="{299DED63-2F99-494F-9009-D109A2ED1F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1FDA7C7-067F-4160-9352-B075FF9D9638}"/>
              </a:ext>
            </a:extLst>
          </p:cNvPr>
          <p:cNvSpPr/>
          <p:nvPr/>
        </p:nvSpPr>
        <p:spPr>
          <a:xfrm>
            <a:off x="400639" y="345256"/>
            <a:ext cx="11390722" cy="6167487"/>
          </a:xfrm>
          <a:prstGeom prst="roundRect">
            <a:avLst>
              <a:gd name="adj" fmla="val 33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42010D2-B5C7-4B43-AADC-3460BC7EAB2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96714"/>
          <a:stretch/>
        </p:blipFill>
        <p:spPr>
          <a:xfrm>
            <a:off x="0" y="0"/>
            <a:ext cx="400639" cy="6858000"/>
          </a:xfrm>
          <a:prstGeom prst="rect">
            <a:avLst/>
          </a:prstGeom>
        </p:spPr>
      </p:pic>
      <p:pic>
        <p:nvPicPr>
          <p:cNvPr id="6" name="Hand" descr="Icon&#10;&#10;Description automatically generated with medium confidence">
            <a:extLst>
              <a:ext uri="{FF2B5EF4-FFF2-40B4-BE49-F238E27FC236}">
                <a16:creationId xmlns:a16="http://schemas.microsoft.com/office/drawing/2014/main" id="{4808A5F2-7B08-401F-8395-B9D7588989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16394">
            <a:off x="1336584" y="4711577"/>
            <a:ext cx="5330184" cy="7558941"/>
          </a:xfrm>
          <a:prstGeom prst="rect">
            <a:avLst/>
          </a:prstGeom>
        </p:spPr>
      </p:pic>
      <p:sp>
        <p:nvSpPr>
          <p:cNvPr id="14" name="Icon white background">
            <a:extLst>
              <a:ext uri="{FF2B5EF4-FFF2-40B4-BE49-F238E27FC236}">
                <a16:creationId xmlns:a16="http://schemas.microsoft.com/office/drawing/2014/main" id="{FAB253CA-276C-450B-8C1E-57D67EB83D43}"/>
              </a:ext>
            </a:extLst>
          </p:cNvPr>
          <p:cNvSpPr/>
          <p:nvPr/>
        </p:nvSpPr>
        <p:spPr>
          <a:xfrm>
            <a:off x="5762523" y="28518"/>
            <a:ext cx="680877" cy="68087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rgbClr val="F4B183">
                <a:alpha val="60000"/>
              </a:srgbClr>
            </a:glow>
            <a:outerShdw blurRad="266700" dist="101600" dir="5400000" sx="85000" sy="85000" algn="ctr" rotWithShape="0">
              <a:srgbClr val="F48093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PH" sz="18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5" name="Icon header">
            <a:extLst>
              <a:ext uri="{FF2B5EF4-FFF2-40B4-BE49-F238E27FC236}">
                <a16:creationId xmlns:a16="http://schemas.microsoft.com/office/drawing/2014/main" id="{E0DF04D0-A899-4BEC-8ADD-FDDE7CA51CB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5937039" y="162376"/>
            <a:ext cx="317921" cy="418983"/>
          </a:xfrm>
          <a:prstGeom prst="rect">
            <a:avLst/>
          </a:prstGeom>
        </p:spPr>
      </p:pic>
      <p:sp>
        <p:nvSpPr>
          <p:cNvPr id="10" name="Topic 1 (Text)">
            <a:extLst>
              <a:ext uri="{FF2B5EF4-FFF2-40B4-BE49-F238E27FC236}">
                <a16:creationId xmlns:a16="http://schemas.microsoft.com/office/drawing/2014/main" id="{66A13405-0C80-477D-88D5-A9755CDEEF66}"/>
              </a:ext>
            </a:extLst>
          </p:cNvPr>
          <p:cNvSpPr txBox="1"/>
          <p:nvPr/>
        </p:nvSpPr>
        <p:spPr>
          <a:xfrm>
            <a:off x="1016991" y="2716597"/>
            <a:ext cx="7131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70"/>
            <a:r>
              <a:rPr lang="en-PH" sz="7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PH" sz="7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KHỞI </a:t>
            </a:r>
            <a:r>
              <a:rPr lang="en-PH" sz="7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PH" sz="7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96296E-6 L 4.79167E-6 -0.5287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43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79167E-6 -0.5287 L 0.54049 -0.528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18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accel="50000" decel="50000" autoRev="1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animRot by="300000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1.48148E-6 L 4.79167E-6 0.2287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d background">
            <a:extLst>
              <a:ext uri="{FF2B5EF4-FFF2-40B4-BE49-F238E27FC236}">
                <a16:creationId xmlns:a16="http://schemas.microsoft.com/office/drawing/2014/main" id="{730386DC-A936-4C84-A902-229ABB460C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849F992-A617-4A83-8ED4-0FFC4584CDE9}"/>
              </a:ext>
            </a:extLst>
          </p:cNvPr>
          <p:cNvSpPr/>
          <p:nvPr/>
        </p:nvSpPr>
        <p:spPr>
          <a:xfrm>
            <a:off x="559599" y="390665"/>
            <a:ext cx="11390722" cy="6167487"/>
          </a:xfrm>
          <a:prstGeom prst="roundRect">
            <a:avLst>
              <a:gd name="adj" fmla="val 335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con white background">
            <a:extLst>
              <a:ext uri="{FF2B5EF4-FFF2-40B4-BE49-F238E27FC236}">
                <a16:creationId xmlns:a16="http://schemas.microsoft.com/office/drawing/2014/main" id="{A15A369F-4291-46DB-832F-DEC26B3B0026}"/>
              </a:ext>
            </a:extLst>
          </p:cNvPr>
          <p:cNvSpPr/>
          <p:nvPr/>
        </p:nvSpPr>
        <p:spPr>
          <a:xfrm>
            <a:off x="5762523" y="28518"/>
            <a:ext cx="680877" cy="68087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rgbClr val="F4B183">
                <a:alpha val="60000"/>
              </a:srgbClr>
            </a:glow>
            <a:outerShdw blurRad="266700" dist="101600" dir="5400000" sx="85000" sy="85000" algn="ctr" rotWithShape="0">
              <a:srgbClr val="F48093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PH" sz="18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Icon header">
            <a:extLst>
              <a:ext uri="{FF2B5EF4-FFF2-40B4-BE49-F238E27FC236}">
                <a16:creationId xmlns:a16="http://schemas.microsoft.com/office/drawing/2014/main" id="{9383A3CC-F5B0-4468-BAB7-0F73ECE6683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937039" y="162376"/>
            <a:ext cx="317921" cy="418983"/>
          </a:xfrm>
          <a:prstGeom prst="rect">
            <a:avLst/>
          </a:prstGeom>
        </p:spPr>
      </p:pic>
      <p:grpSp>
        <p:nvGrpSpPr>
          <p:cNvPr id="11" name="Teacher's pink background">
            <a:extLst>
              <a:ext uri="{FF2B5EF4-FFF2-40B4-BE49-F238E27FC236}">
                <a16:creationId xmlns:a16="http://schemas.microsoft.com/office/drawing/2014/main" id="{50D4A48B-C315-4B56-A58B-521CB685D6D8}"/>
              </a:ext>
            </a:extLst>
          </p:cNvPr>
          <p:cNvGrpSpPr/>
          <p:nvPr/>
        </p:nvGrpSpPr>
        <p:grpSpPr>
          <a:xfrm>
            <a:off x="525815" y="2898905"/>
            <a:ext cx="3425114" cy="3396732"/>
            <a:chOff x="877552" y="1545019"/>
            <a:chExt cx="2573760" cy="2568997"/>
          </a:xfrm>
        </p:grpSpPr>
        <p:sp>
          <p:nvSpPr>
            <p:cNvPr id="12" name="Teacher Pink background">
              <a:extLst>
                <a:ext uri="{FF2B5EF4-FFF2-40B4-BE49-F238E27FC236}">
                  <a16:creationId xmlns:a16="http://schemas.microsoft.com/office/drawing/2014/main" id="{955BBBE7-C832-4969-BFA6-6C71C1EB32A8}"/>
                </a:ext>
              </a:extLst>
            </p:cNvPr>
            <p:cNvSpPr/>
            <p:nvPr/>
          </p:nvSpPr>
          <p:spPr>
            <a:xfrm>
              <a:off x="877552" y="1545019"/>
              <a:ext cx="2573760" cy="2436855"/>
            </a:xfrm>
            <a:custGeom>
              <a:avLst/>
              <a:gdLst>
                <a:gd name="connsiteX0" fmla="*/ 1286880 w 2573760"/>
                <a:gd name="connsiteY0" fmla="*/ 0 h 2436855"/>
                <a:gd name="connsiteX1" fmla="*/ 2573760 w 2573760"/>
                <a:gd name="connsiteY1" fmla="*/ 1286880 h 2436855"/>
                <a:gd name="connsiteX2" fmla="*/ 2472631 w 2573760"/>
                <a:gd name="connsiteY2" fmla="*/ 1787792 h 2436855"/>
                <a:gd name="connsiteX3" fmla="*/ 2439988 w 2573760"/>
                <a:gd name="connsiteY3" fmla="*/ 1855553 h 2436855"/>
                <a:gd name="connsiteX4" fmla="*/ 2386760 w 2573760"/>
                <a:gd name="connsiteY4" fmla="*/ 1926734 h 2436855"/>
                <a:gd name="connsiteX5" fmla="*/ 1305071 w 2573760"/>
                <a:gd name="connsiteY5" fmla="*/ 2436855 h 2436855"/>
                <a:gd name="connsiteX6" fmla="*/ 72470 w 2573760"/>
                <a:gd name="connsiteY6" fmla="*/ 1703241 h 2436855"/>
                <a:gd name="connsiteX7" fmla="*/ 62953 w 2573760"/>
                <a:gd name="connsiteY7" fmla="*/ 1683484 h 2436855"/>
                <a:gd name="connsiteX8" fmla="*/ 57856 w 2573760"/>
                <a:gd name="connsiteY8" fmla="*/ 1669559 h 2436855"/>
                <a:gd name="connsiteX9" fmla="*/ 0 w 2573760"/>
                <a:gd name="connsiteY9" fmla="*/ 1286880 h 2436855"/>
                <a:gd name="connsiteX10" fmla="*/ 1286880 w 2573760"/>
                <a:gd name="connsiteY10" fmla="*/ 0 h 2436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3760" h="2436855">
                  <a:moveTo>
                    <a:pt x="1286880" y="0"/>
                  </a:moveTo>
                  <a:cubicBezTo>
                    <a:pt x="1997604" y="0"/>
                    <a:pt x="2573760" y="576156"/>
                    <a:pt x="2573760" y="1286880"/>
                  </a:cubicBezTo>
                  <a:cubicBezTo>
                    <a:pt x="2573760" y="1464561"/>
                    <a:pt x="2537750" y="1633832"/>
                    <a:pt x="2472631" y="1787792"/>
                  </a:cubicBezTo>
                  <a:lnTo>
                    <a:pt x="2439988" y="1855553"/>
                  </a:lnTo>
                  <a:lnTo>
                    <a:pt x="2386760" y="1926734"/>
                  </a:lnTo>
                  <a:cubicBezTo>
                    <a:pt x="2129651" y="2238278"/>
                    <a:pt x="1740551" y="2436855"/>
                    <a:pt x="1305071" y="2436855"/>
                  </a:cubicBezTo>
                  <a:cubicBezTo>
                    <a:pt x="772818" y="2436855"/>
                    <a:pt x="309848" y="2140215"/>
                    <a:pt x="72470" y="1703241"/>
                  </a:cubicBezTo>
                  <a:lnTo>
                    <a:pt x="62953" y="1683484"/>
                  </a:lnTo>
                  <a:lnTo>
                    <a:pt x="57856" y="1669559"/>
                  </a:lnTo>
                  <a:cubicBezTo>
                    <a:pt x="20256" y="1548671"/>
                    <a:pt x="0" y="1420141"/>
                    <a:pt x="0" y="1286880"/>
                  </a:cubicBezTo>
                  <a:cubicBezTo>
                    <a:pt x="0" y="576156"/>
                    <a:pt x="576156" y="0"/>
                    <a:pt x="1286880" y="0"/>
                  </a:cubicBezTo>
                  <a:close/>
                </a:path>
              </a:pathLst>
            </a:custGeom>
            <a:solidFill>
              <a:srgbClr val="F4B1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8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3" name="Freeform: Shape 142">
              <a:extLst>
                <a:ext uri="{FF2B5EF4-FFF2-40B4-BE49-F238E27FC236}">
                  <a16:creationId xmlns:a16="http://schemas.microsoft.com/office/drawing/2014/main" id="{5D64EF73-AEF0-456D-AE3D-752A9BB4D50F}"/>
                </a:ext>
              </a:extLst>
            </p:cNvPr>
            <p:cNvSpPr/>
            <p:nvPr/>
          </p:nvSpPr>
          <p:spPr>
            <a:xfrm>
              <a:off x="940507" y="3223740"/>
              <a:ext cx="2377035" cy="890276"/>
            </a:xfrm>
            <a:custGeom>
              <a:avLst/>
              <a:gdLst>
                <a:gd name="connsiteX0" fmla="*/ 0 w 2377035"/>
                <a:gd name="connsiteY0" fmla="*/ 0 h 890276"/>
                <a:gd name="connsiteX1" fmla="*/ 9517 w 2377035"/>
                <a:gd name="connsiteY1" fmla="*/ 19757 h 890276"/>
                <a:gd name="connsiteX2" fmla="*/ 1242118 w 2377035"/>
                <a:gd name="connsiteY2" fmla="*/ 753371 h 890276"/>
                <a:gd name="connsiteX3" fmla="*/ 2323807 w 2377035"/>
                <a:gd name="connsiteY3" fmla="*/ 243250 h 890276"/>
                <a:gd name="connsiteX4" fmla="*/ 2377035 w 2377035"/>
                <a:gd name="connsiteY4" fmla="*/ 172069 h 890276"/>
                <a:gd name="connsiteX5" fmla="*/ 2355487 w 2377035"/>
                <a:gd name="connsiteY5" fmla="*/ 216799 h 890276"/>
                <a:gd name="connsiteX6" fmla="*/ 1223927 w 2377035"/>
                <a:gd name="connsiteY6" fmla="*/ 890276 h 890276"/>
                <a:gd name="connsiteX7" fmla="*/ 38176 w 2377035"/>
                <a:gd name="connsiteY7" fmla="*/ 104308 h 890276"/>
                <a:gd name="connsiteX8" fmla="*/ 0 w 2377035"/>
                <a:gd name="connsiteY8" fmla="*/ 0 h 890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7035" h="890276">
                  <a:moveTo>
                    <a:pt x="0" y="0"/>
                  </a:moveTo>
                  <a:lnTo>
                    <a:pt x="9517" y="19757"/>
                  </a:lnTo>
                  <a:cubicBezTo>
                    <a:pt x="246895" y="456731"/>
                    <a:pt x="709865" y="753371"/>
                    <a:pt x="1242118" y="753371"/>
                  </a:cubicBezTo>
                  <a:cubicBezTo>
                    <a:pt x="1677598" y="753371"/>
                    <a:pt x="2066698" y="554794"/>
                    <a:pt x="2323807" y="243250"/>
                  </a:cubicBezTo>
                  <a:lnTo>
                    <a:pt x="2377035" y="172069"/>
                  </a:lnTo>
                  <a:lnTo>
                    <a:pt x="2355487" y="216799"/>
                  </a:lnTo>
                  <a:cubicBezTo>
                    <a:pt x="2137568" y="617952"/>
                    <a:pt x="1712550" y="890276"/>
                    <a:pt x="1223927" y="890276"/>
                  </a:cubicBezTo>
                  <a:cubicBezTo>
                    <a:pt x="690884" y="890276"/>
                    <a:pt x="233536" y="566188"/>
                    <a:pt x="38176" y="1043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ACA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4" name="Teacher">
            <a:extLst>
              <a:ext uri="{FF2B5EF4-FFF2-40B4-BE49-F238E27FC236}">
                <a16:creationId xmlns:a16="http://schemas.microsoft.com/office/drawing/2014/main" id="{C29BD4F6-78A3-4B12-AE7B-F44F09C423C1}"/>
              </a:ext>
            </a:extLst>
          </p:cNvPr>
          <p:cNvGrpSpPr/>
          <p:nvPr/>
        </p:nvGrpSpPr>
        <p:grpSpPr>
          <a:xfrm>
            <a:off x="995127" y="2589505"/>
            <a:ext cx="2413751" cy="3647678"/>
            <a:chOff x="1237986" y="1637676"/>
            <a:chExt cx="1758490" cy="2694426"/>
          </a:xfrm>
        </p:grpSpPr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A95F1A7-185B-43DC-A261-875736E215D4}"/>
                </a:ext>
              </a:extLst>
            </p:cNvPr>
            <p:cNvSpPr/>
            <p:nvPr/>
          </p:nvSpPr>
          <p:spPr>
            <a:xfrm>
              <a:off x="1645379" y="2075876"/>
              <a:ext cx="617673" cy="729984"/>
            </a:xfrm>
            <a:custGeom>
              <a:avLst/>
              <a:gdLst>
                <a:gd name="connsiteX0" fmla="*/ 0 w 912122"/>
                <a:gd name="connsiteY0" fmla="*/ 0 h 992909"/>
                <a:gd name="connsiteX1" fmla="*/ 912122 w 912122"/>
                <a:gd name="connsiteY1" fmla="*/ 0 h 992909"/>
                <a:gd name="connsiteX2" fmla="*/ 912122 w 912122"/>
                <a:gd name="connsiteY2" fmla="*/ 992909 h 992909"/>
                <a:gd name="connsiteX3" fmla="*/ 0 w 912122"/>
                <a:gd name="connsiteY3" fmla="*/ 992909 h 992909"/>
                <a:gd name="connsiteX4" fmla="*/ 0 w 912122"/>
                <a:gd name="connsiteY4" fmla="*/ 0 h 992909"/>
                <a:gd name="connsiteX0" fmla="*/ 96982 w 1009104"/>
                <a:gd name="connsiteY0" fmla="*/ 0 h 992909"/>
                <a:gd name="connsiteX1" fmla="*/ 1009104 w 1009104"/>
                <a:gd name="connsiteY1" fmla="*/ 0 h 992909"/>
                <a:gd name="connsiteX2" fmla="*/ 1009104 w 1009104"/>
                <a:gd name="connsiteY2" fmla="*/ 992909 h 992909"/>
                <a:gd name="connsiteX3" fmla="*/ 0 w 1009104"/>
                <a:gd name="connsiteY3" fmla="*/ 914400 h 992909"/>
                <a:gd name="connsiteX4" fmla="*/ 96982 w 1009104"/>
                <a:gd name="connsiteY4" fmla="*/ 0 h 992909"/>
                <a:gd name="connsiteX0" fmla="*/ 96982 w 1009104"/>
                <a:gd name="connsiteY0" fmla="*/ 0 h 1173074"/>
                <a:gd name="connsiteX1" fmla="*/ 1009104 w 1009104"/>
                <a:gd name="connsiteY1" fmla="*/ 0 h 1173074"/>
                <a:gd name="connsiteX2" fmla="*/ 1009104 w 1009104"/>
                <a:gd name="connsiteY2" fmla="*/ 992909 h 1173074"/>
                <a:gd name="connsiteX3" fmla="*/ 0 w 1009104"/>
                <a:gd name="connsiteY3" fmla="*/ 914400 h 1173074"/>
                <a:gd name="connsiteX4" fmla="*/ 96982 w 1009104"/>
                <a:gd name="connsiteY4" fmla="*/ 0 h 1173074"/>
                <a:gd name="connsiteX0" fmla="*/ 96982 w 1009104"/>
                <a:gd name="connsiteY0" fmla="*/ 0 h 1198989"/>
                <a:gd name="connsiteX1" fmla="*/ 1009104 w 1009104"/>
                <a:gd name="connsiteY1" fmla="*/ 0 h 1198989"/>
                <a:gd name="connsiteX2" fmla="*/ 1009104 w 1009104"/>
                <a:gd name="connsiteY2" fmla="*/ 992909 h 1198989"/>
                <a:gd name="connsiteX3" fmla="*/ 0 w 1009104"/>
                <a:gd name="connsiteY3" fmla="*/ 914400 h 1198989"/>
                <a:gd name="connsiteX4" fmla="*/ 96982 w 1009104"/>
                <a:gd name="connsiteY4" fmla="*/ 0 h 1198989"/>
                <a:gd name="connsiteX0" fmla="*/ 122020 w 1034142"/>
                <a:gd name="connsiteY0" fmla="*/ 0 h 1198989"/>
                <a:gd name="connsiteX1" fmla="*/ 1034142 w 1034142"/>
                <a:gd name="connsiteY1" fmla="*/ 0 h 1198989"/>
                <a:gd name="connsiteX2" fmla="*/ 1034142 w 1034142"/>
                <a:gd name="connsiteY2" fmla="*/ 992909 h 1198989"/>
                <a:gd name="connsiteX3" fmla="*/ 25038 w 1034142"/>
                <a:gd name="connsiteY3" fmla="*/ 914400 h 1198989"/>
                <a:gd name="connsiteX4" fmla="*/ 122020 w 1034142"/>
                <a:gd name="connsiteY4" fmla="*/ 0 h 1198989"/>
                <a:gd name="connsiteX0" fmla="*/ 116740 w 1028862"/>
                <a:gd name="connsiteY0" fmla="*/ 0 h 1198989"/>
                <a:gd name="connsiteX1" fmla="*/ 1028862 w 1028862"/>
                <a:gd name="connsiteY1" fmla="*/ 0 h 1198989"/>
                <a:gd name="connsiteX2" fmla="*/ 1028862 w 1028862"/>
                <a:gd name="connsiteY2" fmla="*/ 992909 h 1198989"/>
                <a:gd name="connsiteX3" fmla="*/ 19758 w 1028862"/>
                <a:gd name="connsiteY3" fmla="*/ 914400 h 1198989"/>
                <a:gd name="connsiteX4" fmla="*/ 116740 w 1028862"/>
                <a:gd name="connsiteY4" fmla="*/ 0 h 1198989"/>
                <a:gd name="connsiteX0" fmla="*/ 62618 w 974740"/>
                <a:gd name="connsiteY0" fmla="*/ 0 h 1212690"/>
                <a:gd name="connsiteX1" fmla="*/ 974740 w 974740"/>
                <a:gd name="connsiteY1" fmla="*/ 0 h 1212690"/>
                <a:gd name="connsiteX2" fmla="*/ 974740 w 974740"/>
                <a:gd name="connsiteY2" fmla="*/ 992909 h 1212690"/>
                <a:gd name="connsiteX3" fmla="*/ 25672 w 974740"/>
                <a:gd name="connsiteY3" fmla="*/ 960582 h 1212690"/>
                <a:gd name="connsiteX4" fmla="*/ 62618 w 974740"/>
                <a:gd name="connsiteY4" fmla="*/ 0 h 1212690"/>
                <a:gd name="connsiteX0" fmla="*/ 119707 w 1031829"/>
                <a:gd name="connsiteY0" fmla="*/ 0 h 1212690"/>
                <a:gd name="connsiteX1" fmla="*/ 1031829 w 1031829"/>
                <a:gd name="connsiteY1" fmla="*/ 0 h 1212690"/>
                <a:gd name="connsiteX2" fmla="*/ 1031829 w 1031829"/>
                <a:gd name="connsiteY2" fmla="*/ 992909 h 1212690"/>
                <a:gd name="connsiteX3" fmla="*/ 82761 w 1031829"/>
                <a:gd name="connsiteY3" fmla="*/ 960582 h 1212690"/>
                <a:gd name="connsiteX4" fmla="*/ 119707 w 1031829"/>
                <a:gd name="connsiteY4" fmla="*/ 0 h 1212690"/>
                <a:gd name="connsiteX0" fmla="*/ 119707 w 1031829"/>
                <a:gd name="connsiteY0" fmla="*/ 0 h 1190144"/>
                <a:gd name="connsiteX1" fmla="*/ 1031829 w 1031829"/>
                <a:gd name="connsiteY1" fmla="*/ 0 h 1190144"/>
                <a:gd name="connsiteX2" fmla="*/ 1031829 w 1031829"/>
                <a:gd name="connsiteY2" fmla="*/ 992909 h 1190144"/>
                <a:gd name="connsiteX3" fmla="*/ 82761 w 1031829"/>
                <a:gd name="connsiteY3" fmla="*/ 960582 h 1190144"/>
                <a:gd name="connsiteX4" fmla="*/ 119707 w 1031829"/>
                <a:gd name="connsiteY4" fmla="*/ 0 h 1190144"/>
                <a:gd name="connsiteX0" fmla="*/ 119707 w 1031829"/>
                <a:gd name="connsiteY0" fmla="*/ 0 h 1155255"/>
                <a:gd name="connsiteX1" fmla="*/ 1031829 w 1031829"/>
                <a:gd name="connsiteY1" fmla="*/ 0 h 1155255"/>
                <a:gd name="connsiteX2" fmla="*/ 1031829 w 1031829"/>
                <a:gd name="connsiteY2" fmla="*/ 992909 h 1155255"/>
                <a:gd name="connsiteX3" fmla="*/ 82761 w 1031829"/>
                <a:gd name="connsiteY3" fmla="*/ 960582 h 1155255"/>
                <a:gd name="connsiteX4" fmla="*/ 119707 w 1031829"/>
                <a:gd name="connsiteY4" fmla="*/ 0 h 1155255"/>
                <a:gd name="connsiteX0" fmla="*/ 119707 w 1031829"/>
                <a:gd name="connsiteY0" fmla="*/ 0 h 1160623"/>
                <a:gd name="connsiteX1" fmla="*/ 1031829 w 1031829"/>
                <a:gd name="connsiteY1" fmla="*/ 0 h 1160623"/>
                <a:gd name="connsiteX2" fmla="*/ 1031829 w 1031829"/>
                <a:gd name="connsiteY2" fmla="*/ 992909 h 1160623"/>
                <a:gd name="connsiteX3" fmla="*/ 82761 w 1031829"/>
                <a:gd name="connsiteY3" fmla="*/ 960582 h 1160623"/>
                <a:gd name="connsiteX4" fmla="*/ 119707 w 1031829"/>
                <a:gd name="connsiteY4" fmla="*/ 0 h 1160623"/>
                <a:gd name="connsiteX0" fmla="*/ 119707 w 1031829"/>
                <a:gd name="connsiteY0" fmla="*/ 0 h 1219446"/>
                <a:gd name="connsiteX1" fmla="*/ 1031829 w 1031829"/>
                <a:gd name="connsiteY1" fmla="*/ 0 h 1219446"/>
                <a:gd name="connsiteX2" fmla="*/ 1025298 w 1031829"/>
                <a:gd name="connsiteY2" fmla="*/ 1071286 h 1219446"/>
                <a:gd name="connsiteX3" fmla="*/ 82761 w 1031829"/>
                <a:gd name="connsiteY3" fmla="*/ 960582 h 1219446"/>
                <a:gd name="connsiteX4" fmla="*/ 119707 w 1031829"/>
                <a:gd name="connsiteY4" fmla="*/ 0 h 1219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31829" h="1219446">
                  <a:moveTo>
                    <a:pt x="119707" y="0"/>
                  </a:moveTo>
                  <a:lnTo>
                    <a:pt x="1031829" y="0"/>
                  </a:lnTo>
                  <a:lnTo>
                    <a:pt x="1025298" y="1071286"/>
                  </a:lnTo>
                  <a:cubicBezTo>
                    <a:pt x="513439" y="1428425"/>
                    <a:pt x="142038" y="1037552"/>
                    <a:pt x="82761" y="960582"/>
                  </a:cubicBezTo>
                  <a:cubicBezTo>
                    <a:pt x="-134294" y="762000"/>
                    <a:pt x="147416" y="327891"/>
                    <a:pt x="119707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6" name="Oval 145">
              <a:extLst>
                <a:ext uri="{FF2B5EF4-FFF2-40B4-BE49-F238E27FC236}">
                  <a16:creationId xmlns:a16="http://schemas.microsoft.com/office/drawing/2014/main" id="{39DE9C80-BCC3-4923-AA05-701C074850D7}"/>
                </a:ext>
              </a:extLst>
            </p:cNvPr>
            <p:cNvSpPr/>
            <p:nvPr/>
          </p:nvSpPr>
          <p:spPr>
            <a:xfrm rot="826891">
              <a:off x="2157716" y="1758091"/>
              <a:ext cx="375449" cy="538118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7" name="Oval 146">
              <a:extLst>
                <a:ext uri="{FF2B5EF4-FFF2-40B4-BE49-F238E27FC236}">
                  <a16:creationId xmlns:a16="http://schemas.microsoft.com/office/drawing/2014/main" id="{AF3CA15F-0CCB-4989-830A-AF6FA88D4B1A}"/>
                </a:ext>
              </a:extLst>
            </p:cNvPr>
            <p:cNvSpPr/>
            <p:nvPr/>
          </p:nvSpPr>
          <p:spPr>
            <a:xfrm rot="7541460">
              <a:off x="2124583" y="2089458"/>
              <a:ext cx="375449" cy="538118"/>
            </a:xfrm>
            <a:prstGeom prst="ellipse">
              <a:avLst/>
            </a:prstGeom>
            <a:solidFill>
              <a:srgbClr val="413B7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8" name="Oval 147">
              <a:extLst>
                <a:ext uri="{FF2B5EF4-FFF2-40B4-BE49-F238E27FC236}">
                  <a16:creationId xmlns:a16="http://schemas.microsoft.com/office/drawing/2014/main" id="{042EA76D-3AE8-49C4-9880-6FFC2498908A}"/>
                </a:ext>
              </a:extLst>
            </p:cNvPr>
            <p:cNvSpPr/>
            <p:nvPr/>
          </p:nvSpPr>
          <p:spPr>
            <a:xfrm>
              <a:off x="1701688" y="1760087"/>
              <a:ext cx="702873" cy="624784"/>
            </a:xfrm>
            <a:prstGeom prst="ellipse">
              <a:avLst/>
            </a:pr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Rectangle 20">
              <a:extLst>
                <a:ext uri="{FF2B5EF4-FFF2-40B4-BE49-F238E27FC236}">
                  <a16:creationId xmlns:a16="http://schemas.microsoft.com/office/drawing/2014/main" id="{00541194-E0E8-4809-924A-3D85BED827B6}"/>
                </a:ext>
              </a:extLst>
            </p:cNvPr>
            <p:cNvSpPr/>
            <p:nvPr/>
          </p:nvSpPr>
          <p:spPr>
            <a:xfrm>
              <a:off x="1414382" y="2822197"/>
              <a:ext cx="297579" cy="672414"/>
            </a:xfrm>
            <a:custGeom>
              <a:avLst/>
              <a:gdLst>
                <a:gd name="connsiteX0" fmla="*/ 0 w 456454"/>
                <a:gd name="connsiteY0" fmla="*/ 0 h 1020471"/>
                <a:gd name="connsiteX1" fmla="*/ 456454 w 456454"/>
                <a:gd name="connsiteY1" fmla="*/ 0 h 1020471"/>
                <a:gd name="connsiteX2" fmla="*/ 456454 w 456454"/>
                <a:gd name="connsiteY2" fmla="*/ 1020471 h 1020471"/>
                <a:gd name="connsiteX3" fmla="*/ 0 w 456454"/>
                <a:gd name="connsiteY3" fmla="*/ 1020471 h 1020471"/>
                <a:gd name="connsiteX4" fmla="*/ 0 w 456454"/>
                <a:gd name="connsiteY4" fmla="*/ 0 h 1020471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56454"/>
                <a:gd name="connsiteY0" fmla="*/ 102803 h 1123274"/>
                <a:gd name="connsiteX1" fmla="*/ 418580 w 456454"/>
                <a:gd name="connsiteY1" fmla="*/ 0 h 1123274"/>
                <a:gd name="connsiteX2" fmla="*/ 456454 w 456454"/>
                <a:gd name="connsiteY2" fmla="*/ 1123274 h 1123274"/>
                <a:gd name="connsiteX3" fmla="*/ 0 w 456454"/>
                <a:gd name="connsiteY3" fmla="*/ 1123274 h 1123274"/>
                <a:gd name="connsiteX4" fmla="*/ 0 w 456454"/>
                <a:gd name="connsiteY4" fmla="*/ 102803 h 1123274"/>
                <a:gd name="connsiteX0" fmla="*/ 0 w 496989"/>
                <a:gd name="connsiteY0" fmla="*/ 102803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4" fmla="*/ 0 w 496989"/>
                <a:gd name="connsiteY4" fmla="*/ 102803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0 w 496989"/>
                <a:gd name="connsiteY0" fmla="*/ 1123274 h 1123274"/>
                <a:gd name="connsiteX1" fmla="*/ 418580 w 496989"/>
                <a:gd name="connsiteY1" fmla="*/ 0 h 1123274"/>
                <a:gd name="connsiteX2" fmla="*/ 456454 w 496989"/>
                <a:gd name="connsiteY2" fmla="*/ 1123274 h 1123274"/>
                <a:gd name="connsiteX3" fmla="*/ 0 w 49698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  <a:gd name="connsiteX0" fmla="*/ 120 w 497109"/>
                <a:gd name="connsiteY0" fmla="*/ 1123274 h 1123274"/>
                <a:gd name="connsiteX1" fmla="*/ 418700 w 497109"/>
                <a:gd name="connsiteY1" fmla="*/ 0 h 1123274"/>
                <a:gd name="connsiteX2" fmla="*/ 456574 w 497109"/>
                <a:gd name="connsiteY2" fmla="*/ 1123274 h 1123274"/>
                <a:gd name="connsiteX3" fmla="*/ 120 w 497109"/>
                <a:gd name="connsiteY3" fmla="*/ 1123274 h 1123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7109" h="1123274">
                  <a:moveTo>
                    <a:pt x="120" y="1123274"/>
                  </a:moveTo>
                  <a:cubicBezTo>
                    <a:pt x="-1030" y="808366"/>
                    <a:pt x="-2181" y="93071"/>
                    <a:pt x="418700" y="0"/>
                  </a:cubicBezTo>
                  <a:cubicBezTo>
                    <a:pt x="577412" y="98482"/>
                    <a:pt x="443949" y="748849"/>
                    <a:pt x="456574" y="1123274"/>
                  </a:cubicBezTo>
                  <a:lnTo>
                    <a:pt x="120" y="1123274"/>
                  </a:ln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" name="Rectangle 21">
              <a:extLst>
                <a:ext uri="{FF2B5EF4-FFF2-40B4-BE49-F238E27FC236}">
                  <a16:creationId xmlns:a16="http://schemas.microsoft.com/office/drawing/2014/main" id="{D6EF5566-773C-43ED-AC58-B1ADB6B6518A}"/>
                </a:ext>
              </a:extLst>
            </p:cNvPr>
            <p:cNvSpPr/>
            <p:nvPr/>
          </p:nvSpPr>
          <p:spPr>
            <a:xfrm>
              <a:off x="1613218" y="2760658"/>
              <a:ext cx="465214" cy="1456233"/>
            </a:xfrm>
            <a:custGeom>
              <a:avLst/>
              <a:gdLst>
                <a:gd name="connsiteX0" fmla="*/ 0 w 593183"/>
                <a:gd name="connsiteY0" fmla="*/ 0 h 1480377"/>
                <a:gd name="connsiteX1" fmla="*/ 593183 w 593183"/>
                <a:gd name="connsiteY1" fmla="*/ 0 h 1480377"/>
                <a:gd name="connsiteX2" fmla="*/ 593183 w 593183"/>
                <a:gd name="connsiteY2" fmla="*/ 1480377 h 1480377"/>
                <a:gd name="connsiteX3" fmla="*/ 0 w 593183"/>
                <a:gd name="connsiteY3" fmla="*/ 1480377 h 1480377"/>
                <a:gd name="connsiteX4" fmla="*/ 0 w 593183"/>
                <a:gd name="connsiteY4" fmla="*/ 0 h 1480377"/>
                <a:gd name="connsiteX0" fmla="*/ 0 w 593183"/>
                <a:gd name="connsiteY0" fmla="*/ 205605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0 w 593183"/>
                <a:gd name="connsiteY4" fmla="*/ 205605 h 1685982"/>
                <a:gd name="connsiteX0" fmla="*/ 21643 w 593183"/>
                <a:gd name="connsiteY0" fmla="*/ 97392 h 1685982"/>
                <a:gd name="connsiteX1" fmla="*/ 365936 w 593183"/>
                <a:gd name="connsiteY1" fmla="*/ 0 h 1685982"/>
                <a:gd name="connsiteX2" fmla="*/ 593183 w 593183"/>
                <a:gd name="connsiteY2" fmla="*/ 1685982 h 1685982"/>
                <a:gd name="connsiteX3" fmla="*/ 0 w 593183"/>
                <a:gd name="connsiteY3" fmla="*/ 1685982 h 1685982"/>
                <a:gd name="connsiteX4" fmla="*/ 21643 w 593183"/>
                <a:gd name="connsiteY4" fmla="*/ 97392 h 168598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674343"/>
                <a:gd name="connsiteY0" fmla="*/ 97392 h 2432652"/>
                <a:gd name="connsiteX1" fmla="*/ 447096 w 674343"/>
                <a:gd name="connsiteY1" fmla="*/ 0 h 2432652"/>
                <a:gd name="connsiteX2" fmla="*/ 674343 w 674343"/>
                <a:gd name="connsiteY2" fmla="*/ 1685982 h 2432652"/>
                <a:gd name="connsiteX3" fmla="*/ 0 w 674343"/>
                <a:gd name="connsiteY3" fmla="*/ 2432652 h 2432652"/>
                <a:gd name="connsiteX4" fmla="*/ 102803 w 674343"/>
                <a:gd name="connsiteY4" fmla="*/ 97392 h 2432652"/>
                <a:gd name="connsiteX0" fmla="*/ 102803 w 777145"/>
                <a:gd name="connsiteY0" fmla="*/ 97392 h 2432652"/>
                <a:gd name="connsiteX1" fmla="*/ 447096 w 777145"/>
                <a:gd name="connsiteY1" fmla="*/ 0 h 2432652"/>
                <a:gd name="connsiteX2" fmla="*/ 777145 w 777145"/>
                <a:gd name="connsiteY2" fmla="*/ 2367724 h 2432652"/>
                <a:gd name="connsiteX3" fmla="*/ 0 w 777145"/>
                <a:gd name="connsiteY3" fmla="*/ 2432652 h 2432652"/>
                <a:gd name="connsiteX4" fmla="*/ 102803 w 777145"/>
                <a:gd name="connsiteY4" fmla="*/ 97392 h 243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77145" h="2432652">
                  <a:moveTo>
                    <a:pt x="102803" y="97392"/>
                  </a:moveTo>
                  <a:lnTo>
                    <a:pt x="447096" y="0"/>
                  </a:lnTo>
                  <a:lnTo>
                    <a:pt x="777145" y="2367724"/>
                  </a:lnTo>
                  <a:lnTo>
                    <a:pt x="0" y="2432652"/>
                  </a:lnTo>
                  <a:cubicBezTo>
                    <a:pt x="223640" y="2119548"/>
                    <a:pt x="-39678" y="1113881"/>
                    <a:pt x="102803" y="97392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Rectangle 22">
              <a:extLst>
                <a:ext uri="{FF2B5EF4-FFF2-40B4-BE49-F238E27FC236}">
                  <a16:creationId xmlns:a16="http://schemas.microsoft.com/office/drawing/2014/main" id="{20986E2F-BC68-4BCF-8802-497666CE7B36}"/>
                </a:ext>
              </a:extLst>
            </p:cNvPr>
            <p:cNvSpPr/>
            <p:nvPr/>
          </p:nvSpPr>
          <p:spPr>
            <a:xfrm>
              <a:off x="2394452" y="2756528"/>
              <a:ext cx="351628" cy="1467232"/>
            </a:xfrm>
            <a:custGeom>
              <a:avLst/>
              <a:gdLst>
                <a:gd name="connsiteX0" fmla="*/ 0 w 82835"/>
                <a:gd name="connsiteY0" fmla="*/ 0 h 2045226"/>
                <a:gd name="connsiteX1" fmla="*/ 82835 w 82835"/>
                <a:gd name="connsiteY1" fmla="*/ 0 h 2045226"/>
                <a:gd name="connsiteX2" fmla="*/ 82835 w 82835"/>
                <a:gd name="connsiteY2" fmla="*/ 2045226 h 2045226"/>
                <a:gd name="connsiteX3" fmla="*/ 0 w 82835"/>
                <a:gd name="connsiteY3" fmla="*/ 2045226 h 2045226"/>
                <a:gd name="connsiteX4" fmla="*/ 0 w 82835"/>
                <a:gd name="connsiteY4" fmla="*/ 0 h 2045226"/>
                <a:gd name="connsiteX0" fmla="*/ 0 w 380421"/>
                <a:gd name="connsiteY0" fmla="*/ 70339 h 2115565"/>
                <a:gd name="connsiteX1" fmla="*/ 380421 w 380421"/>
                <a:gd name="connsiteY1" fmla="*/ 0 h 2115565"/>
                <a:gd name="connsiteX2" fmla="*/ 82835 w 380421"/>
                <a:gd name="connsiteY2" fmla="*/ 2115565 h 2115565"/>
                <a:gd name="connsiteX3" fmla="*/ 0 w 380421"/>
                <a:gd name="connsiteY3" fmla="*/ 2115565 h 2115565"/>
                <a:gd name="connsiteX4" fmla="*/ 0 w 380421"/>
                <a:gd name="connsiteY4" fmla="*/ 70339 h 2115565"/>
                <a:gd name="connsiteX0" fmla="*/ 0 w 391243"/>
                <a:gd name="connsiteY0" fmla="*/ 0 h 2223777"/>
                <a:gd name="connsiteX1" fmla="*/ 391243 w 391243"/>
                <a:gd name="connsiteY1" fmla="*/ 108212 h 2223777"/>
                <a:gd name="connsiteX2" fmla="*/ 93657 w 391243"/>
                <a:gd name="connsiteY2" fmla="*/ 2223777 h 2223777"/>
                <a:gd name="connsiteX3" fmla="*/ 10822 w 391243"/>
                <a:gd name="connsiteY3" fmla="*/ 2223777 h 2223777"/>
                <a:gd name="connsiteX4" fmla="*/ 0 w 391243"/>
                <a:gd name="connsiteY4" fmla="*/ 0 h 2223777"/>
                <a:gd name="connsiteX0" fmla="*/ 0 w 450760"/>
                <a:gd name="connsiteY0" fmla="*/ 0 h 2391507"/>
                <a:gd name="connsiteX1" fmla="*/ 391243 w 450760"/>
                <a:gd name="connsiteY1" fmla="*/ 108212 h 2391507"/>
                <a:gd name="connsiteX2" fmla="*/ 450760 w 450760"/>
                <a:gd name="connsiteY2" fmla="*/ 2391507 h 2391507"/>
                <a:gd name="connsiteX3" fmla="*/ 10822 w 450760"/>
                <a:gd name="connsiteY3" fmla="*/ 2223777 h 2391507"/>
                <a:gd name="connsiteX4" fmla="*/ 0 w 450760"/>
                <a:gd name="connsiteY4" fmla="*/ 0 h 2391507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456825"/>
                <a:gd name="connsiteY0" fmla="*/ 0 h 2451025"/>
                <a:gd name="connsiteX1" fmla="*/ 397308 w 456825"/>
                <a:gd name="connsiteY1" fmla="*/ 108212 h 2451025"/>
                <a:gd name="connsiteX2" fmla="*/ 456825 w 456825"/>
                <a:gd name="connsiteY2" fmla="*/ 2391507 h 2451025"/>
                <a:gd name="connsiteX3" fmla="*/ 655 w 456825"/>
                <a:gd name="connsiteY3" fmla="*/ 2451025 h 2451025"/>
                <a:gd name="connsiteX4" fmla="*/ 6065 w 456825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  <a:gd name="connsiteX0" fmla="*/ 6065 w 505521"/>
                <a:gd name="connsiteY0" fmla="*/ 0 h 2451025"/>
                <a:gd name="connsiteX1" fmla="*/ 397308 w 505521"/>
                <a:gd name="connsiteY1" fmla="*/ 108212 h 2451025"/>
                <a:gd name="connsiteX2" fmla="*/ 505521 w 505521"/>
                <a:gd name="connsiteY2" fmla="*/ 2407739 h 2451025"/>
                <a:gd name="connsiteX3" fmla="*/ 655 w 505521"/>
                <a:gd name="connsiteY3" fmla="*/ 2451025 h 2451025"/>
                <a:gd name="connsiteX4" fmla="*/ 6065 w 505521"/>
                <a:gd name="connsiteY4" fmla="*/ 0 h 245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5521" h="2451025">
                  <a:moveTo>
                    <a:pt x="6065" y="0"/>
                  </a:moveTo>
                  <a:lnTo>
                    <a:pt x="397308" y="108212"/>
                  </a:lnTo>
                  <a:cubicBezTo>
                    <a:pt x="249417" y="301192"/>
                    <a:pt x="312541" y="1960459"/>
                    <a:pt x="505521" y="2407739"/>
                  </a:cubicBezTo>
                  <a:lnTo>
                    <a:pt x="655" y="2451025"/>
                  </a:lnTo>
                  <a:cubicBezTo>
                    <a:pt x="-2952" y="1709766"/>
                    <a:pt x="9672" y="741259"/>
                    <a:pt x="6065" y="0"/>
                  </a:cubicBez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2" name="Rectangle 23">
              <a:extLst>
                <a:ext uri="{FF2B5EF4-FFF2-40B4-BE49-F238E27FC236}">
                  <a16:creationId xmlns:a16="http://schemas.microsoft.com/office/drawing/2014/main" id="{29E15240-605B-465D-87B0-386FAB88003B}"/>
                </a:ext>
              </a:extLst>
            </p:cNvPr>
            <p:cNvSpPr/>
            <p:nvPr/>
          </p:nvSpPr>
          <p:spPr>
            <a:xfrm>
              <a:off x="2586567" y="2803511"/>
              <a:ext cx="287756" cy="674907"/>
            </a:xfrm>
            <a:custGeom>
              <a:avLst/>
              <a:gdLst>
                <a:gd name="connsiteX0" fmla="*/ 0 w 334358"/>
                <a:gd name="connsiteY0" fmla="*/ 0 h 559320"/>
                <a:gd name="connsiteX1" fmla="*/ 334358 w 334358"/>
                <a:gd name="connsiteY1" fmla="*/ 0 h 559320"/>
                <a:gd name="connsiteX2" fmla="*/ 334358 w 334358"/>
                <a:gd name="connsiteY2" fmla="*/ 559320 h 559320"/>
                <a:gd name="connsiteX3" fmla="*/ 0 w 334358"/>
                <a:gd name="connsiteY3" fmla="*/ 559320 h 559320"/>
                <a:gd name="connsiteX4" fmla="*/ 0 w 334358"/>
                <a:gd name="connsiteY4" fmla="*/ 0 h 559320"/>
                <a:gd name="connsiteX0" fmla="*/ 0 w 361411"/>
                <a:gd name="connsiteY0" fmla="*/ 0 h 862316"/>
                <a:gd name="connsiteX1" fmla="*/ 361411 w 361411"/>
                <a:gd name="connsiteY1" fmla="*/ 302996 h 862316"/>
                <a:gd name="connsiteX2" fmla="*/ 361411 w 361411"/>
                <a:gd name="connsiteY2" fmla="*/ 862316 h 862316"/>
                <a:gd name="connsiteX3" fmla="*/ 27053 w 361411"/>
                <a:gd name="connsiteY3" fmla="*/ 862316 h 862316"/>
                <a:gd name="connsiteX4" fmla="*/ 0 w 361411"/>
                <a:gd name="connsiteY4" fmla="*/ 0 h 862316"/>
                <a:gd name="connsiteX0" fmla="*/ 0 w 393875"/>
                <a:gd name="connsiteY0" fmla="*/ 0 h 862316"/>
                <a:gd name="connsiteX1" fmla="*/ 393875 w 393875"/>
                <a:gd name="connsiteY1" fmla="*/ 351691 h 862316"/>
                <a:gd name="connsiteX2" fmla="*/ 361411 w 393875"/>
                <a:gd name="connsiteY2" fmla="*/ 862316 h 862316"/>
                <a:gd name="connsiteX3" fmla="*/ 27053 w 393875"/>
                <a:gd name="connsiteY3" fmla="*/ 862316 h 862316"/>
                <a:gd name="connsiteX4" fmla="*/ 0 w 393875"/>
                <a:gd name="connsiteY4" fmla="*/ 0 h 862316"/>
                <a:gd name="connsiteX0" fmla="*/ 59517 w 453392"/>
                <a:gd name="connsiteY0" fmla="*/ 0 h 970529"/>
                <a:gd name="connsiteX1" fmla="*/ 453392 w 453392"/>
                <a:gd name="connsiteY1" fmla="*/ 351691 h 970529"/>
                <a:gd name="connsiteX2" fmla="*/ 420928 w 453392"/>
                <a:gd name="connsiteY2" fmla="*/ 862316 h 970529"/>
                <a:gd name="connsiteX3" fmla="*/ 0 w 453392"/>
                <a:gd name="connsiteY3" fmla="*/ 970529 h 970529"/>
                <a:gd name="connsiteX4" fmla="*/ 59517 w 453392"/>
                <a:gd name="connsiteY4" fmla="*/ 0 h 970529"/>
                <a:gd name="connsiteX0" fmla="*/ 59517 w 453392"/>
                <a:gd name="connsiteY0" fmla="*/ 0 h 1127438"/>
                <a:gd name="connsiteX1" fmla="*/ 453392 w 453392"/>
                <a:gd name="connsiteY1" fmla="*/ 351691 h 1127438"/>
                <a:gd name="connsiteX2" fmla="*/ 447981 w 453392"/>
                <a:gd name="connsiteY2" fmla="*/ 1127438 h 1127438"/>
                <a:gd name="connsiteX3" fmla="*/ 0 w 453392"/>
                <a:gd name="connsiteY3" fmla="*/ 970529 h 1127438"/>
                <a:gd name="connsiteX4" fmla="*/ 59517 w 453392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71478"/>
                <a:gd name="connsiteY0" fmla="*/ 0 h 1127438"/>
                <a:gd name="connsiteX1" fmla="*/ 453392 w 471478"/>
                <a:gd name="connsiteY1" fmla="*/ 351691 h 1127438"/>
                <a:gd name="connsiteX2" fmla="*/ 447981 w 471478"/>
                <a:gd name="connsiteY2" fmla="*/ 1127438 h 1127438"/>
                <a:gd name="connsiteX3" fmla="*/ 0 w 471478"/>
                <a:gd name="connsiteY3" fmla="*/ 970529 h 1127438"/>
                <a:gd name="connsiteX4" fmla="*/ 59517 w 471478"/>
                <a:gd name="connsiteY4" fmla="*/ 0 h 1127438"/>
                <a:gd name="connsiteX0" fmla="*/ 59517 w 448204"/>
                <a:gd name="connsiteY0" fmla="*/ 0 h 1127438"/>
                <a:gd name="connsiteX1" fmla="*/ 447981 w 448204"/>
                <a:gd name="connsiteY1" fmla="*/ 1127438 h 1127438"/>
                <a:gd name="connsiteX2" fmla="*/ 0 w 448204"/>
                <a:gd name="connsiteY2" fmla="*/ 970529 h 1127438"/>
                <a:gd name="connsiteX3" fmla="*/ 59517 w 448204"/>
                <a:gd name="connsiteY3" fmla="*/ 0 h 1127438"/>
                <a:gd name="connsiteX0" fmla="*/ 59517 w 457503"/>
                <a:gd name="connsiteY0" fmla="*/ 0 h 1127438"/>
                <a:gd name="connsiteX1" fmla="*/ 447981 w 457503"/>
                <a:gd name="connsiteY1" fmla="*/ 1127438 h 1127438"/>
                <a:gd name="connsiteX2" fmla="*/ 0 w 457503"/>
                <a:gd name="connsiteY2" fmla="*/ 970529 h 1127438"/>
                <a:gd name="connsiteX3" fmla="*/ 59517 w 457503"/>
                <a:gd name="connsiteY3" fmla="*/ 0 h 1127438"/>
                <a:gd name="connsiteX0" fmla="*/ 59517 w 468149"/>
                <a:gd name="connsiteY0" fmla="*/ 0 h 1127438"/>
                <a:gd name="connsiteX1" fmla="*/ 447981 w 468149"/>
                <a:gd name="connsiteY1" fmla="*/ 1127438 h 1127438"/>
                <a:gd name="connsiteX2" fmla="*/ 0 w 468149"/>
                <a:gd name="connsiteY2" fmla="*/ 970529 h 1127438"/>
                <a:gd name="connsiteX3" fmla="*/ 59517 w 468149"/>
                <a:gd name="connsiteY3" fmla="*/ 0 h 1127438"/>
                <a:gd name="connsiteX0" fmla="*/ 72068 w 480700"/>
                <a:gd name="connsiteY0" fmla="*/ 0 h 1127438"/>
                <a:gd name="connsiteX1" fmla="*/ 460532 w 480700"/>
                <a:gd name="connsiteY1" fmla="*/ 1127438 h 1127438"/>
                <a:gd name="connsiteX2" fmla="*/ 12551 w 480700"/>
                <a:gd name="connsiteY2" fmla="*/ 970529 h 1127438"/>
                <a:gd name="connsiteX3" fmla="*/ 72068 w 480700"/>
                <a:gd name="connsiteY3" fmla="*/ 0 h 1127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0700" h="1127438">
                  <a:moveTo>
                    <a:pt x="72068" y="0"/>
                  </a:moveTo>
                  <a:cubicBezTo>
                    <a:pt x="401031" y="101900"/>
                    <a:pt x="535379" y="181139"/>
                    <a:pt x="460532" y="1127438"/>
                  </a:cubicBezTo>
                  <a:lnTo>
                    <a:pt x="12551" y="970529"/>
                  </a:lnTo>
                  <a:cubicBezTo>
                    <a:pt x="32390" y="647019"/>
                    <a:pt x="-58608" y="434346"/>
                    <a:pt x="72068" y="0"/>
                  </a:cubicBezTo>
                  <a:close/>
                </a:path>
              </a:pathLst>
            </a:custGeom>
            <a:solidFill>
              <a:srgbClr val="0196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3" name="Rectangle 13">
              <a:extLst>
                <a:ext uri="{FF2B5EF4-FFF2-40B4-BE49-F238E27FC236}">
                  <a16:creationId xmlns:a16="http://schemas.microsoft.com/office/drawing/2014/main" id="{F3C60495-AE49-4053-B92B-06D8109EFBF8}"/>
                </a:ext>
              </a:extLst>
            </p:cNvPr>
            <p:cNvSpPr/>
            <p:nvPr/>
          </p:nvSpPr>
          <p:spPr>
            <a:xfrm>
              <a:off x="1829520" y="2607995"/>
              <a:ext cx="568177" cy="376895"/>
            </a:xfrm>
            <a:custGeom>
              <a:avLst/>
              <a:gdLst>
                <a:gd name="connsiteX0" fmla="*/ 0 w 551749"/>
                <a:gd name="connsiteY0" fmla="*/ 0 h 579449"/>
                <a:gd name="connsiteX1" fmla="*/ 551749 w 551749"/>
                <a:gd name="connsiteY1" fmla="*/ 0 h 579449"/>
                <a:gd name="connsiteX2" fmla="*/ 551749 w 551749"/>
                <a:gd name="connsiteY2" fmla="*/ 579449 h 579449"/>
                <a:gd name="connsiteX3" fmla="*/ 0 w 551749"/>
                <a:gd name="connsiteY3" fmla="*/ 579449 h 579449"/>
                <a:gd name="connsiteX4" fmla="*/ 0 w 551749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810250"/>
                <a:gd name="connsiteY0" fmla="*/ 0 h 579449"/>
                <a:gd name="connsiteX1" fmla="*/ 810250 w 810250"/>
                <a:gd name="connsiteY1" fmla="*/ 0 h 579449"/>
                <a:gd name="connsiteX2" fmla="*/ 810250 w 810250"/>
                <a:gd name="connsiteY2" fmla="*/ 579449 h 579449"/>
                <a:gd name="connsiteX3" fmla="*/ 0 w 810250"/>
                <a:gd name="connsiteY3" fmla="*/ 351814 h 579449"/>
                <a:gd name="connsiteX4" fmla="*/ 258501 w 810250"/>
                <a:gd name="connsiteY4" fmla="*/ 0 h 579449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  <a:gd name="connsiteX0" fmla="*/ 258501 w 949146"/>
                <a:gd name="connsiteY0" fmla="*/ 0 h 629606"/>
                <a:gd name="connsiteX1" fmla="*/ 810250 w 949146"/>
                <a:gd name="connsiteY1" fmla="*/ 0 h 629606"/>
                <a:gd name="connsiteX2" fmla="*/ 949146 w 949146"/>
                <a:gd name="connsiteY2" fmla="*/ 629606 h 629606"/>
                <a:gd name="connsiteX3" fmla="*/ 0 w 949146"/>
                <a:gd name="connsiteY3" fmla="*/ 351814 h 629606"/>
                <a:gd name="connsiteX4" fmla="*/ 258501 w 949146"/>
                <a:gd name="connsiteY4" fmla="*/ 0 h 629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9146" h="629606">
                  <a:moveTo>
                    <a:pt x="258501" y="0"/>
                  </a:moveTo>
                  <a:lnTo>
                    <a:pt x="810250" y="0"/>
                  </a:lnTo>
                  <a:lnTo>
                    <a:pt x="949146" y="629606"/>
                  </a:lnTo>
                  <a:cubicBezTo>
                    <a:pt x="574891" y="625748"/>
                    <a:pt x="316382" y="444411"/>
                    <a:pt x="0" y="351814"/>
                  </a:cubicBezTo>
                  <a:cubicBezTo>
                    <a:pt x="425691" y="99505"/>
                    <a:pt x="218632" y="47823"/>
                    <a:pt x="258501" y="0"/>
                  </a:cubicBezTo>
                  <a:close/>
                </a:path>
              </a:pathLst>
            </a:custGeom>
            <a:solidFill>
              <a:srgbClr val="E48D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4" name="Rectangle: Rounded Corners 153">
              <a:extLst>
                <a:ext uri="{FF2B5EF4-FFF2-40B4-BE49-F238E27FC236}">
                  <a16:creationId xmlns:a16="http://schemas.microsoft.com/office/drawing/2014/main" id="{E16444F1-65EC-4901-A574-08271593D57C}"/>
                </a:ext>
              </a:extLst>
            </p:cNvPr>
            <p:cNvSpPr/>
            <p:nvPr/>
          </p:nvSpPr>
          <p:spPr>
            <a:xfrm>
              <a:off x="1832665" y="1898882"/>
              <a:ext cx="641765" cy="813568"/>
            </a:xfrm>
            <a:prstGeom prst="roundRect">
              <a:avLst>
                <a:gd name="adj" fmla="val 50000"/>
              </a:avLst>
            </a:prstGeom>
            <a:solidFill>
              <a:srgbClr val="F4B99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5" name="Rectangle 19">
              <a:extLst>
                <a:ext uri="{FF2B5EF4-FFF2-40B4-BE49-F238E27FC236}">
                  <a16:creationId xmlns:a16="http://schemas.microsoft.com/office/drawing/2014/main" id="{F52D9506-411A-40C0-989A-0259377984B3}"/>
                </a:ext>
              </a:extLst>
            </p:cNvPr>
            <p:cNvSpPr/>
            <p:nvPr/>
          </p:nvSpPr>
          <p:spPr>
            <a:xfrm>
              <a:off x="1861425" y="2758876"/>
              <a:ext cx="636448" cy="1386197"/>
            </a:xfrm>
            <a:custGeom>
              <a:avLst/>
              <a:gdLst>
                <a:gd name="connsiteX0" fmla="*/ 0 w 1063193"/>
                <a:gd name="connsiteY0" fmla="*/ 0 h 2283191"/>
                <a:gd name="connsiteX1" fmla="*/ 1063193 w 1063193"/>
                <a:gd name="connsiteY1" fmla="*/ 0 h 2283191"/>
                <a:gd name="connsiteX2" fmla="*/ 1063193 w 1063193"/>
                <a:gd name="connsiteY2" fmla="*/ 2283191 h 2283191"/>
                <a:gd name="connsiteX3" fmla="*/ 0 w 1063193"/>
                <a:gd name="connsiteY3" fmla="*/ 2283191 h 2283191"/>
                <a:gd name="connsiteX4" fmla="*/ 0 w 1063193"/>
                <a:gd name="connsiteY4" fmla="*/ 0 h 2283191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63193 w 1063193"/>
                <a:gd name="connsiteY1" fmla="*/ 32464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  <a:gd name="connsiteX0" fmla="*/ 21643 w 1063193"/>
                <a:gd name="connsiteY0" fmla="*/ 0 h 2315655"/>
                <a:gd name="connsiteX1" fmla="*/ 1036140 w 1063193"/>
                <a:gd name="connsiteY1" fmla="*/ 5411 h 2315655"/>
                <a:gd name="connsiteX2" fmla="*/ 1063193 w 1063193"/>
                <a:gd name="connsiteY2" fmla="*/ 2315655 h 2315655"/>
                <a:gd name="connsiteX3" fmla="*/ 0 w 1063193"/>
                <a:gd name="connsiteY3" fmla="*/ 2315655 h 2315655"/>
                <a:gd name="connsiteX4" fmla="*/ 21643 w 1063193"/>
                <a:gd name="connsiteY4" fmla="*/ 0 h 231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3193" h="2315655">
                  <a:moveTo>
                    <a:pt x="21643" y="0"/>
                  </a:moveTo>
                  <a:cubicBezTo>
                    <a:pt x="287666" y="297585"/>
                    <a:pt x="764707" y="205606"/>
                    <a:pt x="1036140" y="5411"/>
                  </a:cubicBezTo>
                  <a:lnTo>
                    <a:pt x="1063193" y="2315655"/>
                  </a:lnTo>
                  <a:lnTo>
                    <a:pt x="0" y="2315655"/>
                  </a:lnTo>
                  <a:lnTo>
                    <a:pt x="21643" y="0"/>
                  </a:lnTo>
                  <a:close/>
                </a:path>
              </a:pathLst>
            </a:custGeom>
            <a:solidFill>
              <a:srgbClr val="CBDD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6" name="Oval 155">
              <a:extLst>
                <a:ext uri="{FF2B5EF4-FFF2-40B4-BE49-F238E27FC236}">
                  <a16:creationId xmlns:a16="http://schemas.microsoft.com/office/drawing/2014/main" id="{3E9048D4-2378-4E43-914C-BCF2968727D7}"/>
                </a:ext>
              </a:extLst>
            </p:cNvPr>
            <p:cNvSpPr/>
            <p:nvPr/>
          </p:nvSpPr>
          <p:spPr>
            <a:xfrm rot="4801032">
              <a:off x="1744629" y="2328827"/>
              <a:ext cx="194772" cy="127972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7" name="Oval 156">
              <a:extLst>
                <a:ext uri="{FF2B5EF4-FFF2-40B4-BE49-F238E27FC236}">
                  <a16:creationId xmlns:a16="http://schemas.microsoft.com/office/drawing/2014/main" id="{FFE9A03D-A724-4E1A-8317-761507E8FC19}"/>
                </a:ext>
              </a:extLst>
            </p:cNvPr>
            <p:cNvSpPr/>
            <p:nvPr/>
          </p:nvSpPr>
          <p:spPr>
            <a:xfrm rot="6270557">
              <a:off x="2382352" y="2294854"/>
              <a:ext cx="194772" cy="127972"/>
            </a:xfrm>
            <a:prstGeom prst="ellipse">
              <a:avLst/>
            </a:prstGeom>
            <a:solidFill>
              <a:srgbClr val="F1B6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8" name="Freeform: Shape 157">
              <a:extLst>
                <a:ext uri="{FF2B5EF4-FFF2-40B4-BE49-F238E27FC236}">
                  <a16:creationId xmlns:a16="http://schemas.microsoft.com/office/drawing/2014/main" id="{7AF5116A-DE31-4FA2-AA74-1DF8002CAC86}"/>
                </a:ext>
              </a:extLst>
            </p:cNvPr>
            <p:cNvSpPr/>
            <p:nvPr/>
          </p:nvSpPr>
          <p:spPr>
            <a:xfrm>
              <a:off x="1793848" y="1879983"/>
              <a:ext cx="725474" cy="442296"/>
            </a:xfrm>
            <a:custGeom>
              <a:avLst/>
              <a:gdLst>
                <a:gd name="connsiteX0" fmla="*/ 3856 w 1255713"/>
                <a:gd name="connsiteY0" fmla="*/ 851497 h 893008"/>
                <a:gd name="connsiteX1" fmla="*/ 149711 w 1255713"/>
                <a:gd name="connsiteY1" fmla="*/ 801008 h 893008"/>
                <a:gd name="connsiteX2" fmla="*/ 250687 w 1255713"/>
                <a:gd name="connsiteY2" fmla="*/ 683202 h 893008"/>
                <a:gd name="connsiteX3" fmla="*/ 261907 w 1255713"/>
                <a:gd name="connsiteY3" fmla="*/ 537347 h 893008"/>
                <a:gd name="connsiteX4" fmla="*/ 447031 w 1255713"/>
                <a:gd name="connsiteY4" fmla="*/ 441980 h 893008"/>
                <a:gd name="connsiteX5" fmla="*/ 570447 w 1255713"/>
                <a:gd name="connsiteY5" fmla="*/ 256856 h 893008"/>
                <a:gd name="connsiteX6" fmla="*/ 536788 w 1255713"/>
                <a:gd name="connsiteY6" fmla="*/ 436370 h 893008"/>
                <a:gd name="connsiteX7" fmla="*/ 559227 w 1255713"/>
                <a:gd name="connsiteY7" fmla="*/ 559786 h 893008"/>
                <a:gd name="connsiteX8" fmla="*/ 800449 w 1255713"/>
                <a:gd name="connsiteY8" fmla="*/ 571006 h 893008"/>
                <a:gd name="connsiteX9" fmla="*/ 1036062 w 1255713"/>
                <a:gd name="connsiteY9" fmla="*/ 481249 h 893008"/>
                <a:gd name="connsiteX10" fmla="*/ 1080940 w 1255713"/>
                <a:gd name="connsiteY10" fmla="*/ 599055 h 893008"/>
                <a:gd name="connsiteX11" fmla="*/ 1159478 w 1255713"/>
                <a:gd name="connsiteY11" fmla="*/ 728081 h 893008"/>
                <a:gd name="connsiteX12" fmla="*/ 1193137 w 1255713"/>
                <a:gd name="connsiteY12" fmla="*/ 801008 h 893008"/>
                <a:gd name="connsiteX13" fmla="*/ 1254845 w 1255713"/>
                <a:gd name="connsiteY13" fmla="*/ 475639 h 893008"/>
                <a:gd name="connsiteX14" fmla="*/ 1215576 w 1255713"/>
                <a:gd name="connsiteY14" fmla="*/ 200758 h 893008"/>
                <a:gd name="connsiteX15" fmla="*/ 1041672 w 1255713"/>
                <a:gd name="connsiteY15" fmla="*/ 4415 h 893008"/>
                <a:gd name="connsiteX16" fmla="*/ 895816 w 1255713"/>
                <a:gd name="connsiteY16" fmla="*/ 71732 h 893008"/>
                <a:gd name="connsiteX17" fmla="*/ 318005 w 1255713"/>
                <a:gd name="connsiteY17" fmla="*/ 161489 h 893008"/>
                <a:gd name="connsiteX18" fmla="*/ 3856 w 1255713"/>
                <a:gd name="connsiteY18" fmla="*/ 851497 h 893008"/>
                <a:gd name="connsiteX0" fmla="*/ 825 w 1252682"/>
                <a:gd name="connsiteY0" fmla="*/ 861582 h 912360"/>
                <a:gd name="connsiteX1" fmla="*/ 146680 w 1252682"/>
                <a:gd name="connsiteY1" fmla="*/ 811093 h 912360"/>
                <a:gd name="connsiteX2" fmla="*/ 247656 w 1252682"/>
                <a:gd name="connsiteY2" fmla="*/ 693287 h 912360"/>
                <a:gd name="connsiteX3" fmla="*/ 258876 w 1252682"/>
                <a:gd name="connsiteY3" fmla="*/ 547432 h 912360"/>
                <a:gd name="connsiteX4" fmla="*/ 444000 w 1252682"/>
                <a:gd name="connsiteY4" fmla="*/ 452065 h 912360"/>
                <a:gd name="connsiteX5" fmla="*/ 567416 w 1252682"/>
                <a:gd name="connsiteY5" fmla="*/ 266941 h 912360"/>
                <a:gd name="connsiteX6" fmla="*/ 533757 w 1252682"/>
                <a:gd name="connsiteY6" fmla="*/ 446455 h 912360"/>
                <a:gd name="connsiteX7" fmla="*/ 556196 w 1252682"/>
                <a:gd name="connsiteY7" fmla="*/ 569871 h 912360"/>
                <a:gd name="connsiteX8" fmla="*/ 797418 w 1252682"/>
                <a:gd name="connsiteY8" fmla="*/ 581091 h 912360"/>
                <a:gd name="connsiteX9" fmla="*/ 1033031 w 1252682"/>
                <a:gd name="connsiteY9" fmla="*/ 491334 h 912360"/>
                <a:gd name="connsiteX10" fmla="*/ 1077909 w 1252682"/>
                <a:gd name="connsiteY10" fmla="*/ 609140 h 912360"/>
                <a:gd name="connsiteX11" fmla="*/ 1156447 w 1252682"/>
                <a:gd name="connsiteY11" fmla="*/ 738166 h 912360"/>
                <a:gd name="connsiteX12" fmla="*/ 1190106 w 1252682"/>
                <a:gd name="connsiteY12" fmla="*/ 811093 h 912360"/>
                <a:gd name="connsiteX13" fmla="*/ 1251814 w 1252682"/>
                <a:gd name="connsiteY13" fmla="*/ 485724 h 912360"/>
                <a:gd name="connsiteX14" fmla="*/ 1212545 w 1252682"/>
                <a:gd name="connsiteY14" fmla="*/ 210843 h 912360"/>
                <a:gd name="connsiteX15" fmla="*/ 1038641 w 1252682"/>
                <a:gd name="connsiteY15" fmla="*/ 14500 h 912360"/>
                <a:gd name="connsiteX16" fmla="*/ 892785 w 1252682"/>
                <a:gd name="connsiteY16" fmla="*/ 81817 h 912360"/>
                <a:gd name="connsiteX17" fmla="*/ 217002 w 1252682"/>
                <a:gd name="connsiteY17" fmla="*/ 44548 h 912360"/>
                <a:gd name="connsiteX18" fmla="*/ 825 w 1252682"/>
                <a:gd name="connsiteY18" fmla="*/ 861582 h 912360"/>
                <a:gd name="connsiteX0" fmla="*/ 825 w 1252682"/>
                <a:gd name="connsiteY0" fmla="*/ 907194 h 957973"/>
                <a:gd name="connsiteX1" fmla="*/ 146680 w 1252682"/>
                <a:gd name="connsiteY1" fmla="*/ 856705 h 957973"/>
                <a:gd name="connsiteX2" fmla="*/ 247656 w 1252682"/>
                <a:gd name="connsiteY2" fmla="*/ 738899 h 957973"/>
                <a:gd name="connsiteX3" fmla="*/ 258876 w 1252682"/>
                <a:gd name="connsiteY3" fmla="*/ 593044 h 957973"/>
                <a:gd name="connsiteX4" fmla="*/ 444000 w 1252682"/>
                <a:gd name="connsiteY4" fmla="*/ 497677 h 957973"/>
                <a:gd name="connsiteX5" fmla="*/ 567416 w 1252682"/>
                <a:gd name="connsiteY5" fmla="*/ 312553 h 957973"/>
                <a:gd name="connsiteX6" fmla="*/ 533757 w 1252682"/>
                <a:gd name="connsiteY6" fmla="*/ 492067 h 957973"/>
                <a:gd name="connsiteX7" fmla="*/ 556196 w 1252682"/>
                <a:gd name="connsiteY7" fmla="*/ 615483 h 957973"/>
                <a:gd name="connsiteX8" fmla="*/ 797418 w 1252682"/>
                <a:gd name="connsiteY8" fmla="*/ 626703 h 957973"/>
                <a:gd name="connsiteX9" fmla="*/ 1033031 w 1252682"/>
                <a:gd name="connsiteY9" fmla="*/ 536946 h 957973"/>
                <a:gd name="connsiteX10" fmla="*/ 1077909 w 1252682"/>
                <a:gd name="connsiteY10" fmla="*/ 654752 h 957973"/>
                <a:gd name="connsiteX11" fmla="*/ 1156447 w 1252682"/>
                <a:gd name="connsiteY11" fmla="*/ 783778 h 957973"/>
                <a:gd name="connsiteX12" fmla="*/ 1190106 w 1252682"/>
                <a:gd name="connsiteY12" fmla="*/ 856705 h 957973"/>
                <a:gd name="connsiteX13" fmla="*/ 1251814 w 1252682"/>
                <a:gd name="connsiteY13" fmla="*/ 531336 h 957973"/>
                <a:gd name="connsiteX14" fmla="*/ 1212545 w 1252682"/>
                <a:gd name="connsiteY14" fmla="*/ 256455 h 957973"/>
                <a:gd name="connsiteX15" fmla="*/ 1038641 w 1252682"/>
                <a:gd name="connsiteY15" fmla="*/ 60112 h 957973"/>
                <a:gd name="connsiteX16" fmla="*/ 840534 w 1252682"/>
                <a:gd name="connsiteY16" fmla="*/ 8871 h 957973"/>
                <a:gd name="connsiteX17" fmla="*/ 217002 w 1252682"/>
                <a:gd name="connsiteY17" fmla="*/ 90160 h 957973"/>
                <a:gd name="connsiteX18" fmla="*/ 825 w 1252682"/>
                <a:gd name="connsiteY18" fmla="*/ 907194 h 957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52682" h="957973">
                  <a:moveTo>
                    <a:pt x="825" y="907194"/>
                  </a:moveTo>
                  <a:cubicBezTo>
                    <a:pt x="-10895" y="1034951"/>
                    <a:pt x="105542" y="884754"/>
                    <a:pt x="146680" y="856705"/>
                  </a:cubicBezTo>
                  <a:cubicBezTo>
                    <a:pt x="187818" y="828656"/>
                    <a:pt x="228957" y="782842"/>
                    <a:pt x="247656" y="738899"/>
                  </a:cubicBezTo>
                  <a:cubicBezTo>
                    <a:pt x="266355" y="694956"/>
                    <a:pt x="226152" y="633248"/>
                    <a:pt x="258876" y="593044"/>
                  </a:cubicBezTo>
                  <a:cubicBezTo>
                    <a:pt x="291600" y="552840"/>
                    <a:pt x="392577" y="544425"/>
                    <a:pt x="444000" y="497677"/>
                  </a:cubicBezTo>
                  <a:cubicBezTo>
                    <a:pt x="495423" y="450928"/>
                    <a:pt x="552457" y="313488"/>
                    <a:pt x="567416" y="312553"/>
                  </a:cubicBezTo>
                  <a:cubicBezTo>
                    <a:pt x="582375" y="311618"/>
                    <a:pt x="535627" y="441579"/>
                    <a:pt x="533757" y="492067"/>
                  </a:cubicBezTo>
                  <a:cubicBezTo>
                    <a:pt x="531887" y="542555"/>
                    <a:pt x="512253" y="593044"/>
                    <a:pt x="556196" y="615483"/>
                  </a:cubicBezTo>
                  <a:cubicBezTo>
                    <a:pt x="600139" y="637922"/>
                    <a:pt x="717946" y="639792"/>
                    <a:pt x="797418" y="626703"/>
                  </a:cubicBezTo>
                  <a:cubicBezTo>
                    <a:pt x="876891" y="613613"/>
                    <a:pt x="986283" y="532271"/>
                    <a:pt x="1033031" y="536946"/>
                  </a:cubicBezTo>
                  <a:cubicBezTo>
                    <a:pt x="1079779" y="541621"/>
                    <a:pt x="1057340" y="613613"/>
                    <a:pt x="1077909" y="654752"/>
                  </a:cubicBezTo>
                  <a:cubicBezTo>
                    <a:pt x="1098478" y="695891"/>
                    <a:pt x="1137748" y="750119"/>
                    <a:pt x="1156447" y="783778"/>
                  </a:cubicBezTo>
                  <a:cubicBezTo>
                    <a:pt x="1175146" y="817437"/>
                    <a:pt x="1174211" y="898779"/>
                    <a:pt x="1190106" y="856705"/>
                  </a:cubicBezTo>
                  <a:cubicBezTo>
                    <a:pt x="1206001" y="814631"/>
                    <a:pt x="1248074" y="631378"/>
                    <a:pt x="1251814" y="531336"/>
                  </a:cubicBezTo>
                  <a:cubicBezTo>
                    <a:pt x="1255554" y="431294"/>
                    <a:pt x="1248074" y="334992"/>
                    <a:pt x="1212545" y="256455"/>
                  </a:cubicBezTo>
                  <a:cubicBezTo>
                    <a:pt x="1177016" y="177918"/>
                    <a:pt x="1100643" y="101376"/>
                    <a:pt x="1038641" y="60112"/>
                  </a:cubicBezTo>
                  <a:cubicBezTo>
                    <a:pt x="976639" y="18848"/>
                    <a:pt x="961145" y="-17308"/>
                    <a:pt x="840534" y="8871"/>
                  </a:cubicBezTo>
                  <a:cubicBezTo>
                    <a:pt x="719923" y="35050"/>
                    <a:pt x="356953" y="-59560"/>
                    <a:pt x="217002" y="90160"/>
                  </a:cubicBezTo>
                  <a:cubicBezTo>
                    <a:pt x="77051" y="239880"/>
                    <a:pt x="12545" y="779437"/>
                    <a:pt x="825" y="907194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9" name="Freeform: Shape 158">
              <a:extLst>
                <a:ext uri="{FF2B5EF4-FFF2-40B4-BE49-F238E27FC236}">
                  <a16:creationId xmlns:a16="http://schemas.microsoft.com/office/drawing/2014/main" id="{0111F7F1-7680-4533-9732-6C7FFEC42618}"/>
                </a:ext>
              </a:extLst>
            </p:cNvPr>
            <p:cNvSpPr/>
            <p:nvPr/>
          </p:nvSpPr>
          <p:spPr>
            <a:xfrm>
              <a:off x="1237986" y="1637676"/>
              <a:ext cx="1751321" cy="2114234"/>
            </a:xfrm>
            <a:custGeom>
              <a:avLst/>
              <a:gdLst>
                <a:gd name="connsiteX0" fmla="*/ 2071195 w 3841407"/>
                <a:gd name="connsiteY0" fmla="*/ 0 h 4637431"/>
                <a:gd name="connsiteX1" fmla="*/ 3515882 w 3841407"/>
                <a:gd name="connsiteY1" fmla="*/ 1444687 h 4637431"/>
                <a:gd name="connsiteX2" fmla="*/ 3515881 w 3841407"/>
                <a:gd name="connsiteY2" fmla="*/ 2094796 h 4637431"/>
                <a:gd name="connsiteX3" fmla="*/ 3508423 w 3841407"/>
                <a:gd name="connsiteY3" fmla="*/ 2242507 h 4637431"/>
                <a:gd name="connsiteX4" fmla="*/ 3494640 w 3841407"/>
                <a:gd name="connsiteY4" fmla="*/ 2332814 h 4637431"/>
                <a:gd name="connsiteX5" fmla="*/ 3596339 w 3841407"/>
                <a:gd name="connsiteY5" fmla="*/ 2416723 h 4637431"/>
                <a:gd name="connsiteX6" fmla="*/ 3841407 w 3841407"/>
                <a:gd name="connsiteY6" fmla="*/ 3008369 h 4637431"/>
                <a:gd name="connsiteX7" fmla="*/ 3698509 w 3841407"/>
                <a:gd name="connsiteY7" fmla="*/ 3476184 h 4637431"/>
                <a:gd name="connsiteX8" fmla="*/ 3657999 w 3841407"/>
                <a:gd name="connsiteY8" fmla="*/ 3525283 h 4637431"/>
                <a:gd name="connsiteX9" fmla="*/ 3667465 w 3841407"/>
                <a:gd name="connsiteY9" fmla="*/ 3562098 h 4637431"/>
                <a:gd name="connsiteX10" fmla="*/ 3684464 w 3841407"/>
                <a:gd name="connsiteY10" fmla="*/ 3730725 h 4637431"/>
                <a:gd name="connsiteX11" fmla="*/ 2847749 w 3841407"/>
                <a:gd name="connsiteY11" fmla="*/ 4567439 h 4637431"/>
                <a:gd name="connsiteX12" fmla="*/ 2011034 w 3841407"/>
                <a:gd name="connsiteY12" fmla="*/ 3730725 h 4637431"/>
                <a:gd name="connsiteX13" fmla="*/ 2028033 w 3841407"/>
                <a:gd name="connsiteY13" fmla="*/ 3562098 h 4637431"/>
                <a:gd name="connsiteX14" fmla="*/ 2034327 w 3841407"/>
                <a:gd name="connsiteY14" fmla="*/ 3537620 h 4637431"/>
                <a:gd name="connsiteX15" fmla="*/ 1929626 w 3841407"/>
                <a:gd name="connsiteY15" fmla="*/ 3532334 h 4637431"/>
                <a:gd name="connsiteX16" fmla="*/ 1936789 w 3841407"/>
                <a:gd name="connsiteY16" fmla="*/ 3551904 h 4637431"/>
                <a:gd name="connsiteX17" fmla="*/ 1974406 w 3841407"/>
                <a:gd name="connsiteY17" fmla="*/ 3800717 h 4637431"/>
                <a:gd name="connsiteX18" fmla="*/ 1137691 w 3841407"/>
                <a:gd name="connsiteY18" fmla="*/ 4637431 h 4637431"/>
                <a:gd name="connsiteX19" fmla="*/ 300976 w 3841407"/>
                <a:gd name="connsiteY19" fmla="*/ 3800717 h 4637431"/>
                <a:gd name="connsiteX20" fmla="*/ 338593 w 3841407"/>
                <a:gd name="connsiteY20" fmla="*/ 3551904 h 4637431"/>
                <a:gd name="connsiteX21" fmla="*/ 344083 w 3841407"/>
                <a:gd name="connsiteY21" fmla="*/ 3536906 h 4637431"/>
                <a:gd name="connsiteX22" fmla="*/ 245068 w 3841407"/>
                <a:gd name="connsiteY22" fmla="*/ 3455212 h 4637431"/>
                <a:gd name="connsiteX23" fmla="*/ 0 w 3841407"/>
                <a:gd name="connsiteY23" fmla="*/ 2863566 h 4637431"/>
                <a:gd name="connsiteX24" fmla="*/ 511028 w 3841407"/>
                <a:gd name="connsiteY24" fmla="*/ 2092605 h 4637431"/>
                <a:gd name="connsiteX25" fmla="*/ 626508 w 3841407"/>
                <a:gd name="connsiteY25" fmla="*/ 2056758 h 4637431"/>
                <a:gd name="connsiteX26" fmla="*/ 626508 w 3841407"/>
                <a:gd name="connsiteY26" fmla="*/ 1444687 h 4637431"/>
                <a:gd name="connsiteX27" fmla="*/ 2071195 w 3841407"/>
                <a:gd name="connsiteY27" fmla="*/ 0 h 4637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841407" h="4637431">
                  <a:moveTo>
                    <a:pt x="2071195" y="0"/>
                  </a:moveTo>
                  <a:cubicBezTo>
                    <a:pt x="2869074" y="0"/>
                    <a:pt x="3515882" y="646808"/>
                    <a:pt x="3515882" y="1444687"/>
                  </a:cubicBezTo>
                  <a:cubicBezTo>
                    <a:pt x="3515882" y="1661390"/>
                    <a:pt x="3515881" y="1878093"/>
                    <a:pt x="3515881" y="2094796"/>
                  </a:cubicBezTo>
                  <a:cubicBezTo>
                    <a:pt x="3515881" y="2144664"/>
                    <a:pt x="3513355" y="2193941"/>
                    <a:pt x="3508423" y="2242507"/>
                  </a:cubicBezTo>
                  <a:lnTo>
                    <a:pt x="3494640" y="2332814"/>
                  </a:lnTo>
                  <a:lnTo>
                    <a:pt x="3596339" y="2416723"/>
                  </a:lnTo>
                  <a:cubicBezTo>
                    <a:pt x="3747755" y="2568139"/>
                    <a:pt x="3841407" y="2777317"/>
                    <a:pt x="3841407" y="3008369"/>
                  </a:cubicBezTo>
                  <a:cubicBezTo>
                    <a:pt x="3841407" y="3181658"/>
                    <a:pt x="3788728" y="3342643"/>
                    <a:pt x="3698509" y="3476184"/>
                  </a:cubicBezTo>
                  <a:lnTo>
                    <a:pt x="3657999" y="3525283"/>
                  </a:lnTo>
                  <a:lnTo>
                    <a:pt x="3667465" y="3562098"/>
                  </a:lnTo>
                  <a:cubicBezTo>
                    <a:pt x="3678611" y="3616566"/>
                    <a:pt x="3684464" y="3672962"/>
                    <a:pt x="3684464" y="3730725"/>
                  </a:cubicBezTo>
                  <a:cubicBezTo>
                    <a:pt x="3684464" y="4192829"/>
                    <a:pt x="3309854" y="4567439"/>
                    <a:pt x="2847749" y="4567439"/>
                  </a:cubicBezTo>
                  <a:cubicBezTo>
                    <a:pt x="2385644" y="4567439"/>
                    <a:pt x="2011034" y="4192829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4262821"/>
                    <a:pt x="1599796" y="4637431"/>
                    <a:pt x="1137691" y="4637431"/>
                  </a:cubicBezTo>
                  <a:cubicBezTo>
                    <a:pt x="675586" y="4637431"/>
                    <a:pt x="300976" y="4262821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413B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r>
                <a:rPr lang="en-PH" sz="1235" dirty="0">
                  <a:solidFill>
                    <a:prstClr val="white"/>
                  </a:solidFill>
                  <a:latin typeface="Calibri" panose="020F0502020204030204"/>
                </a:rPr>
                <a:t>a</a:t>
              </a:r>
            </a:p>
          </p:txBody>
        </p:sp>
        <p:sp>
          <p:nvSpPr>
            <p:cNvPr id="30" name="Freeform: Shape 159">
              <a:extLst>
                <a:ext uri="{FF2B5EF4-FFF2-40B4-BE49-F238E27FC236}">
                  <a16:creationId xmlns:a16="http://schemas.microsoft.com/office/drawing/2014/main" id="{D251923D-6495-4EBE-B2D0-6515D215590C}"/>
                </a:ext>
              </a:extLst>
            </p:cNvPr>
            <p:cNvSpPr/>
            <p:nvPr/>
          </p:nvSpPr>
          <p:spPr>
            <a:xfrm>
              <a:off x="1313765" y="1644888"/>
              <a:ext cx="1682711" cy="2105989"/>
            </a:xfrm>
            <a:custGeom>
              <a:avLst/>
              <a:gdLst>
                <a:gd name="connsiteX0" fmla="*/ 2071195 w 3690916"/>
                <a:gd name="connsiteY0" fmla="*/ 0 h 4619345"/>
                <a:gd name="connsiteX1" fmla="*/ 2171104 w 3690916"/>
                <a:gd name="connsiteY1" fmla="*/ 5045 h 4619345"/>
                <a:gd name="connsiteX2" fmla="*/ 2211859 w 3690916"/>
                <a:gd name="connsiteY2" fmla="*/ 11265 h 4619345"/>
                <a:gd name="connsiteX3" fmla="*/ 3365391 w 3690916"/>
                <a:gd name="connsiteY3" fmla="*/ 1426601 h 4619345"/>
                <a:gd name="connsiteX4" fmla="*/ 3365390 w 3690916"/>
                <a:gd name="connsiteY4" fmla="*/ 2076710 h 4619345"/>
                <a:gd name="connsiteX5" fmla="*/ 3357932 w 3690916"/>
                <a:gd name="connsiteY5" fmla="*/ 2224421 h 4619345"/>
                <a:gd name="connsiteX6" fmla="*/ 3344149 w 3690916"/>
                <a:gd name="connsiteY6" fmla="*/ 2314728 h 4619345"/>
                <a:gd name="connsiteX7" fmla="*/ 3445848 w 3690916"/>
                <a:gd name="connsiteY7" fmla="*/ 2398637 h 4619345"/>
                <a:gd name="connsiteX8" fmla="*/ 3690916 w 3690916"/>
                <a:gd name="connsiteY8" fmla="*/ 2990283 h 4619345"/>
                <a:gd name="connsiteX9" fmla="*/ 3548018 w 3690916"/>
                <a:gd name="connsiteY9" fmla="*/ 3458098 h 4619345"/>
                <a:gd name="connsiteX10" fmla="*/ 3507508 w 3690916"/>
                <a:gd name="connsiteY10" fmla="*/ 3507197 h 4619345"/>
                <a:gd name="connsiteX11" fmla="*/ 3516974 w 3690916"/>
                <a:gd name="connsiteY11" fmla="*/ 3544012 h 4619345"/>
                <a:gd name="connsiteX12" fmla="*/ 3533973 w 3690916"/>
                <a:gd name="connsiteY12" fmla="*/ 3712639 h 4619345"/>
                <a:gd name="connsiteX13" fmla="*/ 2697258 w 3690916"/>
                <a:gd name="connsiteY13" fmla="*/ 4549353 h 4619345"/>
                <a:gd name="connsiteX14" fmla="*/ 2671417 w 3690916"/>
                <a:gd name="connsiteY14" fmla="*/ 4548048 h 4619345"/>
                <a:gd name="connsiteX15" fmla="*/ 2522062 w 3690916"/>
                <a:gd name="connsiteY15" fmla="*/ 4501686 h 4619345"/>
                <a:gd name="connsiteX16" fmla="*/ 2011034 w 3690916"/>
                <a:gd name="connsiteY16" fmla="*/ 3730725 h 4619345"/>
                <a:gd name="connsiteX17" fmla="*/ 2028033 w 3690916"/>
                <a:gd name="connsiteY17" fmla="*/ 3562098 h 4619345"/>
                <a:gd name="connsiteX18" fmla="*/ 2034327 w 3690916"/>
                <a:gd name="connsiteY18" fmla="*/ 3537620 h 4619345"/>
                <a:gd name="connsiteX19" fmla="*/ 1929626 w 3690916"/>
                <a:gd name="connsiteY19" fmla="*/ 3532334 h 4619345"/>
                <a:gd name="connsiteX20" fmla="*/ 1936789 w 3690916"/>
                <a:gd name="connsiteY20" fmla="*/ 3551904 h 4619345"/>
                <a:gd name="connsiteX21" fmla="*/ 1974406 w 3690916"/>
                <a:gd name="connsiteY21" fmla="*/ 3800717 h 4619345"/>
                <a:gd name="connsiteX22" fmla="*/ 1936789 w 3690916"/>
                <a:gd name="connsiteY22" fmla="*/ 4049530 h 4619345"/>
                <a:gd name="connsiteX23" fmla="*/ 1935013 w 3690916"/>
                <a:gd name="connsiteY23" fmla="*/ 4054384 h 4619345"/>
                <a:gd name="connsiteX24" fmla="*/ 1926296 w 3690916"/>
                <a:gd name="connsiteY24" fmla="*/ 4038326 h 4619345"/>
                <a:gd name="connsiteX25" fmla="*/ 1860543 w 3690916"/>
                <a:gd name="connsiteY25" fmla="*/ 3712639 h 4619345"/>
                <a:gd name="connsiteX26" fmla="*/ 1877542 w 3690916"/>
                <a:gd name="connsiteY26" fmla="*/ 3544012 h 4619345"/>
                <a:gd name="connsiteX27" fmla="*/ 1883836 w 3690916"/>
                <a:gd name="connsiteY27" fmla="*/ 3519534 h 4619345"/>
                <a:gd name="connsiteX28" fmla="*/ 1779135 w 3690916"/>
                <a:gd name="connsiteY28" fmla="*/ 3514248 h 4619345"/>
                <a:gd name="connsiteX29" fmla="*/ 1786298 w 3690916"/>
                <a:gd name="connsiteY29" fmla="*/ 3533818 h 4619345"/>
                <a:gd name="connsiteX30" fmla="*/ 1823915 w 3690916"/>
                <a:gd name="connsiteY30" fmla="*/ 3782631 h 4619345"/>
                <a:gd name="connsiteX31" fmla="*/ 987200 w 3690916"/>
                <a:gd name="connsiteY31" fmla="*/ 4619345 h 4619345"/>
                <a:gd name="connsiteX32" fmla="*/ 961359 w 3690916"/>
                <a:gd name="connsiteY32" fmla="*/ 4618040 h 4619345"/>
                <a:gd name="connsiteX33" fmla="*/ 812004 w 3690916"/>
                <a:gd name="connsiteY33" fmla="*/ 4571678 h 4619345"/>
                <a:gd name="connsiteX34" fmla="*/ 300976 w 3690916"/>
                <a:gd name="connsiteY34" fmla="*/ 3800717 h 4619345"/>
                <a:gd name="connsiteX35" fmla="*/ 338593 w 3690916"/>
                <a:gd name="connsiteY35" fmla="*/ 3551904 h 4619345"/>
                <a:gd name="connsiteX36" fmla="*/ 344083 w 3690916"/>
                <a:gd name="connsiteY36" fmla="*/ 3536906 h 4619345"/>
                <a:gd name="connsiteX37" fmla="*/ 245068 w 3690916"/>
                <a:gd name="connsiteY37" fmla="*/ 3455212 h 4619345"/>
                <a:gd name="connsiteX38" fmla="*/ 0 w 3690916"/>
                <a:gd name="connsiteY38" fmla="*/ 2863566 h 4619345"/>
                <a:gd name="connsiteX39" fmla="*/ 511028 w 3690916"/>
                <a:gd name="connsiteY39" fmla="*/ 2092605 h 4619345"/>
                <a:gd name="connsiteX40" fmla="*/ 626508 w 3690916"/>
                <a:gd name="connsiteY40" fmla="*/ 2056758 h 4619345"/>
                <a:gd name="connsiteX41" fmla="*/ 626508 w 3690916"/>
                <a:gd name="connsiteY41" fmla="*/ 1444687 h 4619345"/>
                <a:gd name="connsiteX42" fmla="*/ 2071195 w 3690916"/>
                <a:gd name="connsiteY42" fmla="*/ 0 h 4619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690916" h="4619345">
                  <a:moveTo>
                    <a:pt x="2071195" y="0"/>
                  </a:moveTo>
                  <a:lnTo>
                    <a:pt x="2171104" y="5045"/>
                  </a:lnTo>
                  <a:lnTo>
                    <a:pt x="2211859" y="11265"/>
                  </a:lnTo>
                  <a:cubicBezTo>
                    <a:pt x="2870179" y="145977"/>
                    <a:pt x="3365391" y="728457"/>
                    <a:pt x="3365391" y="1426601"/>
                  </a:cubicBezTo>
                  <a:cubicBezTo>
                    <a:pt x="3365391" y="1643304"/>
                    <a:pt x="3365390" y="1860007"/>
                    <a:pt x="3365390" y="2076710"/>
                  </a:cubicBezTo>
                  <a:cubicBezTo>
                    <a:pt x="3365390" y="2126578"/>
                    <a:pt x="3362864" y="2175855"/>
                    <a:pt x="3357932" y="2224421"/>
                  </a:cubicBezTo>
                  <a:lnTo>
                    <a:pt x="3344149" y="2314728"/>
                  </a:lnTo>
                  <a:lnTo>
                    <a:pt x="3445848" y="2398637"/>
                  </a:lnTo>
                  <a:cubicBezTo>
                    <a:pt x="3597264" y="2550053"/>
                    <a:pt x="3690916" y="2759231"/>
                    <a:pt x="3690916" y="2990283"/>
                  </a:cubicBezTo>
                  <a:cubicBezTo>
                    <a:pt x="3690916" y="3163572"/>
                    <a:pt x="3638237" y="3324557"/>
                    <a:pt x="3548018" y="3458098"/>
                  </a:cubicBezTo>
                  <a:lnTo>
                    <a:pt x="3507508" y="3507197"/>
                  </a:lnTo>
                  <a:lnTo>
                    <a:pt x="3516974" y="3544012"/>
                  </a:lnTo>
                  <a:cubicBezTo>
                    <a:pt x="3528120" y="3598480"/>
                    <a:pt x="3533973" y="3654876"/>
                    <a:pt x="3533973" y="3712639"/>
                  </a:cubicBezTo>
                  <a:cubicBezTo>
                    <a:pt x="3533973" y="4174743"/>
                    <a:pt x="3159363" y="4549353"/>
                    <a:pt x="2697258" y="4549353"/>
                  </a:cubicBezTo>
                  <a:lnTo>
                    <a:pt x="2671417" y="4548048"/>
                  </a:lnTo>
                  <a:lnTo>
                    <a:pt x="2522062" y="4501686"/>
                  </a:lnTo>
                  <a:cubicBezTo>
                    <a:pt x="2221752" y="4374666"/>
                    <a:pt x="2011034" y="4077303"/>
                    <a:pt x="2011034" y="3730725"/>
                  </a:cubicBezTo>
                  <a:cubicBezTo>
                    <a:pt x="2011034" y="3672962"/>
                    <a:pt x="2016888" y="3616566"/>
                    <a:pt x="2028033" y="3562098"/>
                  </a:cubicBezTo>
                  <a:lnTo>
                    <a:pt x="2034327" y="3537620"/>
                  </a:lnTo>
                  <a:lnTo>
                    <a:pt x="1929626" y="3532334"/>
                  </a:lnTo>
                  <a:lnTo>
                    <a:pt x="1936789" y="3551904"/>
                  </a:lnTo>
                  <a:cubicBezTo>
                    <a:pt x="1961236" y="3630504"/>
                    <a:pt x="1974406" y="3714073"/>
                    <a:pt x="1974406" y="3800717"/>
                  </a:cubicBezTo>
                  <a:cubicBezTo>
                    <a:pt x="1974406" y="3887362"/>
                    <a:pt x="1961236" y="3970930"/>
                    <a:pt x="1936789" y="4049530"/>
                  </a:cubicBezTo>
                  <a:lnTo>
                    <a:pt x="1935013" y="4054384"/>
                  </a:lnTo>
                  <a:lnTo>
                    <a:pt x="1926296" y="4038326"/>
                  </a:lnTo>
                  <a:cubicBezTo>
                    <a:pt x="1883956" y="3938223"/>
                    <a:pt x="1860543" y="3828165"/>
                    <a:pt x="1860543" y="3712639"/>
                  </a:cubicBezTo>
                  <a:cubicBezTo>
                    <a:pt x="1860543" y="3654876"/>
                    <a:pt x="1866397" y="3598480"/>
                    <a:pt x="1877542" y="3544012"/>
                  </a:cubicBezTo>
                  <a:lnTo>
                    <a:pt x="1883836" y="3519534"/>
                  </a:lnTo>
                  <a:lnTo>
                    <a:pt x="1779135" y="3514248"/>
                  </a:lnTo>
                  <a:lnTo>
                    <a:pt x="1786298" y="3533818"/>
                  </a:lnTo>
                  <a:cubicBezTo>
                    <a:pt x="1810745" y="3612418"/>
                    <a:pt x="1823915" y="3695987"/>
                    <a:pt x="1823915" y="3782631"/>
                  </a:cubicBezTo>
                  <a:cubicBezTo>
                    <a:pt x="1823915" y="4244735"/>
                    <a:pt x="1449305" y="4619345"/>
                    <a:pt x="987200" y="4619345"/>
                  </a:cubicBezTo>
                  <a:lnTo>
                    <a:pt x="961359" y="4618040"/>
                  </a:lnTo>
                  <a:lnTo>
                    <a:pt x="812004" y="4571678"/>
                  </a:lnTo>
                  <a:cubicBezTo>
                    <a:pt x="511694" y="4444658"/>
                    <a:pt x="300976" y="4147295"/>
                    <a:pt x="300976" y="3800717"/>
                  </a:cubicBezTo>
                  <a:cubicBezTo>
                    <a:pt x="300976" y="3714073"/>
                    <a:pt x="314146" y="3630504"/>
                    <a:pt x="338593" y="3551904"/>
                  </a:cubicBezTo>
                  <a:lnTo>
                    <a:pt x="344083" y="3536906"/>
                  </a:lnTo>
                  <a:lnTo>
                    <a:pt x="245068" y="3455212"/>
                  </a:lnTo>
                  <a:cubicBezTo>
                    <a:pt x="93653" y="3303797"/>
                    <a:pt x="0" y="3094618"/>
                    <a:pt x="0" y="2863566"/>
                  </a:cubicBezTo>
                  <a:cubicBezTo>
                    <a:pt x="0" y="2516988"/>
                    <a:pt x="210718" y="2219626"/>
                    <a:pt x="511028" y="2092605"/>
                  </a:cubicBezTo>
                  <a:lnTo>
                    <a:pt x="626508" y="2056758"/>
                  </a:lnTo>
                  <a:lnTo>
                    <a:pt x="626508" y="1444687"/>
                  </a:lnTo>
                  <a:cubicBezTo>
                    <a:pt x="626508" y="646808"/>
                    <a:pt x="1273316" y="0"/>
                    <a:pt x="2071195" y="0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1" name="Rectangle: Rounded Corners 55">
              <a:extLst>
                <a:ext uri="{FF2B5EF4-FFF2-40B4-BE49-F238E27FC236}">
                  <a16:creationId xmlns:a16="http://schemas.microsoft.com/office/drawing/2014/main" id="{67213982-03D4-49E7-89E4-D79D2A28AF64}"/>
                </a:ext>
              </a:extLst>
            </p:cNvPr>
            <p:cNvSpPr/>
            <p:nvPr/>
          </p:nvSpPr>
          <p:spPr>
            <a:xfrm>
              <a:off x="1549774" y="3160275"/>
              <a:ext cx="1261635" cy="1171827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rgbClr val="3A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2" name="Rectangle: Rounded Corners 161">
              <a:extLst>
                <a:ext uri="{FF2B5EF4-FFF2-40B4-BE49-F238E27FC236}">
                  <a16:creationId xmlns:a16="http://schemas.microsoft.com/office/drawing/2014/main" id="{0741A647-78EA-43FA-867A-CCBDE9AAF2AF}"/>
                </a:ext>
              </a:extLst>
            </p:cNvPr>
            <p:cNvSpPr/>
            <p:nvPr/>
          </p:nvSpPr>
          <p:spPr>
            <a:xfrm>
              <a:off x="2064836" y="2939283"/>
              <a:ext cx="209936" cy="343604"/>
            </a:xfrm>
            <a:prstGeom prst="roundRect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3" name="Rectangle: Rounded Corners 162">
              <a:extLst>
                <a:ext uri="{FF2B5EF4-FFF2-40B4-BE49-F238E27FC236}">
                  <a16:creationId xmlns:a16="http://schemas.microsoft.com/office/drawing/2014/main" id="{8F6D8998-7A35-44D8-BE79-8E336A800D20}"/>
                </a:ext>
              </a:extLst>
            </p:cNvPr>
            <p:cNvSpPr/>
            <p:nvPr/>
          </p:nvSpPr>
          <p:spPr>
            <a:xfrm>
              <a:off x="1715351" y="1854538"/>
              <a:ext cx="911121" cy="1218487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4" name="Oval 163">
              <a:extLst>
                <a:ext uri="{FF2B5EF4-FFF2-40B4-BE49-F238E27FC236}">
                  <a16:creationId xmlns:a16="http://schemas.microsoft.com/office/drawing/2014/main" id="{F5A5B0E5-A5E0-4316-8C00-A9D9A644F337}"/>
                </a:ext>
              </a:extLst>
            </p:cNvPr>
            <p:cNvSpPr/>
            <p:nvPr/>
          </p:nvSpPr>
          <p:spPr>
            <a:xfrm rot="19109762">
              <a:off x="1592458" y="1736115"/>
              <a:ext cx="831141" cy="672350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5" name="Oval 164">
              <a:extLst>
                <a:ext uri="{FF2B5EF4-FFF2-40B4-BE49-F238E27FC236}">
                  <a16:creationId xmlns:a16="http://schemas.microsoft.com/office/drawing/2014/main" id="{B7CFDDD4-8B82-4FA2-88E4-A98E182D1139}"/>
                </a:ext>
              </a:extLst>
            </p:cNvPr>
            <p:cNvSpPr/>
            <p:nvPr/>
          </p:nvSpPr>
          <p:spPr>
            <a:xfrm rot="19811341">
              <a:off x="2310134" y="1871815"/>
              <a:ext cx="407358" cy="594042"/>
            </a:xfrm>
            <a:prstGeom prst="ellipse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6" name="Oval 227">
              <a:extLst>
                <a:ext uri="{FF2B5EF4-FFF2-40B4-BE49-F238E27FC236}">
                  <a16:creationId xmlns:a16="http://schemas.microsoft.com/office/drawing/2014/main" id="{AD03CFE9-4784-4C87-94A6-1F32C440374C}"/>
                </a:ext>
              </a:extLst>
            </p:cNvPr>
            <p:cNvSpPr/>
            <p:nvPr/>
          </p:nvSpPr>
          <p:spPr>
            <a:xfrm rot="19109762">
              <a:off x="1557085" y="1722706"/>
              <a:ext cx="911166" cy="641037"/>
            </a:xfrm>
            <a:custGeom>
              <a:avLst/>
              <a:gdLst>
                <a:gd name="connsiteX0" fmla="*/ 0 w 1998483"/>
                <a:gd name="connsiteY0" fmla="*/ 770500 h 1540999"/>
                <a:gd name="connsiteX1" fmla="*/ 999242 w 1998483"/>
                <a:gd name="connsiteY1" fmla="*/ 0 h 1540999"/>
                <a:gd name="connsiteX2" fmla="*/ 1998484 w 1998483"/>
                <a:gd name="connsiteY2" fmla="*/ 770500 h 1540999"/>
                <a:gd name="connsiteX3" fmla="*/ 999242 w 1998483"/>
                <a:gd name="connsiteY3" fmla="*/ 1541000 h 1540999"/>
                <a:gd name="connsiteX4" fmla="*/ 0 w 1998483"/>
                <a:gd name="connsiteY4" fmla="*/ 770500 h 1540999"/>
                <a:gd name="connsiteX0" fmla="*/ 63 w 1998547"/>
                <a:gd name="connsiteY0" fmla="*/ 490692 h 1261192"/>
                <a:gd name="connsiteX1" fmla="*/ 963518 w 1998547"/>
                <a:gd name="connsiteY1" fmla="*/ 0 h 1261192"/>
                <a:gd name="connsiteX2" fmla="*/ 1998547 w 1998547"/>
                <a:gd name="connsiteY2" fmla="*/ 490692 h 1261192"/>
                <a:gd name="connsiteX3" fmla="*/ 999305 w 1998547"/>
                <a:gd name="connsiteY3" fmla="*/ 1261192 h 1261192"/>
                <a:gd name="connsiteX4" fmla="*/ 63 w 1998547"/>
                <a:gd name="connsiteY4" fmla="*/ 490692 h 1261192"/>
                <a:gd name="connsiteX0" fmla="*/ 99 w 1998583"/>
                <a:gd name="connsiteY0" fmla="*/ 635572 h 1406072"/>
                <a:gd name="connsiteX1" fmla="*/ 954703 w 1998583"/>
                <a:gd name="connsiteY1" fmla="*/ 0 h 1406072"/>
                <a:gd name="connsiteX2" fmla="*/ 1998583 w 1998583"/>
                <a:gd name="connsiteY2" fmla="*/ 635572 h 1406072"/>
                <a:gd name="connsiteX3" fmla="*/ 999341 w 1998583"/>
                <a:gd name="connsiteY3" fmla="*/ 1406072 h 1406072"/>
                <a:gd name="connsiteX4" fmla="*/ 99 w 1998583"/>
                <a:gd name="connsiteY4" fmla="*/ 635572 h 1406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8583" h="1406072">
                  <a:moveTo>
                    <a:pt x="99" y="635572"/>
                  </a:moveTo>
                  <a:cubicBezTo>
                    <a:pt x="-7341" y="401227"/>
                    <a:pt x="402837" y="0"/>
                    <a:pt x="954703" y="0"/>
                  </a:cubicBezTo>
                  <a:cubicBezTo>
                    <a:pt x="1506569" y="0"/>
                    <a:pt x="1998583" y="210037"/>
                    <a:pt x="1998583" y="635572"/>
                  </a:cubicBezTo>
                  <a:cubicBezTo>
                    <a:pt x="1998583" y="1061107"/>
                    <a:pt x="1551207" y="1406072"/>
                    <a:pt x="999341" y="1406072"/>
                  </a:cubicBezTo>
                  <a:cubicBezTo>
                    <a:pt x="447475" y="1406072"/>
                    <a:pt x="7539" y="869917"/>
                    <a:pt x="99" y="63557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7" name="Oval 166">
              <a:extLst>
                <a:ext uri="{FF2B5EF4-FFF2-40B4-BE49-F238E27FC236}">
                  <a16:creationId xmlns:a16="http://schemas.microsoft.com/office/drawing/2014/main" id="{6CCB9406-CE14-458D-A6C7-C9ABF6088CE9}"/>
                </a:ext>
              </a:extLst>
            </p:cNvPr>
            <p:cNvSpPr/>
            <p:nvPr/>
          </p:nvSpPr>
          <p:spPr>
            <a:xfrm rot="19811341">
              <a:off x="2338317" y="1854537"/>
              <a:ext cx="384208" cy="609243"/>
            </a:xfrm>
            <a:prstGeom prst="ellipse">
              <a:avLst/>
            </a:pr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8" name="Oval 167">
              <a:extLst>
                <a:ext uri="{FF2B5EF4-FFF2-40B4-BE49-F238E27FC236}">
                  <a16:creationId xmlns:a16="http://schemas.microsoft.com/office/drawing/2014/main" id="{6BD5085F-7E85-466D-BC1F-D2DE4E965624}"/>
                </a:ext>
              </a:extLst>
            </p:cNvPr>
            <p:cNvSpPr/>
            <p:nvPr/>
          </p:nvSpPr>
          <p:spPr>
            <a:xfrm>
              <a:off x="1792033" y="2665006"/>
              <a:ext cx="156609" cy="156609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39" name="Oval 168">
              <a:extLst>
                <a:ext uri="{FF2B5EF4-FFF2-40B4-BE49-F238E27FC236}">
                  <a16:creationId xmlns:a16="http://schemas.microsoft.com/office/drawing/2014/main" id="{5CF3755F-7145-48E0-A6B8-E8DE07AC4164}"/>
                </a:ext>
              </a:extLst>
            </p:cNvPr>
            <p:cNvSpPr/>
            <p:nvPr/>
          </p:nvSpPr>
          <p:spPr>
            <a:xfrm>
              <a:off x="2387345" y="2666990"/>
              <a:ext cx="156609" cy="156609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0" name="Rectangle: Rounded Corners 169">
              <a:extLst>
                <a:ext uri="{FF2B5EF4-FFF2-40B4-BE49-F238E27FC236}">
                  <a16:creationId xmlns:a16="http://schemas.microsoft.com/office/drawing/2014/main" id="{C3D4E717-8911-420F-9CCA-93DA87FB9C2B}"/>
                </a:ext>
              </a:extLst>
            </p:cNvPr>
            <p:cNvSpPr/>
            <p:nvPr/>
          </p:nvSpPr>
          <p:spPr>
            <a:xfrm>
              <a:off x="1851082" y="2420407"/>
              <a:ext cx="131694" cy="56483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1" name="Rectangle: Rounded Corners 170">
              <a:extLst>
                <a:ext uri="{FF2B5EF4-FFF2-40B4-BE49-F238E27FC236}">
                  <a16:creationId xmlns:a16="http://schemas.microsoft.com/office/drawing/2014/main" id="{58AF0081-2211-4F77-9C01-EDB5AA272CEF}"/>
                </a:ext>
              </a:extLst>
            </p:cNvPr>
            <p:cNvSpPr/>
            <p:nvPr/>
          </p:nvSpPr>
          <p:spPr>
            <a:xfrm>
              <a:off x="2344726" y="2420406"/>
              <a:ext cx="131694" cy="56482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42" name="Group 171">
              <a:extLst>
                <a:ext uri="{FF2B5EF4-FFF2-40B4-BE49-F238E27FC236}">
                  <a16:creationId xmlns:a16="http://schemas.microsoft.com/office/drawing/2014/main" id="{6CD6D0A2-302D-4688-A447-9FB429768DDF}"/>
                </a:ext>
              </a:extLst>
            </p:cNvPr>
            <p:cNvGrpSpPr/>
            <p:nvPr/>
          </p:nvGrpSpPr>
          <p:grpSpPr>
            <a:xfrm rot="388752">
              <a:off x="1826298" y="2508623"/>
              <a:ext cx="214623" cy="244998"/>
              <a:chOff x="4187699" y="2705837"/>
              <a:chExt cx="369137" cy="421380"/>
            </a:xfrm>
          </p:grpSpPr>
          <p:sp>
            <p:nvSpPr>
              <p:cNvPr id="67" name="Block Arc 198">
                <a:extLst>
                  <a:ext uri="{FF2B5EF4-FFF2-40B4-BE49-F238E27FC236}">
                    <a16:creationId xmlns:a16="http://schemas.microsoft.com/office/drawing/2014/main" id="{7BA43C27-4DFC-4BC2-992D-F39DB33B0B6B}"/>
                  </a:ext>
                </a:extLst>
              </p:cNvPr>
              <p:cNvSpPr/>
              <p:nvPr/>
            </p:nvSpPr>
            <p:spPr>
              <a:xfrm rot="227416">
                <a:off x="4187699" y="2705837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8" name="Oval 199">
                <a:extLst>
                  <a:ext uri="{FF2B5EF4-FFF2-40B4-BE49-F238E27FC236}">
                    <a16:creationId xmlns:a16="http://schemas.microsoft.com/office/drawing/2014/main" id="{1F7DBA34-3049-48B5-B322-EA078F8B89E4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9" name="Oval 200">
                <a:extLst>
                  <a:ext uri="{FF2B5EF4-FFF2-40B4-BE49-F238E27FC236}">
                    <a16:creationId xmlns:a16="http://schemas.microsoft.com/office/drawing/2014/main" id="{F885B2DC-45FE-4881-9916-F9DD52F9A9EB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3" name="Rectangle: Rounded Corners 172">
              <a:extLst>
                <a:ext uri="{FF2B5EF4-FFF2-40B4-BE49-F238E27FC236}">
                  <a16:creationId xmlns:a16="http://schemas.microsoft.com/office/drawing/2014/main" id="{21A41250-4D62-4E4D-9848-D8C61BC78C9D}"/>
                </a:ext>
              </a:extLst>
            </p:cNvPr>
            <p:cNvSpPr/>
            <p:nvPr/>
          </p:nvSpPr>
          <p:spPr>
            <a:xfrm rot="1906099">
              <a:off x="1838955" y="2515857"/>
              <a:ext cx="62768" cy="28266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44" name="Group 173">
              <a:extLst>
                <a:ext uri="{FF2B5EF4-FFF2-40B4-BE49-F238E27FC236}">
                  <a16:creationId xmlns:a16="http://schemas.microsoft.com/office/drawing/2014/main" id="{71BF618E-C07E-4182-BC6D-2A8AE871EC5D}"/>
                </a:ext>
              </a:extLst>
            </p:cNvPr>
            <p:cNvGrpSpPr/>
            <p:nvPr/>
          </p:nvGrpSpPr>
          <p:grpSpPr>
            <a:xfrm rot="21211248" flipH="1">
              <a:off x="2281788" y="2501502"/>
              <a:ext cx="214623" cy="244998"/>
              <a:chOff x="4187699" y="2705837"/>
              <a:chExt cx="369137" cy="421380"/>
            </a:xfrm>
          </p:grpSpPr>
          <p:sp>
            <p:nvSpPr>
              <p:cNvPr id="64" name="Block Arc 195">
                <a:extLst>
                  <a:ext uri="{FF2B5EF4-FFF2-40B4-BE49-F238E27FC236}">
                    <a16:creationId xmlns:a16="http://schemas.microsoft.com/office/drawing/2014/main" id="{18DF3A0D-392A-4662-BEB5-E885CCB513FB}"/>
                  </a:ext>
                </a:extLst>
              </p:cNvPr>
              <p:cNvSpPr/>
              <p:nvPr/>
            </p:nvSpPr>
            <p:spPr>
              <a:xfrm rot="227416">
                <a:off x="4187699" y="2705837"/>
                <a:ext cx="369137" cy="421380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65" name="Oval 196">
                <a:extLst>
                  <a:ext uri="{FF2B5EF4-FFF2-40B4-BE49-F238E27FC236}">
                    <a16:creationId xmlns:a16="http://schemas.microsoft.com/office/drawing/2014/main" id="{A0F8D43D-D8B4-421D-8BAA-63CF92301B93}"/>
                  </a:ext>
                </a:extLst>
              </p:cNvPr>
              <p:cNvSpPr/>
              <p:nvPr/>
            </p:nvSpPr>
            <p:spPr>
              <a:xfrm rot="227416">
                <a:off x="4203826" y="2809019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66" name="Oval 197">
                <a:extLst>
                  <a:ext uri="{FF2B5EF4-FFF2-40B4-BE49-F238E27FC236}">
                    <a16:creationId xmlns:a16="http://schemas.microsoft.com/office/drawing/2014/main" id="{F98FAEE4-6399-4D83-A933-DD856D839A6C}"/>
                  </a:ext>
                </a:extLst>
              </p:cNvPr>
              <p:cNvSpPr/>
              <p:nvPr/>
            </p:nvSpPr>
            <p:spPr>
              <a:xfrm rot="227416">
                <a:off x="4470116" y="2767742"/>
                <a:ext cx="52600" cy="58102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457189"/>
                <a:endParaRPr lang="en-PH" sz="1235" dirty="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45" name="Rectangle: Rounded Corners 174">
              <a:extLst>
                <a:ext uri="{FF2B5EF4-FFF2-40B4-BE49-F238E27FC236}">
                  <a16:creationId xmlns:a16="http://schemas.microsoft.com/office/drawing/2014/main" id="{D01E7EEB-3139-45EB-9A19-1A35C6EEFAC2}"/>
                </a:ext>
              </a:extLst>
            </p:cNvPr>
            <p:cNvSpPr/>
            <p:nvPr/>
          </p:nvSpPr>
          <p:spPr>
            <a:xfrm rot="19693901" flipV="1">
              <a:off x="2410012" y="2505270"/>
              <a:ext cx="62768" cy="28266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6" name="Rectangle: Rounded Corners 175">
              <a:extLst>
                <a:ext uri="{FF2B5EF4-FFF2-40B4-BE49-F238E27FC236}">
                  <a16:creationId xmlns:a16="http://schemas.microsoft.com/office/drawing/2014/main" id="{43A3C096-13EB-45A0-9E0A-4119F5E25618}"/>
                </a:ext>
              </a:extLst>
            </p:cNvPr>
            <p:cNvSpPr/>
            <p:nvPr/>
          </p:nvSpPr>
          <p:spPr>
            <a:xfrm>
              <a:off x="2110410" y="2687034"/>
              <a:ext cx="131694" cy="56482"/>
            </a:xfrm>
            <a:prstGeom prst="roundRect">
              <a:avLst>
                <a:gd name="adj" fmla="val 50000"/>
              </a:avLst>
            </a:prstGeom>
            <a:solidFill>
              <a:srgbClr val="F18A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7" name="Freeform: Shape 176">
              <a:extLst>
                <a:ext uri="{FF2B5EF4-FFF2-40B4-BE49-F238E27FC236}">
                  <a16:creationId xmlns:a16="http://schemas.microsoft.com/office/drawing/2014/main" id="{2304DC26-076C-4110-BF66-491EDCBF1238}"/>
                </a:ext>
              </a:extLst>
            </p:cNvPr>
            <p:cNvSpPr/>
            <p:nvPr/>
          </p:nvSpPr>
          <p:spPr>
            <a:xfrm>
              <a:off x="1595490" y="3156905"/>
              <a:ext cx="1213510" cy="1169146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rgbClr val="61B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8" name="Freeform: Shape 177">
              <a:extLst>
                <a:ext uri="{FF2B5EF4-FFF2-40B4-BE49-F238E27FC236}">
                  <a16:creationId xmlns:a16="http://schemas.microsoft.com/office/drawing/2014/main" id="{0341F378-C28A-43A9-AD5A-F0649DA9519C}"/>
                </a:ext>
              </a:extLst>
            </p:cNvPr>
            <p:cNvSpPr/>
            <p:nvPr/>
          </p:nvSpPr>
          <p:spPr>
            <a:xfrm>
              <a:off x="2064009" y="3156905"/>
              <a:ext cx="212732" cy="120646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9" name="Rectangle: Rounded Corners 178">
              <a:extLst>
                <a:ext uri="{FF2B5EF4-FFF2-40B4-BE49-F238E27FC236}">
                  <a16:creationId xmlns:a16="http://schemas.microsoft.com/office/drawing/2014/main" id="{673EF138-2AAE-4C1A-BBD4-6F559A812D1F}"/>
                </a:ext>
              </a:extLst>
            </p:cNvPr>
            <p:cNvSpPr/>
            <p:nvPr/>
          </p:nvSpPr>
          <p:spPr>
            <a:xfrm>
              <a:off x="1638494" y="2564361"/>
              <a:ext cx="142413" cy="180144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0" name="Rectangle: Rounded Corners 179">
              <a:extLst>
                <a:ext uri="{FF2B5EF4-FFF2-40B4-BE49-F238E27FC236}">
                  <a16:creationId xmlns:a16="http://schemas.microsoft.com/office/drawing/2014/main" id="{26A87630-4BED-4E29-9586-CBE5C0920139}"/>
                </a:ext>
              </a:extLst>
            </p:cNvPr>
            <p:cNvSpPr/>
            <p:nvPr/>
          </p:nvSpPr>
          <p:spPr>
            <a:xfrm>
              <a:off x="2552724" y="2567044"/>
              <a:ext cx="142413" cy="180144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Oval 180">
              <a:extLst>
                <a:ext uri="{FF2B5EF4-FFF2-40B4-BE49-F238E27FC236}">
                  <a16:creationId xmlns:a16="http://schemas.microsoft.com/office/drawing/2014/main" id="{1D327604-8413-400A-B25D-12333AD06A70}"/>
                </a:ext>
              </a:extLst>
            </p:cNvPr>
            <p:cNvSpPr/>
            <p:nvPr/>
          </p:nvSpPr>
          <p:spPr>
            <a:xfrm>
              <a:off x="1677794" y="2718621"/>
              <a:ext cx="41693" cy="41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2" name="Oval 181">
              <a:extLst>
                <a:ext uri="{FF2B5EF4-FFF2-40B4-BE49-F238E27FC236}">
                  <a16:creationId xmlns:a16="http://schemas.microsoft.com/office/drawing/2014/main" id="{2DF28183-B4BF-4133-AE3C-E0ABA839F693}"/>
                </a:ext>
              </a:extLst>
            </p:cNvPr>
            <p:cNvSpPr/>
            <p:nvPr/>
          </p:nvSpPr>
          <p:spPr>
            <a:xfrm>
              <a:off x="2625402" y="2718621"/>
              <a:ext cx="41693" cy="4169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3" name="Freeform: Shape 184">
              <a:extLst>
                <a:ext uri="{FF2B5EF4-FFF2-40B4-BE49-F238E27FC236}">
                  <a16:creationId xmlns:a16="http://schemas.microsoft.com/office/drawing/2014/main" id="{928B40A7-48DE-4C16-9F57-B8E79423A40A}"/>
                </a:ext>
              </a:extLst>
            </p:cNvPr>
            <p:cNvSpPr/>
            <p:nvPr/>
          </p:nvSpPr>
          <p:spPr>
            <a:xfrm>
              <a:off x="1686181" y="1963055"/>
              <a:ext cx="290690" cy="326558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Freeform: Shape 185">
              <a:extLst>
                <a:ext uri="{FF2B5EF4-FFF2-40B4-BE49-F238E27FC236}">
                  <a16:creationId xmlns:a16="http://schemas.microsoft.com/office/drawing/2014/main" id="{85AD481D-81B4-4F7D-9537-2053A59CF6AC}"/>
                </a:ext>
              </a:extLst>
            </p:cNvPr>
            <p:cNvSpPr/>
            <p:nvPr/>
          </p:nvSpPr>
          <p:spPr>
            <a:xfrm flipH="1">
              <a:off x="2325542" y="1911090"/>
              <a:ext cx="290690" cy="326558"/>
            </a:xfrm>
            <a:custGeom>
              <a:avLst/>
              <a:gdLst>
                <a:gd name="connsiteX0" fmla="*/ 471209 w 638397"/>
                <a:gd name="connsiteY0" fmla="*/ 573 h 716305"/>
                <a:gd name="connsiteX1" fmla="*/ 282174 w 638397"/>
                <a:gd name="connsiteY1" fmla="*/ 167627 h 716305"/>
                <a:gd name="connsiteX2" fmla="*/ 189855 w 638397"/>
                <a:gd name="connsiteY2" fmla="*/ 391830 h 716305"/>
                <a:gd name="connsiteX3" fmla="*/ 820 w 638397"/>
                <a:gd name="connsiteY3" fmla="*/ 431396 h 716305"/>
                <a:gd name="connsiteX4" fmla="*/ 139299 w 638397"/>
                <a:gd name="connsiteY4" fmla="*/ 701759 h 716305"/>
                <a:gd name="connsiteX5" fmla="*/ 539349 w 638397"/>
                <a:gd name="connsiteY5" fmla="*/ 631421 h 716305"/>
                <a:gd name="connsiteX6" fmla="*/ 636065 w 638397"/>
                <a:gd name="connsiteY6" fmla="*/ 224777 h 716305"/>
                <a:gd name="connsiteX7" fmla="*/ 471209 w 638397"/>
                <a:gd name="connsiteY7" fmla="*/ 573 h 716305"/>
                <a:gd name="connsiteX0" fmla="*/ 470421 w 637609"/>
                <a:gd name="connsiteY0" fmla="*/ 552 h 716284"/>
                <a:gd name="connsiteX1" fmla="*/ 281386 w 637609"/>
                <a:gd name="connsiteY1" fmla="*/ 167606 h 716284"/>
                <a:gd name="connsiteX2" fmla="*/ 147303 w 637609"/>
                <a:gd name="connsiteY2" fmla="*/ 363234 h 716284"/>
                <a:gd name="connsiteX3" fmla="*/ 32 w 637609"/>
                <a:gd name="connsiteY3" fmla="*/ 431375 h 716284"/>
                <a:gd name="connsiteX4" fmla="*/ 138511 w 637609"/>
                <a:gd name="connsiteY4" fmla="*/ 701738 h 716284"/>
                <a:gd name="connsiteX5" fmla="*/ 538561 w 637609"/>
                <a:gd name="connsiteY5" fmla="*/ 631400 h 716284"/>
                <a:gd name="connsiteX6" fmla="*/ 635277 w 637609"/>
                <a:gd name="connsiteY6" fmla="*/ 224756 h 716284"/>
                <a:gd name="connsiteX7" fmla="*/ 470421 w 637609"/>
                <a:gd name="connsiteY7" fmla="*/ 552 h 716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7609" h="716284">
                  <a:moveTo>
                    <a:pt x="470421" y="552"/>
                  </a:moveTo>
                  <a:cubicBezTo>
                    <a:pt x="411439" y="-8973"/>
                    <a:pt x="335239" y="107159"/>
                    <a:pt x="281386" y="167606"/>
                  </a:cubicBezTo>
                  <a:cubicBezTo>
                    <a:pt x="227533" y="228053"/>
                    <a:pt x="194195" y="319273"/>
                    <a:pt x="147303" y="363234"/>
                  </a:cubicBezTo>
                  <a:cubicBezTo>
                    <a:pt x="100411" y="407195"/>
                    <a:pt x="1497" y="374958"/>
                    <a:pt x="32" y="431375"/>
                  </a:cubicBezTo>
                  <a:cubicBezTo>
                    <a:pt x="-1433" y="487792"/>
                    <a:pt x="48756" y="668401"/>
                    <a:pt x="138511" y="701738"/>
                  </a:cubicBezTo>
                  <a:cubicBezTo>
                    <a:pt x="228266" y="735075"/>
                    <a:pt x="455767" y="710897"/>
                    <a:pt x="538561" y="631400"/>
                  </a:cubicBezTo>
                  <a:cubicBezTo>
                    <a:pt x="621355" y="551903"/>
                    <a:pt x="645901" y="329531"/>
                    <a:pt x="635277" y="224756"/>
                  </a:cubicBezTo>
                  <a:cubicBezTo>
                    <a:pt x="624653" y="119981"/>
                    <a:pt x="529403" y="10077"/>
                    <a:pt x="470421" y="552"/>
                  </a:cubicBezTo>
                  <a:close/>
                </a:path>
              </a:pathLst>
            </a:custGeom>
            <a:solidFill>
              <a:srgbClr val="3326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55" name="Straight Connector 186">
              <a:extLst>
                <a:ext uri="{FF2B5EF4-FFF2-40B4-BE49-F238E27FC236}">
                  <a16:creationId xmlns:a16="http://schemas.microsoft.com/office/drawing/2014/main" id="{D05AF6AA-9F4D-45C0-BDF2-80EEAE4115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6730" y="3682943"/>
              <a:ext cx="46736" cy="386101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187">
              <a:extLst>
                <a:ext uri="{FF2B5EF4-FFF2-40B4-BE49-F238E27FC236}">
                  <a16:creationId xmlns:a16="http://schemas.microsoft.com/office/drawing/2014/main" id="{DB9D634E-FE92-4418-BD08-D6AC3BB9ECD7}"/>
                </a:ext>
              </a:extLst>
            </p:cNvPr>
            <p:cNvCxnSpPr>
              <a:cxnSpLocks/>
            </p:cNvCxnSpPr>
            <p:nvPr/>
          </p:nvCxnSpPr>
          <p:spPr>
            <a:xfrm>
              <a:off x="2588973" y="3672720"/>
              <a:ext cx="31805" cy="262757"/>
            </a:xfrm>
            <a:prstGeom prst="line">
              <a:avLst/>
            </a:prstGeom>
            <a:ln w="19050">
              <a:solidFill>
                <a:srgbClr val="3AA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Freeform: Shape 188">
              <a:extLst>
                <a:ext uri="{FF2B5EF4-FFF2-40B4-BE49-F238E27FC236}">
                  <a16:creationId xmlns:a16="http://schemas.microsoft.com/office/drawing/2014/main" id="{CE5420B8-F7B6-492B-AFF5-D1E56DC0FFE2}"/>
                </a:ext>
              </a:extLst>
            </p:cNvPr>
            <p:cNvSpPr/>
            <p:nvPr/>
          </p:nvSpPr>
          <p:spPr>
            <a:xfrm>
              <a:off x="1924091" y="3157235"/>
              <a:ext cx="254332" cy="503096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8" name="Freeform: Shape 189">
              <a:extLst>
                <a:ext uri="{FF2B5EF4-FFF2-40B4-BE49-F238E27FC236}">
                  <a16:creationId xmlns:a16="http://schemas.microsoft.com/office/drawing/2014/main" id="{74DC60A3-F841-452B-8B84-6633FFEF94AD}"/>
                </a:ext>
              </a:extLst>
            </p:cNvPr>
            <p:cNvSpPr/>
            <p:nvPr/>
          </p:nvSpPr>
          <p:spPr>
            <a:xfrm flipH="1">
              <a:off x="2174722" y="3154140"/>
              <a:ext cx="254332" cy="503096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9" name="Rectangle: Rounded Corners 190">
              <a:extLst>
                <a:ext uri="{FF2B5EF4-FFF2-40B4-BE49-F238E27FC236}">
                  <a16:creationId xmlns:a16="http://schemas.microsoft.com/office/drawing/2014/main" id="{D59C47E7-1D9B-40C2-936B-C053629DE6B5}"/>
                </a:ext>
              </a:extLst>
            </p:cNvPr>
            <p:cNvSpPr/>
            <p:nvPr/>
          </p:nvSpPr>
          <p:spPr>
            <a:xfrm>
              <a:off x="2088137" y="3660038"/>
              <a:ext cx="182403" cy="27543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rgbClr val="3326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0" name="Oval 191">
              <a:extLst>
                <a:ext uri="{FF2B5EF4-FFF2-40B4-BE49-F238E27FC236}">
                  <a16:creationId xmlns:a16="http://schemas.microsoft.com/office/drawing/2014/main" id="{0A49793F-5B12-4B80-8714-959693361675}"/>
                </a:ext>
              </a:extLst>
            </p:cNvPr>
            <p:cNvSpPr/>
            <p:nvPr/>
          </p:nvSpPr>
          <p:spPr>
            <a:xfrm>
              <a:off x="2134651" y="3713757"/>
              <a:ext cx="84353" cy="84353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1" name="Rectangle: Rounded Corners 192">
              <a:extLst>
                <a:ext uri="{FF2B5EF4-FFF2-40B4-BE49-F238E27FC236}">
                  <a16:creationId xmlns:a16="http://schemas.microsoft.com/office/drawing/2014/main" id="{B6814F7C-3E04-4360-9C03-8484F851A1AD}"/>
                </a:ext>
              </a:extLst>
            </p:cNvPr>
            <p:cNvSpPr/>
            <p:nvPr/>
          </p:nvSpPr>
          <p:spPr>
            <a:xfrm>
              <a:off x="2152513" y="3764919"/>
              <a:ext cx="52477" cy="49384"/>
            </a:xfrm>
            <a:prstGeom prst="roundRect">
              <a:avLst>
                <a:gd name="adj" fmla="val 4312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2" name="Oval 193">
              <a:extLst>
                <a:ext uri="{FF2B5EF4-FFF2-40B4-BE49-F238E27FC236}">
                  <a16:creationId xmlns:a16="http://schemas.microsoft.com/office/drawing/2014/main" id="{2DC3AF6A-6E0D-4A8E-B9CE-7D497AAC6045}"/>
                </a:ext>
              </a:extLst>
            </p:cNvPr>
            <p:cNvSpPr/>
            <p:nvPr/>
          </p:nvSpPr>
          <p:spPr>
            <a:xfrm>
              <a:off x="2164487" y="3736684"/>
              <a:ext cx="29174" cy="29174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63" name="Freeform: Shape 194">
              <a:extLst>
                <a:ext uri="{FF2B5EF4-FFF2-40B4-BE49-F238E27FC236}">
                  <a16:creationId xmlns:a16="http://schemas.microsoft.com/office/drawing/2014/main" id="{68A1B86C-CD70-4EA5-8CB3-FD7F84EA0FC3}"/>
                </a:ext>
              </a:extLst>
            </p:cNvPr>
            <p:cNvSpPr/>
            <p:nvPr/>
          </p:nvSpPr>
          <p:spPr>
            <a:xfrm>
              <a:off x="2137471" y="3780476"/>
              <a:ext cx="84354" cy="70626"/>
            </a:xfrm>
            <a:custGeom>
              <a:avLst/>
              <a:gdLst>
                <a:gd name="connsiteX0" fmla="*/ 186981 w 216278"/>
                <a:gd name="connsiteY0" fmla="*/ 0 h 181080"/>
                <a:gd name="connsiteX1" fmla="*/ 207780 w 216278"/>
                <a:gd name="connsiteY1" fmla="*/ 30848 h 181080"/>
                <a:gd name="connsiteX2" fmla="*/ 216278 w 216278"/>
                <a:gd name="connsiteY2" fmla="*/ 72941 h 181080"/>
                <a:gd name="connsiteX3" fmla="*/ 108139 w 216278"/>
                <a:gd name="connsiteY3" fmla="*/ 181080 h 181080"/>
                <a:gd name="connsiteX4" fmla="*/ 0 w 216278"/>
                <a:gd name="connsiteY4" fmla="*/ 72941 h 181080"/>
                <a:gd name="connsiteX5" fmla="*/ 8498 w 216278"/>
                <a:gd name="connsiteY5" fmla="*/ 30848 h 181080"/>
                <a:gd name="connsiteX6" fmla="*/ 23075 w 216278"/>
                <a:gd name="connsiteY6" fmla="*/ 9228 h 181080"/>
                <a:gd name="connsiteX7" fmla="*/ 25451 w 216278"/>
                <a:gd name="connsiteY7" fmla="*/ 12752 h 181080"/>
                <a:gd name="connsiteX8" fmla="*/ 101917 w 216278"/>
                <a:gd name="connsiteY8" fmla="*/ 44425 h 181080"/>
                <a:gd name="connsiteX9" fmla="*/ 178383 w 216278"/>
                <a:gd name="connsiteY9" fmla="*/ 12752 h 181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6278" h="181080">
                  <a:moveTo>
                    <a:pt x="186981" y="0"/>
                  </a:moveTo>
                  <a:lnTo>
                    <a:pt x="207780" y="30848"/>
                  </a:lnTo>
                  <a:cubicBezTo>
                    <a:pt x="213252" y="43786"/>
                    <a:pt x="216278" y="58010"/>
                    <a:pt x="216278" y="72941"/>
                  </a:cubicBezTo>
                  <a:cubicBezTo>
                    <a:pt x="216278" y="132665"/>
                    <a:pt x="167863" y="181080"/>
                    <a:pt x="108139" y="181080"/>
                  </a:cubicBezTo>
                  <a:cubicBezTo>
                    <a:pt x="48415" y="181080"/>
                    <a:pt x="0" y="132665"/>
                    <a:pt x="0" y="72941"/>
                  </a:cubicBezTo>
                  <a:cubicBezTo>
                    <a:pt x="0" y="58010"/>
                    <a:pt x="3026" y="43786"/>
                    <a:pt x="8498" y="30848"/>
                  </a:cubicBezTo>
                  <a:lnTo>
                    <a:pt x="23075" y="9228"/>
                  </a:lnTo>
                  <a:lnTo>
                    <a:pt x="25451" y="12752"/>
                  </a:lnTo>
                  <a:cubicBezTo>
                    <a:pt x="45020" y="32322"/>
                    <a:pt x="72055" y="44425"/>
                    <a:pt x="101917" y="44425"/>
                  </a:cubicBezTo>
                  <a:cubicBezTo>
                    <a:pt x="131779" y="44425"/>
                    <a:pt x="158814" y="32322"/>
                    <a:pt x="178383" y="127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204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0" name="Eyes">
            <a:extLst>
              <a:ext uri="{FF2B5EF4-FFF2-40B4-BE49-F238E27FC236}">
                <a16:creationId xmlns:a16="http://schemas.microsoft.com/office/drawing/2014/main" id="{C60434FE-5A1C-4C1D-809D-61F7FCD4BF68}"/>
              </a:ext>
            </a:extLst>
          </p:cNvPr>
          <p:cNvGrpSpPr/>
          <p:nvPr/>
        </p:nvGrpSpPr>
        <p:grpSpPr>
          <a:xfrm>
            <a:off x="1894160" y="3805339"/>
            <a:ext cx="748449" cy="131185"/>
            <a:chOff x="1889237" y="2518694"/>
            <a:chExt cx="545268" cy="96902"/>
          </a:xfrm>
        </p:grpSpPr>
        <p:sp>
          <p:nvSpPr>
            <p:cNvPr id="71" name="Oval 182">
              <a:extLst>
                <a:ext uri="{FF2B5EF4-FFF2-40B4-BE49-F238E27FC236}">
                  <a16:creationId xmlns:a16="http://schemas.microsoft.com/office/drawing/2014/main" id="{C47CEBE4-8683-4DF2-A712-A0A2A8A5B4DC}"/>
                </a:ext>
              </a:extLst>
            </p:cNvPr>
            <p:cNvSpPr/>
            <p:nvPr/>
          </p:nvSpPr>
          <p:spPr>
            <a:xfrm>
              <a:off x="1889237" y="2525817"/>
              <a:ext cx="89779" cy="89779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2" name="Oval 183">
              <a:extLst>
                <a:ext uri="{FF2B5EF4-FFF2-40B4-BE49-F238E27FC236}">
                  <a16:creationId xmlns:a16="http://schemas.microsoft.com/office/drawing/2014/main" id="{AEC4CD2C-A8E1-4C6A-B981-6DB046B4FB12}"/>
                </a:ext>
              </a:extLst>
            </p:cNvPr>
            <p:cNvSpPr/>
            <p:nvPr/>
          </p:nvSpPr>
          <p:spPr>
            <a:xfrm flipH="1">
              <a:off x="2344726" y="2518694"/>
              <a:ext cx="89779" cy="89779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3" name="Mouth">
            <a:extLst>
              <a:ext uri="{FF2B5EF4-FFF2-40B4-BE49-F238E27FC236}">
                <a16:creationId xmlns:a16="http://schemas.microsoft.com/office/drawing/2014/main" id="{E0F30C04-B258-4839-8B88-22E9CB067E1A}"/>
              </a:ext>
            </a:extLst>
          </p:cNvPr>
          <p:cNvGrpSpPr/>
          <p:nvPr/>
        </p:nvGrpSpPr>
        <p:grpSpPr>
          <a:xfrm>
            <a:off x="2082308" y="4237640"/>
            <a:ext cx="383228" cy="181417"/>
            <a:chOff x="11738403" y="5361779"/>
            <a:chExt cx="471124" cy="226131"/>
          </a:xfrm>
        </p:grpSpPr>
        <p:sp>
          <p:nvSpPr>
            <p:cNvPr id="74" name="Freeform: Shape 202">
              <a:extLst>
                <a:ext uri="{FF2B5EF4-FFF2-40B4-BE49-F238E27FC236}">
                  <a16:creationId xmlns:a16="http://schemas.microsoft.com/office/drawing/2014/main" id="{5D7A6855-251C-45F1-B7AA-01D79FFB650E}"/>
                </a:ext>
              </a:extLst>
            </p:cNvPr>
            <p:cNvSpPr/>
            <p:nvPr/>
          </p:nvSpPr>
          <p:spPr>
            <a:xfrm>
              <a:off x="11738403" y="5361779"/>
              <a:ext cx="471124" cy="226131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5" name="Freeform: Shape 203">
              <a:extLst>
                <a:ext uri="{FF2B5EF4-FFF2-40B4-BE49-F238E27FC236}">
                  <a16:creationId xmlns:a16="http://schemas.microsoft.com/office/drawing/2014/main" id="{7B8896ED-9CC4-4348-9C59-E2535E3A887C}"/>
                </a:ext>
              </a:extLst>
            </p:cNvPr>
            <p:cNvSpPr/>
            <p:nvPr/>
          </p:nvSpPr>
          <p:spPr>
            <a:xfrm>
              <a:off x="11763063" y="5361779"/>
              <a:ext cx="419314" cy="68127"/>
            </a:xfrm>
            <a:custGeom>
              <a:avLst/>
              <a:gdLst>
                <a:gd name="connsiteX0" fmla="*/ 0 w 419314"/>
                <a:gd name="connsiteY0" fmla="*/ 0 h 87994"/>
                <a:gd name="connsiteX1" fmla="*/ 419314 w 419314"/>
                <a:gd name="connsiteY1" fmla="*/ 0 h 87994"/>
                <a:gd name="connsiteX2" fmla="*/ 419314 w 419314"/>
                <a:gd name="connsiteY2" fmla="*/ 34867 h 87994"/>
                <a:gd name="connsiteX3" fmla="*/ 366187 w 419314"/>
                <a:gd name="connsiteY3" fmla="*/ 87994 h 87994"/>
                <a:gd name="connsiteX4" fmla="*/ 53127 w 419314"/>
                <a:gd name="connsiteY4" fmla="*/ 87994 h 87994"/>
                <a:gd name="connsiteX5" fmla="*/ 0 w 419314"/>
                <a:gd name="connsiteY5" fmla="*/ 34867 h 8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314" h="87994">
                  <a:moveTo>
                    <a:pt x="0" y="0"/>
                  </a:moveTo>
                  <a:lnTo>
                    <a:pt x="419314" y="0"/>
                  </a:lnTo>
                  <a:lnTo>
                    <a:pt x="419314" y="34867"/>
                  </a:lnTo>
                  <a:cubicBezTo>
                    <a:pt x="419314" y="64208"/>
                    <a:pt x="395528" y="87994"/>
                    <a:pt x="366187" y="87994"/>
                  </a:cubicBezTo>
                  <a:lnTo>
                    <a:pt x="53127" y="87994"/>
                  </a:lnTo>
                  <a:cubicBezTo>
                    <a:pt x="23786" y="87994"/>
                    <a:pt x="0" y="64208"/>
                    <a:pt x="0" y="348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6" name="Freeform: Shape 204">
              <a:extLst>
                <a:ext uri="{FF2B5EF4-FFF2-40B4-BE49-F238E27FC236}">
                  <a16:creationId xmlns:a16="http://schemas.microsoft.com/office/drawing/2014/main" id="{E8F930E2-4E0F-4F49-B4DA-7620C64CDC20}"/>
                </a:ext>
              </a:extLst>
            </p:cNvPr>
            <p:cNvSpPr/>
            <p:nvPr/>
          </p:nvSpPr>
          <p:spPr>
            <a:xfrm>
              <a:off x="11813549" y="5474844"/>
              <a:ext cx="320078" cy="113066"/>
            </a:xfrm>
            <a:custGeom>
              <a:avLst/>
              <a:gdLst>
                <a:gd name="connsiteX0" fmla="*/ 159171 w 320078"/>
                <a:gd name="connsiteY0" fmla="*/ 0 h 113066"/>
                <a:gd name="connsiteX1" fmla="*/ 250862 w 320078"/>
                <a:gd name="connsiteY1" fmla="*/ 13765 h 113066"/>
                <a:gd name="connsiteX2" fmla="*/ 320078 w 320078"/>
                <a:gd name="connsiteY2" fmla="*/ 48465 h 113066"/>
                <a:gd name="connsiteX3" fmla="*/ 310928 w 320078"/>
                <a:gd name="connsiteY3" fmla="*/ 59034 h 113066"/>
                <a:gd name="connsiteX4" fmla="*/ 160416 w 320078"/>
                <a:gd name="connsiteY4" fmla="*/ 113066 h 113066"/>
                <a:gd name="connsiteX5" fmla="*/ 9904 w 320078"/>
                <a:gd name="connsiteY5" fmla="*/ 59034 h 113066"/>
                <a:gd name="connsiteX6" fmla="*/ 0 w 320078"/>
                <a:gd name="connsiteY6" fmla="*/ 47595 h 113066"/>
                <a:gd name="connsiteX7" fmla="*/ 67480 w 320078"/>
                <a:gd name="connsiteY7" fmla="*/ 13765 h 113066"/>
                <a:gd name="connsiteX8" fmla="*/ 159171 w 320078"/>
                <a:gd name="connsiteY8" fmla="*/ 0 h 1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78" h="113066">
                  <a:moveTo>
                    <a:pt x="159171" y="0"/>
                  </a:moveTo>
                  <a:cubicBezTo>
                    <a:pt x="191695" y="0"/>
                    <a:pt x="222680" y="4902"/>
                    <a:pt x="250862" y="13765"/>
                  </a:cubicBezTo>
                  <a:lnTo>
                    <a:pt x="320078" y="48465"/>
                  </a:lnTo>
                  <a:lnTo>
                    <a:pt x="310928" y="59034"/>
                  </a:lnTo>
                  <a:cubicBezTo>
                    <a:pt x="270026" y="92789"/>
                    <a:pt x="217589" y="113066"/>
                    <a:pt x="160416" y="113066"/>
                  </a:cubicBezTo>
                  <a:cubicBezTo>
                    <a:pt x="103243" y="113066"/>
                    <a:pt x="50806" y="92789"/>
                    <a:pt x="9904" y="59034"/>
                  </a:cubicBezTo>
                  <a:lnTo>
                    <a:pt x="0" y="47595"/>
                  </a:lnTo>
                  <a:lnTo>
                    <a:pt x="67480" y="13765"/>
                  </a:lnTo>
                  <a:cubicBezTo>
                    <a:pt x="95662" y="4902"/>
                    <a:pt x="126647" y="0"/>
                    <a:pt x="159171" y="0"/>
                  </a:cubicBezTo>
                  <a:close/>
                </a:path>
              </a:pathLst>
            </a:custGeom>
            <a:solidFill>
              <a:srgbClr val="F28C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77" name="Arm">
            <a:extLst>
              <a:ext uri="{FF2B5EF4-FFF2-40B4-BE49-F238E27FC236}">
                <a16:creationId xmlns:a16="http://schemas.microsoft.com/office/drawing/2014/main" id="{A76DE1A5-1119-499D-94A2-E5C01DE8C2F1}"/>
              </a:ext>
            </a:extLst>
          </p:cNvPr>
          <p:cNvGrpSpPr/>
          <p:nvPr/>
        </p:nvGrpSpPr>
        <p:grpSpPr>
          <a:xfrm rot="459843">
            <a:off x="2972167" y="4912492"/>
            <a:ext cx="731062" cy="1329405"/>
            <a:chOff x="2535777" y="3065314"/>
            <a:chExt cx="532601" cy="981990"/>
          </a:xfrm>
        </p:grpSpPr>
        <p:sp>
          <p:nvSpPr>
            <p:cNvPr id="78" name="Rectangle: Rounded Corners 206">
              <a:extLst>
                <a:ext uri="{FF2B5EF4-FFF2-40B4-BE49-F238E27FC236}">
                  <a16:creationId xmlns:a16="http://schemas.microsoft.com/office/drawing/2014/main" id="{9585CEF6-DC9C-4231-AEE6-1F0D4E286A85}"/>
                </a:ext>
              </a:extLst>
            </p:cNvPr>
            <p:cNvSpPr/>
            <p:nvPr/>
          </p:nvSpPr>
          <p:spPr>
            <a:xfrm rot="912596">
              <a:off x="2535777" y="3135936"/>
              <a:ext cx="196134" cy="91136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79" name="Oval 12">
              <a:extLst>
                <a:ext uri="{FF2B5EF4-FFF2-40B4-BE49-F238E27FC236}">
                  <a16:creationId xmlns:a16="http://schemas.microsoft.com/office/drawing/2014/main" id="{8A47AFAD-EFD2-444E-805A-F38011D5802C}"/>
                </a:ext>
              </a:extLst>
            </p:cNvPr>
            <p:cNvSpPr/>
            <p:nvPr/>
          </p:nvSpPr>
          <p:spPr>
            <a:xfrm rot="19627584">
              <a:off x="2646424" y="3065314"/>
              <a:ext cx="421954" cy="223855"/>
            </a:xfrm>
            <a:custGeom>
              <a:avLst/>
              <a:gdLst>
                <a:gd name="connsiteX0" fmla="*/ 0 w 340404"/>
                <a:gd name="connsiteY0" fmla="*/ 170202 h 340404"/>
                <a:gd name="connsiteX1" fmla="*/ 170202 w 340404"/>
                <a:gd name="connsiteY1" fmla="*/ 0 h 340404"/>
                <a:gd name="connsiteX2" fmla="*/ 340404 w 340404"/>
                <a:gd name="connsiteY2" fmla="*/ 170202 h 340404"/>
                <a:gd name="connsiteX3" fmla="*/ 170202 w 340404"/>
                <a:gd name="connsiteY3" fmla="*/ 340404 h 340404"/>
                <a:gd name="connsiteX4" fmla="*/ 0 w 340404"/>
                <a:gd name="connsiteY4" fmla="*/ 170202 h 340404"/>
                <a:gd name="connsiteX0" fmla="*/ 58 w 340462"/>
                <a:gd name="connsiteY0" fmla="*/ 46217 h 216419"/>
                <a:gd name="connsiteX1" fmla="*/ 156510 w 340462"/>
                <a:gd name="connsiteY1" fmla="*/ 30707 h 216419"/>
                <a:gd name="connsiteX2" fmla="*/ 340462 w 340462"/>
                <a:gd name="connsiteY2" fmla="*/ 46217 h 216419"/>
                <a:gd name="connsiteX3" fmla="*/ 170260 w 340462"/>
                <a:gd name="connsiteY3" fmla="*/ 216419 h 216419"/>
                <a:gd name="connsiteX4" fmla="*/ 58 w 340462"/>
                <a:gd name="connsiteY4" fmla="*/ 46217 h 216419"/>
                <a:gd name="connsiteX0" fmla="*/ 3908 w 344312"/>
                <a:gd name="connsiteY0" fmla="*/ 46217 h 216419"/>
                <a:gd name="connsiteX1" fmla="*/ 160360 w 344312"/>
                <a:gd name="connsiteY1" fmla="*/ 30707 h 216419"/>
                <a:gd name="connsiteX2" fmla="*/ 344312 w 344312"/>
                <a:gd name="connsiteY2" fmla="*/ 46217 h 216419"/>
                <a:gd name="connsiteX3" fmla="*/ 174110 w 344312"/>
                <a:gd name="connsiteY3" fmla="*/ 216419 h 216419"/>
                <a:gd name="connsiteX4" fmla="*/ 3908 w 344312"/>
                <a:gd name="connsiteY4" fmla="*/ 46217 h 21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312" h="216419">
                  <a:moveTo>
                    <a:pt x="3908" y="46217"/>
                  </a:moveTo>
                  <a:cubicBezTo>
                    <a:pt x="29117" y="-43174"/>
                    <a:pt x="66360" y="30707"/>
                    <a:pt x="160360" y="30707"/>
                  </a:cubicBezTo>
                  <a:cubicBezTo>
                    <a:pt x="254360" y="30707"/>
                    <a:pt x="344312" y="-47783"/>
                    <a:pt x="344312" y="46217"/>
                  </a:cubicBezTo>
                  <a:cubicBezTo>
                    <a:pt x="344312" y="140217"/>
                    <a:pt x="268110" y="216419"/>
                    <a:pt x="174110" y="216419"/>
                  </a:cubicBezTo>
                  <a:cubicBezTo>
                    <a:pt x="80110" y="216419"/>
                    <a:pt x="-21301" y="135608"/>
                    <a:pt x="3908" y="46217"/>
                  </a:cubicBezTo>
                  <a:close/>
                </a:path>
              </a:pathLst>
            </a:cu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83" name="TextBox 82"/>
          <p:cNvSpPr txBox="1"/>
          <p:nvPr/>
        </p:nvSpPr>
        <p:spPr>
          <a:xfrm>
            <a:off x="9898005" y="4509912"/>
            <a:ext cx="1438589" cy="608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87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73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autoRev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8" dur="1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autoRev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Scale>
                                      <p:cBhvr>
                                        <p:cTn id="10" dur="1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autoRev="1" fill="hold" nodeType="withEffect">
                                  <p:stCondLst>
                                    <p:cond delay="5500"/>
                                  </p:stCondLst>
                                  <p:childTnLst>
                                    <p:animScale>
                                      <p:cBhvr>
                                        <p:cTn id="12" dur="1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autoRev="1" fill="hold" nodeType="withEffect">
                                  <p:stCondLst>
                                    <p:cond delay="7750"/>
                                  </p:stCondLst>
                                  <p:childTnLst>
                                    <p:animScale>
                                      <p:cBhvr>
                                        <p:cTn id="14" dur="100" fill="hold"/>
                                        <p:tgtEl>
                                          <p:spTgt spid="70"/>
                                        </p:tgtEl>
                                      </p:cBhvr>
                                      <p:by x="100000" y="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phic 41">
            <a:extLst>
              <a:ext uri="{FF2B5EF4-FFF2-40B4-BE49-F238E27FC236}">
                <a16:creationId xmlns:a16="http://schemas.microsoft.com/office/drawing/2014/main" id="{9C122C4E-BD17-4726-9900-9667A141D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863600 h 5143500"/>
              <a:gd name="connsiteX3" fmla="*/ 8985114 w 9144000"/>
              <a:gd name="connsiteY3" fmla="*/ 863600 h 5143500"/>
              <a:gd name="connsiteX4" fmla="*/ 8985114 w 9144000"/>
              <a:gd name="connsiteY4" fmla="*/ 4300975 h 5143500"/>
              <a:gd name="connsiteX5" fmla="*/ 9144000 w 9144000"/>
              <a:gd name="connsiteY5" fmla="*/ 4300975 h 5143500"/>
              <a:gd name="connsiteX6" fmla="*/ 9144000 w 9144000"/>
              <a:gd name="connsiteY6" fmla="*/ 5143500 h 5143500"/>
              <a:gd name="connsiteX7" fmla="*/ 0 w 9144000"/>
              <a:gd name="connsiteY7" fmla="*/ 5143500 h 5143500"/>
              <a:gd name="connsiteX8" fmla="*/ 0 w 9144000"/>
              <a:gd name="connsiteY8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863600"/>
                </a:lnTo>
                <a:lnTo>
                  <a:pt x="8985114" y="863600"/>
                </a:lnTo>
                <a:lnTo>
                  <a:pt x="8985114" y="4300975"/>
                </a:lnTo>
                <a:lnTo>
                  <a:pt x="9144000" y="4300975"/>
                </a:lnTo>
                <a:lnTo>
                  <a:pt x="9144000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0" name="White background">
            <a:extLst>
              <a:ext uri="{FF2B5EF4-FFF2-40B4-BE49-F238E27FC236}">
                <a16:creationId xmlns:a16="http://schemas.microsoft.com/office/drawing/2014/main" id="{4BA3590E-2E0D-4CBC-9802-A3015F61CCD9}"/>
              </a:ext>
            </a:extLst>
          </p:cNvPr>
          <p:cNvSpPr/>
          <p:nvPr/>
        </p:nvSpPr>
        <p:spPr>
          <a:xfrm>
            <a:off x="211848" y="244981"/>
            <a:ext cx="11768304" cy="6368041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opic 1 (Text)">
            <a:extLst>
              <a:ext uri="{FF2B5EF4-FFF2-40B4-BE49-F238E27FC236}">
                <a16:creationId xmlns:a16="http://schemas.microsoft.com/office/drawing/2014/main" id="{66A13405-0C80-477D-88D5-A9755CDEEF66}"/>
              </a:ext>
            </a:extLst>
          </p:cNvPr>
          <p:cNvSpPr txBox="1"/>
          <p:nvPr/>
        </p:nvSpPr>
        <p:spPr>
          <a:xfrm>
            <a:off x="-346445" y="2644168"/>
            <a:ext cx="86961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70"/>
            <a:r>
              <a:rPr lang="en-PH" sz="7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KHÁM PHÁ</a:t>
            </a:r>
            <a:endParaRPr lang="en-PH" sz="7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Hand">
            <a:extLst>
              <a:ext uri="{FF2B5EF4-FFF2-40B4-BE49-F238E27FC236}">
                <a16:creationId xmlns:a16="http://schemas.microsoft.com/office/drawing/2014/main" id="{F19896F8-5F55-4E0A-B5AA-29AC75BB5F73}"/>
              </a:ext>
            </a:extLst>
          </p:cNvPr>
          <p:cNvGrpSpPr/>
          <p:nvPr/>
        </p:nvGrpSpPr>
        <p:grpSpPr>
          <a:xfrm flipH="1">
            <a:off x="8964754" y="2571233"/>
            <a:ext cx="7318005" cy="2057399"/>
            <a:chOff x="-515201" y="777412"/>
            <a:chExt cx="5488504" cy="154304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74AF7BC-2E3B-494C-8E88-DC0A62601BA6}"/>
                </a:ext>
              </a:extLst>
            </p:cNvPr>
            <p:cNvSpPr/>
            <p:nvPr/>
          </p:nvSpPr>
          <p:spPr>
            <a:xfrm>
              <a:off x="-515201" y="1087848"/>
              <a:ext cx="2450029" cy="1033756"/>
            </a:xfrm>
            <a:prstGeom prst="rect">
              <a:avLst/>
            </a:prstGeom>
            <a:solidFill>
              <a:srgbClr val="FFCEB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 sz="24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EA25168-6052-4F62-AEDD-E48E764A1C1D}"/>
                </a:ext>
              </a:extLst>
            </p:cNvPr>
            <p:cNvSpPr/>
            <p:nvPr/>
          </p:nvSpPr>
          <p:spPr>
            <a:xfrm>
              <a:off x="-515201" y="1977864"/>
              <a:ext cx="2452408" cy="143740"/>
            </a:xfrm>
            <a:prstGeom prst="rect">
              <a:avLst/>
            </a:prstGeom>
            <a:solidFill>
              <a:srgbClr val="FFB0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H" sz="2400"/>
            </a:p>
          </p:txBody>
        </p:sp>
        <p:grpSp>
          <p:nvGrpSpPr>
            <p:cNvPr id="9" name="Graphic 50">
              <a:extLst>
                <a:ext uri="{FF2B5EF4-FFF2-40B4-BE49-F238E27FC236}">
                  <a16:creationId xmlns:a16="http://schemas.microsoft.com/office/drawing/2014/main" id="{3112BE74-F8CD-404E-9BDE-5BBF1A69D70B}"/>
                </a:ext>
              </a:extLst>
            </p:cNvPr>
            <p:cNvGrpSpPr/>
            <p:nvPr/>
          </p:nvGrpSpPr>
          <p:grpSpPr>
            <a:xfrm>
              <a:off x="1934828" y="777412"/>
              <a:ext cx="3038475" cy="1543049"/>
              <a:chOff x="1934828" y="777412"/>
              <a:chExt cx="3038475" cy="1543049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A450EAE4-AABA-45B2-BCDC-09158AD7E1C9}"/>
                  </a:ext>
                </a:extLst>
              </p:cNvPr>
              <p:cNvSpPr/>
              <p:nvPr/>
            </p:nvSpPr>
            <p:spPr>
              <a:xfrm>
                <a:off x="1934828" y="777412"/>
                <a:ext cx="3038475" cy="1543049"/>
              </a:xfrm>
              <a:custGeom>
                <a:avLst/>
                <a:gdLst>
                  <a:gd name="connsiteX0" fmla="*/ 2534285 w 3038475"/>
                  <a:gd name="connsiteY0" fmla="*/ 1389158 h 1543049"/>
                  <a:gd name="connsiteX1" fmla="*/ 2380418 w 3038475"/>
                  <a:gd name="connsiteY1" fmla="*/ 1235339 h 1543049"/>
                  <a:gd name="connsiteX2" fmla="*/ 2741302 w 3038475"/>
                  <a:gd name="connsiteY2" fmla="*/ 1235339 h 1543049"/>
                  <a:gd name="connsiteX3" fmla="*/ 2895169 w 3038475"/>
                  <a:gd name="connsiteY3" fmla="*/ 1081529 h 1543049"/>
                  <a:gd name="connsiteX4" fmla="*/ 2741302 w 3038475"/>
                  <a:gd name="connsiteY4" fmla="*/ 927720 h 1543049"/>
                  <a:gd name="connsiteX5" fmla="*/ 2884405 w 3038475"/>
                  <a:gd name="connsiteY5" fmla="*/ 927720 h 1543049"/>
                  <a:gd name="connsiteX6" fmla="*/ 3038272 w 3038475"/>
                  <a:gd name="connsiteY6" fmla="*/ 773900 h 1543049"/>
                  <a:gd name="connsiteX7" fmla="*/ 2884405 w 3038475"/>
                  <a:gd name="connsiteY7" fmla="*/ 620091 h 1543049"/>
                  <a:gd name="connsiteX8" fmla="*/ 2707402 w 3038475"/>
                  <a:gd name="connsiteY8" fmla="*/ 620091 h 1543049"/>
                  <a:gd name="connsiteX9" fmla="*/ 2860879 w 3038475"/>
                  <a:gd name="connsiteY9" fmla="*/ 466281 h 1543049"/>
                  <a:gd name="connsiteX10" fmla="*/ 2707012 w 3038475"/>
                  <a:gd name="connsiteY10" fmla="*/ 312471 h 1543049"/>
                  <a:gd name="connsiteX11" fmla="*/ 2096145 w 3038475"/>
                  <a:gd name="connsiteY11" fmla="*/ 312471 h 1543049"/>
                  <a:gd name="connsiteX12" fmla="*/ 2252469 w 3038475"/>
                  <a:gd name="connsiteY12" fmla="*/ 156195 h 1543049"/>
                  <a:gd name="connsiteX13" fmla="*/ 2096145 w 3038475"/>
                  <a:gd name="connsiteY13" fmla="*/ -81 h 1543049"/>
                  <a:gd name="connsiteX14" fmla="*/ 1477820 w 3038475"/>
                  <a:gd name="connsiteY14" fmla="*/ -81 h 1543049"/>
                  <a:gd name="connsiteX15" fmla="*/ 1286663 w 3038475"/>
                  <a:gd name="connsiteY15" fmla="*/ 64449 h 1543049"/>
                  <a:gd name="connsiteX16" fmla="*/ 1045909 w 3038475"/>
                  <a:gd name="connsiteY16" fmla="*/ 247930 h 1543049"/>
                  <a:gd name="connsiteX17" fmla="*/ 854752 w 3038475"/>
                  <a:gd name="connsiteY17" fmla="*/ 312462 h 1543049"/>
                  <a:gd name="connsiteX18" fmla="*/ 726926 w 3038475"/>
                  <a:gd name="connsiteY18" fmla="*/ 312462 h 1543049"/>
                  <a:gd name="connsiteX19" fmla="*/ 557933 w 3038475"/>
                  <a:gd name="connsiteY19" fmla="*/ 364402 h 1543049"/>
                  <a:gd name="connsiteX20" fmla="*/ 362976 w 3038475"/>
                  <a:gd name="connsiteY20" fmla="*/ 312462 h 1543049"/>
                  <a:gd name="connsiteX21" fmla="*/ -203 w 3038475"/>
                  <a:gd name="connsiteY21" fmla="*/ 312462 h 1543049"/>
                  <a:gd name="connsiteX22" fmla="*/ -203 w 3038475"/>
                  <a:gd name="connsiteY22" fmla="*/ 1346886 h 1543049"/>
                  <a:gd name="connsiteX23" fmla="*/ 362976 w 3038475"/>
                  <a:gd name="connsiteY23" fmla="*/ 1346886 h 1543049"/>
                  <a:gd name="connsiteX24" fmla="*/ 544951 w 3038475"/>
                  <a:gd name="connsiteY24" fmla="*/ 1297156 h 1543049"/>
                  <a:gd name="connsiteX25" fmla="*/ 726926 w 3038475"/>
                  <a:gd name="connsiteY25" fmla="*/ 1346886 h 1543049"/>
                  <a:gd name="connsiteX26" fmla="*/ 874202 w 3038475"/>
                  <a:gd name="connsiteY26" fmla="*/ 1346886 h 1543049"/>
                  <a:gd name="connsiteX27" fmla="*/ 1034526 w 3038475"/>
                  <a:gd name="connsiteY27" fmla="*/ 1390673 h 1543049"/>
                  <a:gd name="connsiteX28" fmla="*/ 1218321 w 3038475"/>
                  <a:gd name="connsiteY28" fmla="*/ 1499182 h 1543049"/>
                  <a:gd name="connsiteX29" fmla="*/ 1378645 w 3038475"/>
                  <a:gd name="connsiteY29" fmla="*/ 1542968 h 1543049"/>
                  <a:gd name="connsiteX30" fmla="*/ 1464132 w 3038475"/>
                  <a:gd name="connsiteY30" fmla="*/ 1542968 h 1543049"/>
                  <a:gd name="connsiteX31" fmla="*/ 2380418 w 3038475"/>
                  <a:gd name="connsiteY31" fmla="*/ 1542968 h 1543049"/>
                  <a:gd name="connsiteX32" fmla="*/ 2534285 w 3038475"/>
                  <a:gd name="connsiteY32" fmla="*/ 1389158 h 15430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038475" h="1543049">
                    <a:moveTo>
                      <a:pt x="2534285" y="1389158"/>
                    </a:moveTo>
                    <a:cubicBezTo>
                      <a:pt x="2534285" y="1304205"/>
                      <a:pt x="2465391" y="1235339"/>
                      <a:pt x="2380418" y="1235339"/>
                    </a:cubicBezTo>
                    <a:lnTo>
                      <a:pt x="2741302" y="1235339"/>
                    </a:lnTo>
                    <a:cubicBezTo>
                      <a:pt x="2826284" y="1235339"/>
                      <a:pt x="2895169" y="1166474"/>
                      <a:pt x="2895169" y="1081529"/>
                    </a:cubicBezTo>
                    <a:cubicBezTo>
                      <a:pt x="2895169" y="996585"/>
                      <a:pt x="2826274" y="927720"/>
                      <a:pt x="2741302" y="927720"/>
                    </a:cubicBezTo>
                    <a:lnTo>
                      <a:pt x="2884405" y="927720"/>
                    </a:lnTo>
                    <a:cubicBezTo>
                      <a:pt x="2969378" y="927720"/>
                      <a:pt x="3038272" y="858854"/>
                      <a:pt x="3038272" y="773900"/>
                    </a:cubicBezTo>
                    <a:cubicBezTo>
                      <a:pt x="3038272" y="688957"/>
                      <a:pt x="2969378" y="620091"/>
                      <a:pt x="2884405" y="620091"/>
                    </a:cubicBezTo>
                    <a:lnTo>
                      <a:pt x="2707402" y="620091"/>
                    </a:lnTo>
                    <a:cubicBezTo>
                      <a:pt x="2792203" y="619881"/>
                      <a:pt x="2860879" y="551101"/>
                      <a:pt x="2860879" y="466281"/>
                    </a:cubicBezTo>
                    <a:cubicBezTo>
                      <a:pt x="2860879" y="381337"/>
                      <a:pt x="2791994" y="312471"/>
                      <a:pt x="2707012" y="312471"/>
                    </a:cubicBezTo>
                    <a:lnTo>
                      <a:pt x="2096145" y="312471"/>
                    </a:lnTo>
                    <a:cubicBezTo>
                      <a:pt x="2182480" y="312471"/>
                      <a:pt x="2252469" y="242501"/>
                      <a:pt x="2252469" y="156195"/>
                    </a:cubicBezTo>
                    <a:cubicBezTo>
                      <a:pt x="2252469" y="69887"/>
                      <a:pt x="2182480" y="-81"/>
                      <a:pt x="2096145" y="-81"/>
                    </a:cubicBezTo>
                    <a:lnTo>
                      <a:pt x="1477820" y="-81"/>
                    </a:lnTo>
                    <a:cubicBezTo>
                      <a:pt x="1408754" y="-81"/>
                      <a:pt x="1341593" y="22593"/>
                      <a:pt x="1286663" y="64449"/>
                    </a:cubicBezTo>
                    <a:lnTo>
                      <a:pt x="1045909" y="247930"/>
                    </a:lnTo>
                    <a:cubicBezTo>
                      <a:pt x="990978" y="289792"/>
                      <a:pt x="923827" y="312462"/>
                      <a:pt x="854752" y="312462"/>
                    </a:cubicBezTo>
                    <a:lnTo>
                      <a:pt x="726926" y="312462"/>
                    </a:lnTo>
                    <a:lnTo>
                      <a:pt x="557933" y="364402"/>
                    </a:lnTo>
                    <a:lnTo>
                      <a:pt x="362976" y="312462"/>
                    </a:lnTo>
                    <a:lnTo>
                      <a:pt x="-203" y="312462"/>
                    </a:lnTo>
                    <a:lnTo>
                      <a:pt x="-203" y="1346886"/>
                    </a:lnTo>
                    <a:lnTo>
                      <a:pt x="362976" y="1346886"/>
                    </a:lnTo>
                    <a:lnTo>
                      <a:pt x="544951" y="1297156"/>
                    </a:lnTo>
                    <a:lnTo>
                      <a:pt x="726926" y="1346886"/>
                    </a:lnTo>
                    <a:lnTo>
                      <a:pt x="874202" y="1346886"/>
                    </a:lnTo>
                    <a:cubicBezTo>
                      <a:pt x="930599" y="1346886"/>
                      <a:pt x="985968" y="1362012"/>
                      <a:pt x="1034526" y="1390673"/>
                    </a:cubicBezTo>
                    <a:lnTo>
                      <a:pt x="1218321" y="1499182"/>
                    </a:lnTo>
                    <a:cubicBezTo>
                      <a:pt x="1266879" y="1527852"/>
                      <a:pt x="1322248" y="1542968"/>
                      <a:pt x="1378645" y="1542968"/>
                    </a:cubicBezTo>
                    <a:lnTo>
                      <a:pt x="1464132" y="1542968"/>
                    </a:lnTo>
                    <a:lnTo>
                      <a:pt x="2380418" y="1542968"/>
                    </a:lnTo>
                    <a:cubicBezTo>
                      <a:pt x="2465391" y="1542978"/>
                      <a:pt x="2534285" y="1474112"/>
                      <a:pt x="2534285" y="1389158"/>
                    </a:cubicBezTo>
                    <a:close/>
                  </a:path>
                </a:pathLst>
              </a:custGeom>
              <a:solidFill>
                <a:srgbClr val="FFCEB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0FB85DC6-4BC2-4758-9F74-4EEA8B9C8D9B}"/>
                  </a:ext>
                </a:extLst>
              </p:cNvPr>
              <p:cNvSpPr/>
              <p:nvPr/>
            </p:nvSpPr>
            <p:spPr>
              <a:xfrm>
                <a:off x="1934828" y="1977562"/>
                <a:ext cx="2533650" cy="342900"/>
              </a:xfrm>
              <a:custGeom>
                <a:avLst/>
                <a:gdLst>
                  <a:gd name="connsiteX0" fmla="*/ 2379637 w 2533650"/>
                  <a:gd name="connsiteY0" fmla="*/ 342819 h 342900"/>
                  <a:gd name="connsiteX1" fmla="*/ 1378236 w 2533650"/>
                  <a:gd name="connsiteY1" fmla="*/ 342819 h 342900"/>
                  <a:gd name="connsiteX2" fmla="*/ 1217930 w 2533650"/>
                  <a:gd name="connsiteY2" fmla="*/ 298718 h 342900"/>
                  <a:gd name="connsiteX3" fmla="*/ 1034222 w 2533650"/>
                  <a:gd name="connsiteY3" fmla="*/ 189476 h 342900"/>
                  <a:gd name="connsiteX4" fmla="*/ 873916 w 2533650"/>
                  <a:gd name="connsiteY4" fmla="*/ 145432 h 342900"/>
                  <a:gd name="connsiteX5" fmla="*/ -203 w 2533650"/>
                  <a:gd name="connsiteY5" fmla="*/ 145432 h 342900"/>
                  <a:gd name="connsiteX6" fmla="*/ 130 w 2533650"/>
                  <a:gd name="connsiteY6" fmla="*/ -81 h 342900"/>
                  <a:gd name="connsiteX7" fmla="*/ 873916 w 2533650"/>
                  <a:gd name="connsiteY7" fmla="*/ -81 h 342900"/>
                  <a:gd name="connsiteX8" fmla="*/ 1034212 w 2533650"/>
                  <a:gd name="connsiteY8" fmla="*/ 43953 h 342900"/>
                  <a:gd name="connsiteX9" fmla="*/ 1217921 w 2533650"/>
                  <a:gd name="connsiteY9" fmla="*/ 153195 h 342900"/>
                  <a:gd name="connsiteX10" fmla="*/ 1378227 w 2533650"/>
                  <a:gd name="connsiteY10" fmla="*/ 197306 h 342900"/>
                  <a:gd name="connsiteX11" fmla="*/ 2379628 w 2533650"/>
                  <a:gd name="connsiteY11" fmla="*/ 197306 h 342900"/>
                  <a:gd name="connsiteX12" fmla="*/ 2515435 w 2533650"/>
                  <a:gd name="connsiteY12" fmla="*/ 115200 h 342900"/>
                  <a:gd name="connsiteX13" fmla="*/ 2533447 w 2533650"/>
                  <a:gd name="connsiteY13" fmla="*/ 187962 h 342900"/>
                  <a:gd name="connsiteX14" fmla="*/ 2379637 w 2533650"/>
                  <a:gd name="connsiteY14" fmla="*/ 342819 h 342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33650" h="342900">
                    <a:moveTo>
                      <a:pt x="2379637" y="342819"/>
                    </a:moveTo>
                    <a:lnTo>
                      <a:pt x="1378236" y="342819"/>
                    </a:lnTo>
                    <a:cubicBezTo>
                      <a:pt x="1321791" y="342819"/>
                      <a:pt x="1266451" y="327570"/>
                      <a:pt x="1217930" y="298718"/>
                    </a:cubicBezTo>
                    <a:lnTo>
                      <a:pt x="1034222" y="189476"/>
                    </a:lnTo>
                    <a:cubicBezTo>
                      <a:pt x="985635" y="160615"/>
                      <a:pt x="930285" y="145432"/>
                      <a:pt x="873916" y="145432"/>
                    </a:cubicBezTo>
                    <a:lnTo>
                      <a:pt x="-203" y="145432"/>
                    </a:lnTo>
                    <a:lnTo>
                      <a:pt x="130" y="-81"/>
                    </a:lnTo>
                    <a:lnTo>
                      <a:pt x="873916" y="-81"/>
                    </a:lnTo>
                    <a:cubicBezTo>
                      <a:pt x="930285" y="-81"/>
                      <a:pt x="985625" y="15102"/>
                      <a:pt x="1034212" y="43953"/>
                    </a:cubicBezTo>
                    <a:lnTo>
                      <a:pt x="1217921" y="153195"/>
                    </a:lnTo>
                    <a:cubicBezTo>
                      <a:pt x="1266451" y="182056"/>
                      <a:pt x="1321791" y="197306"/>
                      <a:pt x="1378227" y="197306"/>
                    </a:cubicBezTo>
                    <a:lnTo>
                      <a:pt x="2379628" y="197306"/>
                    </a:lnTo>
                    <a:cubicBezTo>
                      <a:pt x="2438454" y="197306"/>
                      <a:pt x="2489575" y="164044"/>
                      <a:pt x="2515435" y="115200"/>
                    </a:cubicBezTo>
                    <a:cubicBezTo>
                      <a:pt x="2526970" y="136917"/>
                      <a:pt x="2533447" y="161644"/>
                      <a:pt x="2533447" y="187962"/>
                    </a:cubicBezTo>
                    <a:cubicBezTo>
                      <a:pt x="2533457" y="273496"/>
                      <a:pt x="2464600" y="342819"/>
                      <a:pt x="2379637" y="342819"/>
                    </a:cubicBezTo>
                    <a:close/>
                  </a:path>
                </a:pathLst>
              </a:custGeom>
              <a:solidFill>
                <a:srgbClr val="FFB09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46223F60-D4E9-4107-84E8-F447EA6FCD7C}"/>
                  </a:ext>
                </a:extLst>
              </p:cNvPr>
              <p:cNvSpPr/>
              <p:nvPr/>
            </p:nvSpPr>
            <p:spPr>
              <a:xfrm>
                <a:off x="3354053" y="863137"/>
                <a:ext cx="828675" cy="485778"/>
              </a:xfrm>
              <a:custGeom>
                <a:avLst/>
                <a:gdLst>
                  <a:gd name="connsiteX0" fmla="*/ 368291 w 828675"/>
                  <a:gd name="connsiteY0" fmla="*/ 225500 h 485778"/>
                  <a:gd name="connsiteX1" fmla="*/ 672834 w 828675"/>
                  <a:gd name="connsiteY1" fmla="*/ 225500 h 485778"/>
                  <a:gd name="connsiteX2" fmla="*/ 782866 w 828675"/>
                  <a:gd name="connsiteY2" fmla="*/ 179618 h 485778"/>
                  <a:gd name="connsiteX3" fmla="*/ 828472 w 828675"/>
                  <a:gd name="connsiteY3" fmla="*/ 68916 h 485778"/>
                  <a:gd name="connsiteX4" fmla="*/ 812565 w 828675"/>
                  <a:gd name="connsiteY4" fmla="*/ -81 h 485778"/>
                  <a:gd name="connsiteX5" fmla="*/ 782866 w 828675"/>
                  <a:gd name="connsiteY5" fmla="*/ 41699 h 485778"/>
                  <a:gd name="connsiteX6" fmla="*/ 672834 w 828675"/>
                  <a:gd name="connsiteY6" fmla="*/ 87587 h 485778"/>
                  <a:gd name="connsiteX7" fmla="*/ 418335 w 828675"/>
                  <a:gd name="connsiteY7" fmla="*/ 87587 h 485778"/>
                  <a:gd name="connsiteX8" fmla="*/ 304769 w 828675"/>
                  <a:gd name="connsiteY8" fmla="*/ 162435 h 485778"/>
                  <a:gd name="connsiteX9" fmla="*/ 47574 w 828675"/>
                  <a:gd name="connsiteY9" fmla="*/ 368994 h 485778"/>
                  <a:gd name="connsiteX10" fmla="*/ -203 w 828675"/>
                  <a:gd name="connsiteY10" fmla="*/ 426830 h 485778"/>
                  <a:gd name="connsiteX11" fmla="*/ 70415 w 828675"/>
                  <a:gd name="connsiteY11" fmla="*/ 484456 h 485778"/>
                  <a:gd name="connsiteX12" fmla="*/ 368291 w 828675"/>
                  <a:gd name="connsiteY12" fmla="*/ 225500 h 4857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28675" h="485778">
                    <a:moveTo>
                      <a:pt x="368291" y="225500"/>
                    </a:moveTo>
                    <a:lnTo>
                      <a:pt x="672834" y="225500"/>
                    </a:lnTo>
                    <a:cubicBezTo>
                      <a:pt x="715791" y="225500"/>
                      <a:pt x="754729" y="208002"/>
                      <a:pt x="782866" y="179618"/>
                    </a:cubicBezTo>
                    <a:cubicBezTo>
                      <a:pt x="811070" y="151309"/>
                      <a:pt x="828472" y="112200"/>
                      <a:pt x="828472" y="68916"/>
                    </a:cubicBezTo>
                    <a:cubicBezTo>
                      <a:pt x="828472" y="44161"/>
                      <a:pt x="822767" y="20709"/>
                      <a:pt x="812565" y="-81"/>
                    </a:cubicBezTo>
                    <a:cubicBezTo>
                      <a:pt x="805021" y="15507"/>
                      <a:pt x="794963" y="29597"/>
                      <a:pt x="782866" y="41699"/>
                    </a:cubicBezTo>
                    <a:cubicBezTo>
                      <a:pt x="754729" y="70074"/>
                      <a:pt x="715791" y="87587"/>
                      <a:pt x="672834" y="87587"/>
                    </a:cubicBezTo>
                    <a:lnTo>
                      <a:pt x="418335" y="87587"/>
                    </a:lnTo>
                    <a:cubicBezTo>
                      <a:pt x="369034" y="87587"/>
                      <a:pt x="324295" y="116886"/>
                      <a:pt x="304769" y="162435"/>
                    </a:cubicBezTo>
                    <a:cubicBezTo>
                      <a:pt x="275460" y="230786"/>
                      <a:pt x="206728" y="340600"/>
                      <a:pt x="47574" y="368994"/>
                    </a:cubicBezTo>
                    <a:cubicBezTo>
                      <a:pt x="19847" y="373947"/>
                      <a:pt x="-203" y="398493"/>
                      <a:pt x="-203" y="426830"/>
                    </a:cubicBezTo>
                    <a:cubicBezTo>
                      <a:pt x="-203" y="464234"/>
                      <a:pt x="34011" y="492000"/>
                      <a:pt x="70415" y="484456"/>
                    </a:cubicBezTo>
                    <a:cubicBezTo>
                      <a:pt x="313360" y="434135"/>
                      <a:pt x="368291" y="225500"/>
                      <a:pt x="368291" y="225500"/>
                    </a:cubicBezTo>
                    <a:close/>
                  </a:path>
                </a:pathLst>
              </a:custGeom>
              <a:solidFill>
                <a:srgbClr val="FFB09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5693CA5F-1208-40B2-8B25-A30F590635D9}"/>
                  </a:ext>
                </a:extLst>
              </p:cNvPr>
              <p:cNvSpPr/>
              <p:nvPr/>
            </p:nvSpPr>
            <p:spPr>
              <a:xfrm>
                <a:off x="3887453" y="1167937"/>
                <a:ext cx="904875" cy="228600"/>
              </a:xfrm>
              <a:custGeom>
                <a:avLst/>
                <a:gdLst>
                  <a:gd name="connsiteX0" fmla="*/ 751339 w 904875"/>
                  <a:gd name="connsiteY0" fmla="*/ 228519 h 228600"/>
                  <a:gd name="connsiteX1" fmla="*/ 67977 w 904875"/>
                  <a:gd name="connsiteY1" fmla="*/ 228519 h 228600"/>
                  <a:gd name="connsiteX2" fmla="*/ -203 w 904875"/>
                  <a:gd name="connsiteY2" fmla="*/ 158272 h 228600"/>
                  <a:gd name="connsiteX3" fmla="*/ 67977 w 904875"/>
                  <a:gd name="connsiteY3" fmla="*/ 88016 h 228600"/>
                  <a:gd name="connsiteX4" fmla="*/ 751339 w 904875"/>
                  <a:gd name="connsiteY4" fmla="*/ 88016 h 228600"/>
                  <a:gd name="connsiteX5" fmla="*/ 888718 w 904875"/>
                  <a:gd name="connsiteY5" fmla="*/ -81 h 228600"/>
                  <a:gd name="connsiteX6" fmla="*/ 904672 w 904875"/>
                  <a:gd name="connsiteY6" fmla="*/ 70175 h 228600"/>
                  <a:gd name="connsiteX7" fmla="*/ 751339 w 904875"/>
                  <a:gd name="connsiteY7" fmla="*/ 228519 h 228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04875" h="228600">
                    <a:moveTo>
                      <a:pt x="751339" y="228519"/>
                    </a:moveTo>
                    <a:lnTo>
                      <a:pt x="67977" y="228519"/>
                    </a:lnTo>
                    <a:cubicBezTo>
                      <a:pt x="30324" y="228519"/>
                      <a:pt x="-203" y="197067"/>
                      <a:pt x="-203" y="158272"/>
                    </a:cubicBezTo>
                    <a:cubicBezTo>
                      <a:pt x="-203" y="119477"/>
                      <a:pt x="30324" y="88016"/>
                      <a:pt x="67977" y="88016"/>
                    </a:cubicBezTo>
                    <a:lnTo>
                      <a:pt x="751339" y="88016"/>
                    </a:lnTo>
                    <a:cubicBezTo>
                      <a:pt x="811613" y="87873"/>
                      <a:pt x="863695" y="52049"/>
                      <a:pt x="888718" y="-81"/>
                    </a:cubicBezTo>
                    <a:cubicBezTo>
                      <a:pt x="898947" y="21065"/>
                      <a:pt x="904672" y="44877"/>
                      <a:pt x="904672" y="70175"/>
                    </a:cubicBezTo>
                    <a:cubicBezTo>
                      <a:pt x="904672" y="157501"/>
                      <a:pt x="836092" y="228309"/>
                      <a:pt x="751339" y="228519"/>
                    </a:cubicBezTo>
                    <a:close/>
                  </a:path>
                </a:pathLst>
              </a:custGeom>
              <a:solidFill>
                <a:srgbClr val="FFB09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0108338A-4539-4C21-8649-80427BF2C0D2}"/>
                  </a:ext>
                </a:extLst>
              </p:cNvPr>
              <p:cNvSpPr/>
              <p:nvPr/>
            </p:nvSpPr>
            <p:spPr>
              <a:xfrm>
                <a:off x="3887453" y="1482262"/>
                <a:ext cx="1085850" cy="219075"/>
              </a:xfrm>
              <a:custGeom>
                <a:avLst/>
                <a:gdLst>
                  <a:gd name="connsiteX0" fmla="*/ 931771 w 1085850"/>
                  <a:gd name="connsiteY0" fmla="*/ 218994 h 219075"/>
                  <a:gd name="connsiteX1" fmla="*/ 68215 w 1085850"/>
                  <a:gd name="connsiteY1" fmla="*/ 218994 h 219075"/>
                  <a:gd name="connsiteX2" fmla="*/ -203 w 1085850"/>
                  <a:gd name="connsiteY2" fmla="*/ 151671 h 219075"/>
                  <a:gd name="connsiteX3" fmla="*/ 68215 w 1085850"/>
                  <a:gd name="connsiteY3" fmla="*/ 84349 h 219075"/>
                  <a:gd name="connsiteX4" fmla="*/ 931771 w 1085850"/>
                  <a:gd name="connsiteY4" fmla="*/ 84349 h 219075"/>
                  <a:gd name="connsiteX5" fmla="*/ 1069635 w 1085850"/>
                  <a:gd name="connsiteY5" fmla="*/ -81 h 219075"/>
                  <a:gd name="connsiteX6" fmla="*/ 1085647 w 1085850"/>
                  <a:gd name="connsiteY6" fmla="*/ 67242 h 219075"/>
                  <a:gd name="connsiteX7" fmla="*/ 931771 w 1085850"/>
                  <a:gd name="connsiteY7" fmla="*/ 218994 h 219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85850" h="219075">
                    <a:moveTo>
                      <a:pt x="931771" y="218994"/>
                    </a:moveTo>
                    <a:lnTo>
                      <a:pt x="68215" y="218994"/>
                    </a:lnTo>
                    <a:cubicBezTo>
                      <a:pt x="30429" y="218994"/>
                      <a:pt x="-203" y="188847"/>
                      <a:pt x="-203" y="151671"/>
                    </a:cubicBezTo>
                    <a:cubicBezTo>
                      <a:pt x="-203" y="114495"/>
                      <a:pt x="30429" y="84349"/>
                      <a:pt x="68215" y="84349"/>
                    </a:cubicBezTo>
                    <a:lnTo>
                      <a:pt x="931771" y="84349"/>
                    </a:lnTo>
                    <a:cubicBezTo>
                      <a:pt x="992254" y="84206"/>
                      <a:pt x="1044527" y="49878"/>
                      <a:pt x="1069635" y="-81"/>
                    </a:cubicBezTo>
                    <a:cubicBezTo>
                      <a:pt x="1079903" y="20188"/>
                      <a:pt x="1085647" y="43010"/>
                      <a:pt x="1085647" y="67242"/>
                    </a:cubicBezTo>
                    <a:cubicBezTo>
                      <a:pt x="1085647" y="150928"/>
                      <a:pt x="1016819" y="218794"/>
                      <a:pt x="931771" y="218994"/>
                    </a:cubicBezTo>
                    <a:close/>
                  </a:path>
                </a:pathLst>
              </a:custGeom>
              <a:solidFill>
                <a:srgbClr val="FFB09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397F5BF8-6242-4A9D-BB21-DE7D0AC3DEB2}"/>
                  </a:ext>
                </a:extLst>
              </p:cNvPr>
              <p:cNvSpPr/>
              <p:nvPr/>
            </p:nvSpPr>
            <p:spPr>
              <a:xfrm>
                <a:off x="3887453" y="1787062"/>
                <a:ext cx="942975" cy="219075"/>
              </a:xfrm>
              <a:custGeom>
                <a:avLst/>
                <a:gdLst>
                  <a:gd name="connsiteX0" fmla="*/ -203 w 942975"/>
                  <a:gd name="connsiteY0" fmla="*/ 151767 h 219075"/>
                  <a:gd name="connsiteX1" fmla="*/ 68186 w 942975"/>
                  <a:gd name="connsiteY1" fmla="*/ 84549 h 219075"/>
                  <a:gd name="connsiteX2" fmla="*/ 788458 w 942975"/>
                  <a:gd name="connsiteY2" fmla="*/ 83872 h 219075"/>
                  <a:gd name="connsiteX3" fmla="*/ 876021 w 942975"/>
                  <a:gd name="connsiteY3" fmla="*/ 57860 h 219075"/>
                  <a:gd name="connsiteX4" fmla="*/ 924627 w 942975"/>
                  <a:gd name="connsiteY4" fmla="*/ 4358 h 219075"/>
                  <a:gd name="connsiteX5" fmla="*/ 926960 w 942975"/>
                  <a:gd name="connsiteY5" fmla="*/ -81 h 219075"/>
                  <a:gd name="connsiteX6" fmla="*/ 942772 w 942975"/>
                  <a:gd name="connsiteY6" fmla="*/ 66804 h 219075"/>
                  <a:gd name="connsiteX7" fmla="*/ 924627 w 942975"/>
                  <a:gd name="connsiteY7" fmla="*/ 138803 h 219075"/>
                  <a:gd name="connsiteX8" fmla="*/ 876021 w 942975"/>
                  <a:gd name="connsiteY8" fmla="*/ 192305 h 219075"/>
                  <a:gd name="connsiteX9" fmla="*/ 788458 w 942975"/>
                  <a:gd name="connsiteY9" fmla="*/ 218318 h 219075"/>
                  <a:gd name="connsiteX10" fmla="*/ 68320 w 942975"/>
                  <a:gd name="connsiteY10" fmla="*/ 218994 h 219075"/>
                  <a:gd name="connsiteX11" fmla="*/ -203 w 942975"/>
                  <a:gd name="connsiteY11" fmla="*/ 151767 h 219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42975" h="219075">
                    <a:moveTo>
                      <a:pt x="-203" y="151767"/>
                    </a:moveTo>
                    <a:cubicBezTo>
                      <a:pt x="-203" y="114667"/>
                      <a:pt x="30410" y="84577"/>
                      <a:pt x="68186" y="84549"/>
                    </a:cubicBezTo>
                    <a:lnTo>
                      <a:pt x="788458" y="83872"/>
                    </a:lnTo>
                    <a:cubicBezTo>
                      <a:pt x="820776" y="83872"/>
                      <a:pt x="851237" y="74528"/>
                      <a:pt x="876021" y="57860"/>
                    </a:cubicBezTo>
                    <a:cubicBezTo>
                      <a:pt x="896290" y="44220"/>
                      <a:pt x="912987" y="25865"/>
                      <a:pt x="924627" y="4358"/>
                    </a:cubicBezTo>
                    <a:cubicBezTo>
                      <a:pt x="925446" y="2872"/>
                      <a:pt x="926208" y="1395"/>
                      <a:pt x="926960" y="-81"/>
                    </a:cubicBezTo>
                    <a:cubicBezTo>
                      <a:pt x="937086" y="20083"/>
                      <a:pt x="942772" y="42801"/>
                      <a:pt x="942772" y="66804"/>
                    </a:cubicBezTo>
                    <a:cubicBezTo>
                      <a:pt x="942772" y="92826"/>
                      <a:pt x="936276" y="117353"/>
                      <a:pt x="924627" y="138803"/>
                    </a:cubicBezTo>
                    <a:cubicBezTo>
                      <a:pt x="912987" y="160311"/>
                      <a:pt x="896290" y="178665"/>
                      <a:pt x="876021" y="192305"/>
                    </a:cubicBezTo>
                    <a:cubicBezTo>
                      <a:pt x="851237" y="208974"/>
                      <a:pt x="820776" y="218318"/>
                      <a:pt x="788458" y="218318"/>
                    </a:cubicBezTo>
                    <a:lnTo>
                      <a:pt x="68320" y="218994"/>
                    </a:lnTo>
                    <a:cubicBezTo>
                      <a:pt x="30486" y="219023"/>
                      <a:pt x="-203" y="188914"/>
                      <a:pt x="-203" y="151767"/>
                    </a:cubicBezTo>
                    <a:close/>
                  </a:path>
                </a:pathLst>
              </a:custGeom>
              <a:solidFill>
                <a:srgbClr val="FFB09E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D68EC503-CE53-4EAD-AF6D-B88407906058}"/>
                  </a:ext>
                </a:extLst>
              </p:cNvPr>
              <p:cNvSpPr/>
              <p:nvPr/>
            </p:nvSpPr>
            <p:spPr>
              <a:xfrm>
                <a:off x="2296778" y="1082212"/>
                <a:ext cx="361950" cy="1038225"/>
              </a:xfrm>
              <a:custGeom>
                <a:avLst/>
                <a:gdLst>
                  <a:gd name="connsiteX0" fmla="*/ 361747 w 361950"/>
                  <a:gd name="connsiteY0" fmla="*/ -81 h 1038225"/>
                  <a:gd name="connsiteX1" fmla="*/ 361747 w 361950"/>
                  <a:gd name="connsiteY1" fmla="*/ 1038144 h 1038225"/>
                  <a:gd name="connsiteX2" fmla="*/ -203 w 361950"/>
                  <a:gd name="connsiteY2" fmla="*/ 1038144 h 1038225"/>
                  <a:gd name="connsiteX3" fmla="*/ -203 w 361950"/>
                  <a:gd name="connsiteY3" fmla="*/ -81 h 10382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1950" h="1038225">
                    <a:moveTo>
                      <a:pt x="361747" y="-81"/>
                    </a:moveTo>
                    <a:lnTo>
                      <a:pt x="361747" y="1038144"/>
                    </a:lnTo>
                    <a:lnTo>
                      <a:pt x="-203" y="1038144"/>
                    </a:lnTo>
                    <a:lnTo>
                      <a:pt x="-203" y="-81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2EC5C50-AEA0-4232-B5DA-2C0C3937E322}"/>
                  </a:ext>
                </a:extLst>
              </p:cNvPr>
              <p:cNvSpPr/>
              <p:nvPr/>
            </p:nvSpPr>
            <p:spPr>
              <a:xfrm>
                <a:off x="2296778" y="1977562"/>
                <a:ext cx="361950" cy="142875"/>
              </a:xfrm>
              <a:custGeom>
                <a:avLst/>
                <a:gdLst>
                  <a:gd name="connsiteX0" fmla="*/ 361747 w 361950"/>
                  <a:gd name="connsiteY0" fmla="*/ -81 h 142875"/>
                  <a:gd name="connsiteX1" fmla="*/ 361747 w 361950"/>
                  <a:gd name="connsiteY1" fmla="*/ 142794 h 142875"/>
                  <a:gd name="connsiteX2" fmla="*/ -203 w 361950"/>
                  <a:gd name="connsiteY2" fmla="*/ 142794 h 142875"/>
                  <a:gd name="connsiteX3" fmla="*/ -203 w 361950"/>
                  <a:gd name="connsiteY3" fmla="*/ -81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1950" h="142875">
                    <a:moveTo>
                      <a:pt x="361747" y="-81"/>
                    </a:moveTo>
                    <a:lnTo>
                      <a:pt x="361747" y="142794"/>
                    </a:lnTo>
                    <a:lnTo>
                      <a:pt x="-203" y="142794"/>
                    </a:lnTo>
                    <a:lnTo>
                      <a:pt x="-203" y="-81"/>
                    </a:ln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PH" sz="2400"/>
              </a:p>
            </p:txBody>
          </p:sp>
        </p:grpSp>
      </p:grpSp>
      <p:pic>
        <p:nvPicPr>
          <p:cNvPr id="20" name="Notebook">
            <a:extLst>
              <a:ext uri="{FF2B5EF4-FFF2-40B4-BE49-F238E27FC236}">
                <a16:creationId xmlns:a16="http://schemas.microsoft.com/office/drawing/2014/main" id="{116842AE-A1BE-4E66-9ECA-1F69CE8196A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819722" y="1503793"/>
            <a:ext cx="2976265" cy="3850415"/>
          </a:xfrm>
          <a:prstGeom prst="rect">
            <a:avLst/>
          </a:prstGeom>
        </p:spPr>
      </p:pic>
      <p:pic>
        <p:nvPicPr>
          <p:cNvPr id="18" name="Thumb">
            <a:extLst>
              <a:ext uri="{FF2B5EF4-FFF2-40B4-BE49-F238E27FC236}">
                <a16:creationId xmlns:a16="http://schemas.microsoft.com/office/drawing/2014/main" id="{E0B9D273-266A-4CFD-883D-12312F6420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l="54628" b="80068"/>
          <a:stretch>
            <a:fillRect/>
          </a:stretch>
        </p:blipFill>
        <p:spPr>
          <a:xfrm flipH="1">
            <a:off x="8952054" y="2558532"/>
            <a:ext cx="1843933" cy="412621"/>
          </a:xfrm>
          <a:custGeom>
            <a:avLst/>
            <a:gdLst>
              <a:gd name="connsiteX0" fmla="*/ 0 w 1382950"/>
              <a:gd name="connsiteY0" fmla="*/ 0 h 309466"/>
              <a:gd name="connsiteX1" fmla="*/ 1382950 w 1382950"/>
              <a:gd name="connsiteY1" fmla="*/ 0 h 309466"/>
              <a:gd name="connsiteX2" fmla="*/ 1382950 w 1382950"/>
              <a:gd name="connsiteY2" fmla="*/ 309466 h 309466"/>
              <a:gd name="connsiteX3" fmla="*/ 0 w 1382950"/>
              <a:gd name="connsiteY3" fmla="*/ 309466 h 309466"/>
              <a:gd name="connsiteX4" fmla="*/ 0 w 1382950"/>
              <a:gd name="connsiteY4" fmla="*/ 0 h 30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2950" h="309466">
                <a:moveTo>
                  <a:pt x="0" y="0"/>
                </a:moveTo>
                <a:lnTo>
                  <a:pt x="1382950" y="0"/>
                </a:lnTo>
                <a:lnTo>
                  <a:pt x="1382950" y="309466"/>
                </a:lnTo>
                <a:lnTo>
                  <a:pt x="0" y="309466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3" name="Do not delete">
            <a:extLst>
              <a:ext uri="{FF2B5EF4-FFF2-40B4-BE49-F238E27FC236}">
                <a16:creationId xmlns:a16="http://schemas.microsoft.com/office/drawing/2014/main" id="{9CCC8496-959C-4E39-B3AC-0B954F7CE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8262" t="16790" b="16380"/>
          <a:stretch/>
        </p:blipFill>
        <p:spPr>
          <a:xfrm>
            <a:off x="11980152" y="1151469"/>
            <a:ext cx="211848" cy="4583167"/>
          </a:xfrm>
          <a:custGeom>
            <a:avLst/>
            <a:gdLst>
              <a:gd name="connsiteX0" fmla="*/ 0 w 158886"/>
              <a:gd name="connsiteY0" fmla="*/ 0 h 3437375"/>
              <a:gd name="connsiteX1" fmla="*/ 158886 w 158886"/>
              <a:gd name="connsiteY1" fmla="*/ 0 h 3437375"/>
              <a:gd name="connsiteX2" fmla="*/ 158886 w 158886"/>
              <a:gd name="connsiteY2" fmla="*/ 3437375 h 3437375"/>
              <a:gd name="connsiteX3" fmla="*/ 0 w 158886"/>
              <a:gd name="connsiteY3" fmla="*/ 3437375 h 3437375"/>
              <a:gd name="connsiteX4" fmla="*/ 0 w 158886"/>
              <a:gd name="connsiteY4" fmla="*/ 0 h 3437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886" h="3437375">
                <a:moveTo>
                  <a:pt x="0" y="0"/>
                </a:moveTo>
                <a:lnTo>
                  <a:pt x="158886" y="0"/>
                </a:lnTo>
                <a:lnTo>
                  <a:pt x="158886" y="3437375"/>
                </a:lnTo>
                <a:lnTo>
                  <a:pt x="0" y="3437375"/>
                </a:lnTo>
                <a:lnTo>
                  <a:pt x="0" y="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58424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0 L 0.37604 0 " pathEditMode="relative" rAng="0" ptsTypes="AA">
                                      <p:cBhvr>
                                        <p:cTn id="18" dur="75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37691 0 " pathEditMode="relative" rAng="0" ptsTypes="AA">
                                      <p:cBhvr>
                                        <p:cTn id="20" dur="75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37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58025E-6 L 0.37604 3.58025E-6 " pathEditMode="relative" rAng="0" ptsTypes="AA">
                                      <p:cBhvr>
                                        <p:cTn id="22" dur="75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3.7037E-6 L 3.125E-6 0.2287 " pathEditMode="relative" rAng="0" ptsTypes="AA">
                                      <p:cBhvr>
                                        <p:cTn id="24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3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2.22222E-6 3.58025E-6 L 0.37656 3.58025E-6 " pathEditMode="relative" rAng="0" ptsTypes="AA">
                                      <p:cBhvr>
                                        <p:cTn id="2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19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3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3.33333E-6 0 L 0.37743 0 " pathEditMode="relative" rAng="0" ptsTypes="AA">
                                      <p:cBhvr>
                                        <p:cTn id="2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phic 41">
            <a:extLst>
              <a:ext uri="{FF2B5EF4-FFF2-40B4-BE49-F238E27FC236}">
                <a16:creationId xmlns:a16="http://schemas.microsoft.com/office/drawing/2014/main" id="{9C122C4E-BD17-4726-9900-9667A141D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863600 h 5143500"/>
              <a:gd name="connsiteX3" fmla="*/ 8985114 w 9144000"/>
              <a:gd name="connsiteY3" fmla="*/ 863600 h 5143500"/>
              <a:gd name="connsiteX4" fmla="*/ 8985114 w 9144000"/>
              <a:gd name="connsiteY4" fmla="*/ 4300975 h 5143500"/>
              <a:gd name="connsiteX5" fmla="*/ 9144000 w 9144000"/>
              <a:gd name="connsiteY5" fmla="*/ 4300975 h 5143500"/>
              <a:gd name="connsiteX6" fmla="*/ 9144000 w 9144000"/>
              <a:gd name="connsiteY6" fmla="*/ 5143500 h 5143500"/>
              <a:gd name="connsiteX7" fmla="*/ 0 w 9144000"/>
              <a:gd name="connsiteY7" fmla="*/ 5143500 h 5143500"/>
              <a:gd name="connsiteX8" fmla="*/ 0 w 9144000"/>
              <a:gd name="connsiteY8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863600"/>
                </a:lnTo>
                <a:lnTo>
                  <a:pt x="8985114" y="863600"/>
                </a:lnTo>
                <a:lnTo>
                  <a:pt x="8985114" y="4300975"/>
                </a:lnTo>
                <a:lnTo>
                  <a:pt x="9144000" y="4300975"/>
                </a:lnTo>
                <a:lnTo>
                  <a:pt x="9144000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0" name="White background">
            <a:extLst>
              <a:ext uri="{FF2B5EF4-FFF2-40B4-BE49-F238E27FC236}">
                <a16:creationId xmlns:a16="http://schemas.microsoft.com/office/drawing/2014/main" id="{4BA3590E-2E0D-4CBC-9802-A3015F61CCD9}"/>
              </a:ext>
            </a:extLst>
          </p:cNvPr>
          <p:cNvSpPr/>
          <p:nvPr/>
        </p:nvSpPr>
        <p:spPr>
          <a:xfrm>
            <a:off x="211848" y="244981"/>
            <a:ext cx="11768304" cy="6368041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3" name="Do not delete">
            <a:extLst>
              <a:ext uri="{FF2B5EF4-FFF2-40B4-BE49-F238E27FC236}">
                <a16:creationId xmlns:a16="http://schemas.microsoft.com/office/drawing/2014/main" id="{9CCC8496-959C-4E39-B3AC-0B954F7CE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8262" t="16790" b="16380"/>
          <a:stretch/>
        </p:blipFill>
        <p:spPr>
          <a:xfrm>
            <a:off x="11980152" y="1151469"/>
            <a:ext cx="211848" cy="4583167"/>
          </a:xfrm>
          <a:custGeom>
            <a:avLst/>
            <a:gdLst>
              <a:gd name="connsiteX0" fmla="*/ 0 w 158886"/>
              <a:gd name="connsiteY0" fmla="*/ 0 h 3437375"/>
              <a:gd name="connsiteX1" fmla="*/ 158886 w 158886"/>
              <a:gd name="connsiteY1" fmla="*/ 0 h 3437375"/>
              <a:gd name="connsiteX2" fmla="*/ 158886 w 158886"/>
              <a:gd name="connsiteY2" fmla="*/ 3437375 h 3437375"/>
              <a:gd name="connsiteX3" fmla="*/ 0 w 158886"/>
              <a:gd name="connsiteY3" fmla="*/ 3437375 h 3437375"/>
              <a:gd name="connsiteX4" fmla="*/ 0 w 158886"/>
              <a:gd name="connsiteY4" fmla="*/ 0 h 3437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886" h="3437375">
                <a:moveTo>
                  <a:pt x="0" y="0"/>
                </a:moveTo>
                <a:lnTo>
                  <a:pt x="158886" y="0"/>
                </a:lnTo>
                <a:lnTo>
                  <a:pt x="158886" y="3437375"/>
                </a:lnTo>
                <a:lnTo>
                  <a:pt x="0" y="3437375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638919F5-C030-44C2-A9E1-33D1F85D5033}"/>
              </a:ext>
            </a:extLst>
          </p:cNvPr>
          <p:cNvSpPr txBox="1"/>
          <p:nvPr/>
        </p:nvSpPr>
        <p:spPr>
          <a:xfrm>
            <a:off x="1249134" y="812253"/>
            <a:ext cx="9745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BIỂU HIỆN CỦA TÔN TRỌNG SỰ THẬT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Icon white background">
            <a:extLst>
              <a:ext uri="{FF2B5EF4-FFF2-40B4-BE49-F238E27FC236}">
                <a16:creationId xmlns:a16="http://schemas.microsoft.com/office/drawing/2014/main" id="{F822C495-484C-42F4-9DA8-48868514E36E}"/>
              </a:ext>
            </a:extLst>
          </p:cNvPr>
          <p:cNvSpPr/>
          <p:nvPr/>
        </p:nvSpPr>
        <p:spPr>
          <a:xfrm>
            <a:off x="5762523" y="25449"/>
            <a:ext cx="680877" cy="68087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6">
                <a:lumMod val="50000"/>
                <a:alpha val="60000"/>
              </a:schemeClr>
            </a:glow>
            <a:outerShdw blurRad="266700" dist="101600" dir="5400000" sx="85000" sy="85000" algn="ctr" rotWithShape="0">
              <a:srgbClr val="F9CB42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PH" sz="180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Rectangle: Rounded Corners 151">
            <a:extLst>
              <a:ext uri="{FF2B5EF4-FFF2-40B4-BE49-F238E27FC236}">
                <a16:creationId xmlns:a16="http://schemas.microsoft.com/office/drawing/2014/main" id="{A980B3CF-B559-49C1-A85C-370B5FD7A032}"/>
              </a:ext>
            </a:extLst>
          </p:cNvPr>
          <p:cNvSpPr/>
          <p:nvPr/>
        </p:nvSpPr>
        <p:spPr>
          <a:xfrm>
            <a:off x="2337824" y="2962826"/>
            <a:ext cx="43622" cy="41052"/>
          </a:xfrm>
          <a:prstGeom prst="roundRect">
            <a:avLst>
              <a:gd name="adj" fmla="val 4312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72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12918" y="1458584"/>
            <a:ext cx="60566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 – LI – LÊ VÀ CHÂN LÍ </a:t>
            </a:r>
          </a:p>
          <a:p>
            <a:pPr algn="ctr"/>
            <a:r>
              <a:rPr lang="en-US" sz="2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“DÙ SAO TRÁI ĐẤT VẪN QUAY”</a:t>
            </a:r>
            <a:endParaRPr lang="en-US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Ga li le - CHÂN DUNG NHÀ KHOA HỌC - Trương Thị Uyên - Website của Trường  THCS Nguyễn Văn Cừ - Vàng Da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7113" y="2599503"/>
            <a:ext cx="4087976" cy="3697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793107" y="2490524"/>
            <a:ext cx="63538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Ga-li-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quay”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5012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Blue background">
            <a:extLst>
              <a:ext uri="{FF2B5EF4-FFF2-40B4-BE49-F238E27FC236}">
                <a16:creationId xmlns:a16="http://schemas.microsoft.com/office/drawing/2014/main" id="{F7FC2C8E-0D6E-4B8A-A431-30F592A9A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White background">
            <a:extLst>
              <a:ext uri="{FF2B5EF4-FFF2-40B4-BE49-F238E27FC236}">
                <a16:creationId xmlns:a16="http://schemas.microsoft.com/office/drawing/2014/main" id="{176784C1-7151-4832-80E4-09AA73C716F9}"/>
              </a:ext>
            </a:extLst>
          </p:cNvPr>
          <p:cNvSpPr/>
          <p:nvPr/>
        </p:nvSpPr>
        <p:spPr>
          <a:xfrm>
            <a:off x="211848" y="667372"/>
            <a:ext cx="11768304" cy="5945648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Icon white background">
            <a:extLst>
              <a:ext uri="{FF2B5EF4-FFF2-40B4-BE49-F238E27FC236}">
                <a16:creationId xmlns:a16="http://schemas.microsoft.com/office/drawing/2014/main" id="{D25FB17C-C3B5-47FE-8B77-2B9AA88E6F91}"/>
              </a:ext>
            </a:extLst>
          </p:cNvPr>
          <p:cNvSpPr/>
          <p:nvPr/>
        </p:nvSpPr>
        <p:spPr>
          <a:xfrm>
            <a:off x="5642083" y="173651"/>
            <a:ext cx="907836" cy="90783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66700" dist="101600" dir="5400000" sx="85000" sy="85000" algn="ctr" rotWithShape="0">
              <a:srgbClr val="3AAF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Body (Text)">
            <a:extLst>
              <a:ext uri="{FF2B5EF4-FFF2-40B4-BE49-F238E27FC236}">
                <a16:creationId xmlns:a16="http://schemas.microsoft.com/office/drawing/2014/main" id="{8248E735-E98A-43DD-BCB2-0462C5E6E21B}"/>
              </a:ext>
            </a:extLst>
          </p:cNvPr>
          <p:cNvSpPr txBox="1">
            <a:spLocks/>
          </p:cNvSpPr>
          <p:nvPr/>
        </p:nvSpPr>
        <p:spPr>
          <a:xfrm>
            <a:off x="5173289" y="3027988"/>
            <a:ext cx="5787160" cy="259453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354">
              <a:lnSpc>
                <a:spcPct val="150000"/>
              </a:lnSpc>
              <a:buNone/>
            </a:pPr>
            <a:endParaRPr lang="en-GB" altLang="en-US" sz="2133" dirty="0">
              <a:solidFill>
                <a:prstClr val="black">
                  <a:lumMod val="65000"/>
                  <a:lumOff val="35000"/>
                </a:prstClr>
              </a:solidFill>
              <a:effectLst>
                <a:outerShdw blurRad="38100" dist="38100" dir="2700000" algn="tl">
                  <a:srgbClr val="FFFFFF"/>
                </a:outerShdw>
              </a:effectLst>
              <a:latin typeface="Gilroy Light" panose="00000400000000000000" pitchFamily="50" charset="0"/>
            </a:endParaRPr>
          </a:p>
        </p:txBody>
      </p:sp>
      <p:grpSp>
        <p:nvGrpSpPr>
          <p:cNvPr id="15" name="Teacher's pink background">
            <a:extLst>
              <a:ext uri="{FF2B5EF4-FFF2-40B4-BE49-F238E27FC236}">
                <a16:creationId xmlns:a16="http://schemas.microsoft.com/office/drawing/2014/main" id="{3E4D8436-16C0-47C9-9EE9-FE40CF10BC6C}"/>
              </a:ext>
            </a:extLst>
          </p:cNvPr>
          <p:cNvGrpSpPr/>
          <p:nvPr/>
        </p:nvGrpSpPr>
        <p:grpSpPr>
          <a:xfrm>
            <a:off x="393092" y="2004518"/>
            <a:ext cx="3180123" cy="2977825"/>
            <a:chOff x="877552" y="1545019"/>
            <a:chExt cx="2573760" cy="2568997"/>
          </a:xfrm>
        </p:grpSpPr>
        <p:sp>
          <p:nvSpPr>
            <p:cNvPr id="16" name="Teacher Pink background">
              <a:extLst>
                <a:ext uri="{FF2B5EF4-FFF2-40B4-BE49-F238E27FC236}">
                  <a16:creationId xmlns:a16="http://schemas.microsoft.com/office/drawing/2014/main" id="{F653175F-372A-4595-B77D-9CC3001D5733}"/>
                </a:ext>
              </a:extLst>
            </p:cNvPr>
            <p:cNvSpPr/>
            <p:nvPr/>
          </p:nvSpPr>
          <p:spPr>
            <a:xfrm>
              <a:off x="877552" y="1545019"/>
              <a:ext cx="2573760" cy="2436855"/>
            </a:xfrm>
            <a:custGeom>
              <a:avLst/>
              <a:gdLst>
                <a:gd name="connsiteX0" fmla="*/ 1286880 w 2573760"/>
                <a:gd name="connsiteY0" fmla="*/ 0 h 2436855"/>
                <a:gd name="connsiteX1" fmla="*/ 2573760 w 2573760"/>
                <a:gd name="connsiteY1" fmla="*/ 1286880 h 2436855"/>
                <a:gd name="connsiteX2" fmla="*/ 2472631 w 2573760"/>
                <a:gd name="connsiteY2" fmla="*/ 1787792 h 2436855"/>
                <a:gd name="connsiteX3" fmla="*/ 2439988 w 2573760"/>
                <a:gd name="connsiteY3" fmla="*/ 1855553 h 2436855"/>
                <a:gd name="connsiteX4" fmla="*/ 2386760 w 2573760"/>
                <a:gd name="connsiteY4" fmla="*/ 1926734 h 2436855"/>
                <a:gd name="connsiteX5" fmla="*/ 1305071 w 2573760"/>
                <a:gd name="connsiteY5" fmla="*/ 2436855 h 2436855"/>
                <a:gd name="connsiteX6" fmla="*/ 72470 w 2573760"/>
                <a:gd name="connsiteY6" fmla="*/ 1703241 h 2436855"/>
                <a:gd name="connsiteX7" fmla="*/ 62953 w 2573760"/>
                <a:gd name="connsiteY7" fmla="*/ 1683484 h 2436855"/>
                <a:gd name="connsiteX8" fmla="*/ 57856 w 2573760"/>
                <a:gd name="connsiteY8" fmla="*/ 1669559 h 2436855"/>
                <a:gd name="connsiteX9" fmla="*/ 0 w 2573760"/>
                <a:gd name="connsiteY9" fmla="*/ 1286880 h 2436855"/>
                <a:gd name="connsiteX10" fmla="*/ 1286880 w 2573760"/>
                <a:gd name="connsiteY10" fmla="*/ 0 h 2436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573760" h="2436855">
                  <a:moveTo>
                    <a:pt x="1286880" y="0"/>
                  </a:moveTo>
                  <a:cubicBezTo>
                    <a:pt x="1997604" y="0"/>
                    <a:pt x="2573760" y="576156"/>
                    <a:pt x="2573760" y="1286880"/>
                  </a:cubicBezTo>
                  <a:cubicBezTo>
                    <a:pt x="2573760" y="1464561"/>
                    <a:pt x="2537750" y="1633832"/>
                    <a:pt x="2472631" y="1787792"/>
                  </a:cubicBezTo>
                  <a:lnTo>
                    <a:pt x="2439988" y="1855553"/>
                  </a:lnTo>
                  <a:lnTo>
                    <a:pt x="2386760" y="1926734"/>
                  </a:lnTo>
                  <a:cubicBezTo>
                    <a:pt x="2129651" y="2238278"/>
                    <a:pt x="1740551" y="2436855"/>
                    <a:pt x="1305071" y="2436855"/>
                  </a:cubicBezTo>
                  <a:cubicBezTo>
                    <a:pt x="772818" y="2436855"/>
                    <a:pt x="309848" y="2140215"/>
                    <a:pt x="72470" y="1703241"/>
                  </a:cubicBezTo>
                  <a:lnTo>
                    <a:pt x="62953" y="1683484"/>
                  </a:lnTo>
                  <a:lnTo>
                    <a:pt x="57856" y="1669559"/>
                  </a:lnTo>
                  <a:cubicBezTo>
                    <a:pt x="20256" y="1548671"/>
                    <a:pt x="0" y="1420141"/>
                    <a:pt x="0" y="1286880"/>
                  </a:cubicBezTo>
                  <a:cubicBezTo>
                    <a:pt x="0" y="576156"/>
                    <a:pt x="576156" y="0"/>
                    <a:pt x="1286880" y="0"/>
                  </a:cubicBezTo>
                  <a:close/>
                </a:path>
              </a:pathLst>
            </a:custGeom>
            <a:solidFill>
              <a:srgbClr val="3A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9144487-7FDA-4EF6-A6F2-3437C2CF8272}"/>
                </a:ext>
              </a:extLst>
            </p:cNvPr>
            <p:cNvSpPr/>
            <p:nvPr/>
          </p:nvSpPr>
          <p:spPr>
            <a:xfrm>
              <a:off x="940507" y="3223740"/>
              <a:ext cx="2377035" cy="890276"/>
            </a:xfrm>
            <a:custGeom>
              <a:avLst/>
              <a:gdLst>
                <a:gd name="connsiteX0" fmla="*/ 0 w 2377035"/>
                <a:gd name="connsiteY0" fmla="*/ 0 h 890276"/>
                <a:gd name="connsiteX1" fmla="*/ 9517 w 2377035"/>
                <a:gd name="connsiteY1" fmla="*/ 19757 h 890276"/>
                <a:gd name="connsiteX2" fmla="*/ 1242118 w 2377035"/>
                <a:gd name="connsiteY2" fmla="*/ 753371 h 890276"/>
                <a:gd name="connsiteX3" fmla="*/ 2323807 w 2377035"/>
                <a:gd name="connsiteY3" fmla="*/ 243250 h 890276"/>
                <a:gd name="connsiteX4" fmla="*/ 2377035 w 2377035"/>
                <a:gd name="connsiteY4" fmla="*/ 172069 h 890276"/>
                <a:gd name="connsiteX5" fmla="*/ 2355487 w 2377035"/>
                <a:gd name="connsiteY5" fmla="*/ 216799 h 890276"/>
                <a:gd name="connsiteX6" fmla="*/ 1223927 w 2377035"/>
                <a:gd name="connsiteY6" fmla="*/ 890276 h 890276"/>
                <a:gd name="connsiteX7" fmla="*/ 38176 w 2377035"/>
                <a:gd name="connsiteY7" fmla="*/ 104308 h 890276"/>
                <a:gd name="connsiteX8" fmla="*/ 0 w 2377035"/>
                <a:gd name="connsiteY8" fmla="*/ 0 h 8902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7035" h="890276">
                  <a:moveTo>
                    <a:pt x="0" y="0"/>
                  </a:moveTo>
                  <a:lnTo>
                    <a:pt x="9517" y="19757"/>
                  </a:lnTo>
                  <a:cubicBezTo>
                    <a:pt x="246895" y="456731"/>
                    <a:pt x="709865" y="753371"/>
                    <a:pt x="1242118" y="753371"/>
                  </a:cubicBezTo>
                  <a:cubicBezTo>
                    <a:pt x="1677598" y="753371"/>
                    <a:pt x="2066698" y="554794"/>
                    <a:pt x="2323807" y="243250"/>
                  </a:cubicBezTo>
                  <a:lnTo>
                    <a:pt x="2377035" y="172069"/>
                  </a:lnTo>
                  <a:lnTo>
                    <a:pt x="2355487" y="216799"/>
                  </a:lnTo>
                  <a:cubicBezTo>
                    <a:pt x="2137568" y="617952"/>
                    <a:pt x="1712550" y="890276"/>
                    <a:pt x="1223927" y="890276"/>
                  </a:cubicBezTo>
                  <a:cubicBezTo>
                    <a:pt x="690884" y="890276"/>
                    <a:pt x="233536" y="566188"/>
                    <a:pt x="38176" y="1043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AA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2" name="Nhóm 1">
            <a:extLst>
              <a:ext uri="{FF2B5EF4-FFF2-40B4-BE49-F238E27FC236}">
                <a16:creationId xmlns:a16="http://schemas.microsoft.com/office/drawing/2014/main" id="{067B101B-FEFB-42FD-A5CD-D8406E55242E}"/>
              </a:ext>
            </a:extLst>
          </p:cNvPr>
          <p:cNvGrpSpPr/>
          <p:nvPr/>
        </p:nvGrpSpPr>
        <p:grpSpPr>
          <a:xfrm>
            <a:off x="1023606" y="1514168"/>
            <a:ext cx="1888483" cy="3445572"/>
            <a:chOff x="1702820" y="1224185"/>
            <a:chExt cx="1266087" cy="2190489"/>
          </a:xfrm>
        </p:grpSpPr>
        <p:sp>
          <p:nvSpPr>
            <p:cNvPr id="90" name="Rectangle: Rounded Corners 123">
              <a:extLst>
                <a:ext uri="{FF2B5EF4-FFF2-40B4-BE49-F238E27FC236}">
                  <a16:creationId xmlns:a16="http://schemas.microsoft.com/office/drawing/2014/main" id="{C97E86E5-0845-4E25-9278-7902753B948C}"/>
                </a:ext>
              </a:extLst>
            </p:cNvPr>
            <p:cNvSpPr/>
            <p:nvPr/>
          </p:nvSpPr>
          <p:spPr>
            <a:xfrm>
              <a:off x="1910536" y="1950244"/>
              <a:ext cx="118384" cy="14974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1" name="Hình chữ nhật 25">
              <a:extLst>
                <a:ext uri="{FF2B5EF4-FFF2-40B4-BE49-F238E27FC236}">
                  <a16:creationId xmlns:a16="http://schemas.microsoft.com/office/drawing/2014/main" id="{B2D2ED14-0527-4A2F-A8BE-7F124F67D491}"/>
                </a:ext>
              </a:extLst>
            </p:cNvPr>
            <p:cNvSpPr/>
            <p:nvPr/>
          </p:nvSpPr>
          <p:spPr>
            <a:xfrm>
              <a:off x="1712724" y="2059123"/>
              <a:ext cx="1254872" cy="477414"/>
            </a:xfrm>
            <a:custGeom>
              <a:avLst/>
              <a:gdLst>
                <a:gd name="connsiteX0" fmla="*/ 0 w 1212265"/>
                <a:gd name="connsiteY0" fmla="*/ 0 h 412249"/>
                <a:gd name="connsiteX1" fmla="*/ 1212265 w 1212265"/>
                <a:gd name="connsiteY1" fmla="*/ 0 h 412249"/>
                <a:gd name="connsiteX2" fmla="*/ 1212265 w 1212265"/>
                <a:gd name="connsiteY2" fmla="*/ 412249 h 412249"/>
                <a:gd name="connsiteX3" fmla="*/ 0 w 1212265"/>
                <a:gd name="connsiteY3" fmla="*/ 412249 h 412249"/>
                <a:gd name="connsiteX4" fmla="*/ 0 w 1212265"/>
                <a:gd name="connsiteY4" fmla="*/ 0 h 412249"/>
                <a:gd name="connsiteX0" fmla="*/ 29497 w 1241762"/>
                <a:gd name="connsiteY0" fmla="*/ 0 h 412249"/>
                <a:gd name="connsiteX1" fmla="*/ 1241762 w 1241762"/>
                <a:gd name="connsiteY1" fmla="*/ 0 h 412249"/>
                <a:gd name="connsiteX2" fmla="*/ 1241762 w 1241762"/>
                <a:gd name="connsiteY2" fmla="*/ 412249 h 412249"/>
                <a:gd name="connsiteX3" fmla="*/ 0 w 1241762"/>
                <a:gd name="connsiteY3" fmla="*/ 389307 h 412249"/>
                <a:gd name="connsiteX4" fmla="*/ 29497 w 1241762"/>
                <a:gd name="connsiteY4" fmla="*/ 0 h 412249"/>
                <a:gd name="connsiteX0" fmla="*/ 29497 w 1241762"/>
                <a:gd name="connsiteY0" fmla="*/ 0 h 422568"/>
                <a:gd name="connsiteX1" fmla="*/ 1241762 w 1241762"/>
                <a:gd name="connsiteY1" fmla="*/ 0 h 422568"/>
                <a:gd name="connsiteX2" fmla="*/ 1241762 w 1241762"/>
                <a:gd name="connsiteY2" fmla="*/ 412249 h 422568"/>
                <a:gd name="connsiteX3" fmla="*/ 0 w 1241762"/>
                <a:gd name="connsiteY3" fmla="*/ 389307 h 422568"/>
                <a:gd name="connsiteX4" fmla="*/ 29497 w 1241762"/>
                <a:gd name="connsiteY4" fmla="*/ 0 h 422568"/>
                <a:gd name="connsiteX0" fmla="*/ 29497 w 1241762"/>
                <a:gd name="connsiteY0" fmla="*/ 0 h 432501"/>
                <a:gd name="connsiteX1" fmla="*/ 1241762 w 1241762"/>
                <a:gd name="connsiteY1" fmla="*/ 0 h 432501"/>
                <a:gd name="connsiteX2" fmla="*/ 1241762 w 1241762"/>
                <a:gd name="connsiteY2" fmla="*/ 412249 h 432501"/>
                <a:gd name="connsiteX3" fmla="*/ 0 w 1241762"/>
                <a:gd name="connsiteY3" fmla="*/ 389307 h 432501"/>
                <a:gd name="connsiteX4" fmla="*/ 29497 w 1241762"/>
                <a:gd name="connsiteY4" fmla="*/ 0 h 432501"/>
                <a:gd name="connsiteX0" fmla="*/ 36051 w 1241762"/>
                <a:gd name="connsiteY0" fmla="*/ 0 h 475107"/>
                <a:gd name="connsiteX1" fmla="*/ 1241762 w 1241762"/>
                <a:gd name="connsiteY1" fmla="*/ 42606 h 475107"/>
                <a:gd name="connsiteX2" fmla="*/ 1241762 w 1241762"/>
                <a:gd name="connsiteY2" fmla="*/ 454855 h 475107"/>
                <a:gd name="connsiteX3" fmla="*/ 0 w 1241762"/>
                <a:gd name="connsiteY3" fmla="*/ 431913 h 475107"/>
                <a:gd name="connsiteX4" fmla="*/ 36051 w 1241762"/>
                <a:gd name="connsiteY4" fmla="*/ 0 h 475107"/>
                <a:gd name="connsiteX0" fmla="*/ 36051 w 1254872"/>
                <a:gd name="connsiteY0" fmla="*/ 0 h 455800"/>
                <a:gd name="connsiteX1" fmla="*/ 1241762 w 1254872"/>
                <a:gd name="connsiteY1" fmla="*/ 42606 h 455800"/>
                <a:gd name="connsiteX2" fmla="*/ 1254872 w 1254872"/>
                <a:gd name="connsiteY2" fmla="*/ 349978 h 455800"/>
                <a:gd name="connsiteX3" fmla="*/ 0 w 1254872"/>
                <a:gd name="connsiteY3" fmla="*/ 431913 h 455800"/>
                <a:gd name="connsiteX4" fmla="*/ 36051 w 1254872"/>
                <a:gd name="connsiteY4" fmla="*/ 0 h 455800"/>
                <a:gd name="connsiteX0" fmla="*/ 36051 w 1254872"/>
                <a:gd name="connsiteY0" fmla="*/ 0 h 455800"/>
                <a:gd name="connsiteX1" fmla="*/ 1241762 w 1254872"/>
                <a:gd name="connsiteY1" fmla="*/ 42606 h 455800"/>
                <a:gd name="connsiteX2" fmla="*/ 1254872 w 1254872"/>
                <a:gd name="connsiteY2" fmla="*/ 349978 h 455800"/>
                <a:gd name="connsiteX3" fmla="*/ 0 w 1254872"/>
                <a:gd name="connsiteY3" fmla="*/ 431913 h 455800"/>
                <a:gd name="connsiteX4" fmla="*/ 36051 w 1254872"/>
                <a:gd name="connsiteY4" fmla="*/ 0 h 455800"/>
                <a:gd name="connsiteX0" fmla="*/ 36051 w 1254872"/>
                <a:gd name="connsiteY0" fmla="*/ 0 h 477414"/>
                <a:gd name="connsiteX1" fmla="*/ 1241762 w 1254872"/>
                <a:gd name="connsiteY1" fmla="*/ 42606 h 477414"/>
                <a:gd name="connsiteX2" fmla="*/ 1254872 w 1254872"/>
                <a:gd name="connsiteY2" fmla="*/ 349978 h 477414"/>
                <a:gd name="connsiteX3" fmla="*/ 0 w 1254872"/>
                <a:gd name="connsiteY3" fmla="*/ 431913 h 477414"/>
                <a:gd name="connsiteX4" fmla="*/ 36051 w 1254872"/>
                <a:gd name="connsiteY4" fmla="*/ 0 h 477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4872" h="477414">
                  <a:moveTo>
                    <a:pt x="36051" y="0"/>
                  </a:moveTo>
                  <a:lnTo>
                    <a:pt x="1241762" y="42606"/>
                  </a:lnTo>
                  <a:lnTo>
                    <a:pt x="1254872" y="349978"/>
                  </a:lnTo>
                  <a:cubicBezTo>
                    <a:pt x="860615" y="476705"/>
                    <a:pt x="286102" y="518217"/>
                    <a:pt x="0" y="431913"/>
                  </a:cubicBezTo>
                  <a:lnTo>
                    <a:pt x="36051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: Rounded Corners 124">
              <a:extLst>
                <a:ext uri="{FF2B5EF4-FFF2-40B4-BE49-F238E27FC236}">
                  <a16:creationId xmlns:a16="http://schemas.microsoft.com/office/drawing/2014/main" id="{8ED02069-56CD-4D16-94EF-834527042217}"/>
                </a:ext>
              </a:extLst>
            </p:cNvPr>
            <p:cNvSpPr/>
            <p:nvPr/>
          </p:nvSpPr>
          <p:spPr>
            <a:xfrm>
              <a:off x="2670503" y="1952474"/>
              <a:ext cx="118384" cy="14974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3" name="Rectangle: Rounded Corners 55">
              <a:extLst>
                <a:ext uri="{FF2B5EF4-FFF2-40B4-BE49-F238E27FC236}">
                  <a16:creationId xmlns:a16="http://schemas.microsoft.com/office/drawing/2014/main" id="{D5967506-8AAA-4ACC-945C-53E6DEDCFA10}"/>
                </a:ext>
              </a:extLst>
            </p:cNvPr>
            <p:cNvSpPr/>
            <p:nvPr/>
          </p:nvSpPr>
          <p:spPr>
            <a:xfrm>
              <a:off x="1826673" y="2439660"/>
              <a:ext cx="1048754" cy="974098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4" name="Freeform: Shape 117">
              <a:extLst>
                <a:ext uri="{FF2B5EF4-FFF2-40B4-BE49-F238E27FC236}">
                  <a16:creationId xmlns:a16="http://schemas.microsoft.com/office/drawing/2014/main" id="{FBA6E1D5-B509-4821-81BF-C679F0057547}"/>
                </a:ext>
              </a:extLst>
            </p:cNvPr>
            <p:cNvSpPr/>
            <p:nvPr/>
          </p:nvSpPr>
          <p:spPr>
            <a:xfrm>
              <a:off x="1874788" y="2442804"/>
              <a:ext cx="1008749" cy="971870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95" name="Straight Connector 119">
              <a:extLst>
                <a:ext uri="{FF2B5EF4-FFF2-40B4-BE49-F238E27FC236}">
                  <a16:creationId xmlns:a16="http://schemas.microsoft.com/office/drawing/2014/main" id="{14BB1FF5-D281-4982-9C0F-A5856E20D9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0384" y="2880081"/>
              <a:ext cx="38850" cy="320951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120">
              <a:extLst>
                <a:ext uri="{FF2B5EF4-FFF2-40B4-BE49-F238E27FC236}">
                  <a16:creationId xmlns:a16="http://schemas.microsoft.com/office/drawing/2014/main" id="{58AD135B-AAEA-4E44-B151-2DE8916E3747}"/>
                </a:ext>
              </a:extLst>
            </p:cNvPr>
            <p:cNvCxnSpPr>
              <a:cxnSpLocks/>
            </p:cNvCxnSpPr>
            <p:nvPr/>
          </p:nvCxnSpPr>
          <p:spPr>
            <a:xfrm>
              <a:off x="2700636" y="2871584"/>
              <a:ext cx="26439" cy="218420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Freeform: Shape 147">
              <a:extLst>
                <a:ext uri="{FF2B5EF4-FFF2-40B4-BE49-F238E27FC236}">
                  <a16:creationId xmlns:a16="http://schemas.microsoft.com/office/drawing/2014/main" id="{91456F5D-6AC1-41E2-92DC-C652DB015E52}"/>
                </a:ext>
              </a:extLst>
            </p:cNvPr>
            <p:cNvSpPr/>
            <p:nvPr/>
          </p:nvSpPr>
          <p:spPr>
            <a:xfrm>
              <a:off x="2147943" y="2453196"/>
              <a:ext cx="211418" cy="408088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8" name="Freeform: Shape 148">
              <a:extLst>
                <a:ext uri="{FF2B5EF4-FFF2-40B4-BE49-F238E27FC236}">
                  <a16:creationId xmlns:a16="http://schemas.microsoft.com/office/drawing/2014/main" id="{3A11756D-82A3-40FB-9928-A24665243F3E}"/>
                </a:ext>
              </a:extLst>
            </p:cNvPr>
            <p:cNvSpPr/>
            <p:nvPr/>
          </p:nvSpPr>
          <p:spPr>
            <a:xfrm flipH="1">
              <a:off x="2356283" y="2450624"/>
              <a:ext cx="198951" cy="408087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99" name="Rectangle: Rounded Corners 149">
              <a:extLst>
                <a:ext uri="{FF2B5EF4-FFF2-40B4-BE49-F238E27FC236}">
                  <a16:creationId xmlns:a16="http://schemas.microsoft.com/office/drawing/2014/main" id="{F9BE48F9-7BEA-4FD5-B52C-47D1084DB443}"/>
                </a:ext>
              </a:extLst>
            </p:cNvPr>
            <p:cNvSpPr/>
            <p:nvPr/>
          </p:nvSpPr>
          <p:spPr>
            <a:xfrm>
              <a:off x="2284308" y="2861039"/>
              <a:ext cx="151625" cy="22896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0" name="Oval 150">
              <a:extLst>
                <a:ext uri="{FF2B5EF4-FFF2-40B4-BE49-F238E27FC236}">
                  <a16:creationId xmlns:a16="http://schemas.microsoft.com/office/drawing/2014/main" id="{CD8292A4-745A-49A3-A2C1-63F872557541}"/>
                </a:ext>
              </a:extLst>
            </p:cNvPr>
            <p:cNvSpPr/>
            <p:nvPr/>
          </p:nvSpPr>
          <p:spPr>
            <a:xfrm>
              <a:off x="2322976" y="2905692"/>
              <a:ext cx="70119" cy="7011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1" name="Rectangle: Rounded Corners 151">
              <a:extLst>
                <a:ext uri="{FF2B5EF4-FFF2-40B4-BE49-F238E27FC236}">
                  <a16:creationId xmlns:a16="http://schemas.microsoft.com/office/drawing/2014/main" id="{5185F196-D61B-4ED8-84AE-27E148B63F4D}"/>
                </a:ext>
              </a:extLst>
            </p:cNvPr>
            <p:cNvSpPr/>
            <p:nvPr/>
          </p:nvSpPr>
          <p:spPr>
            <a:xfrm>
              <a:off x="2337824" y="2962826"/>
              <a:ext cx="43622" cy="41052"/>
            </a:xfrm>
            <a:prstGeom prst="roundRect">
              <a:avLst>
                <a:gd name="adj" fmla="val 43126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2" name="Rectangle: Rounded Corners 121">
              <a:extLst>
                <a:ext uri="{FF2B5EF4-FFF2-40B4-BE49-F238E27FC236}">
                  <a16:creationId xmlns:a16="http://schemas.microsoft.com/office/drawing/2014/main" id="{B920E669-0C61-4291-BB2D-E65965D43F6D}"/>
                </a:ext>
              </a:extLst>
            </p:cNvPr>
            <p:cNvSpPr/>
            <p:nvPr/>
          </p:nvSpPr>
          <p:spPr>
            <a:xfrm>
              <a:off x="2264939" y="2261903"/>
              <a:ext cx="174513" cy="285627"/>
            </a:xfrm>
            <a:prstGeom prst="roundRect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3" name="Rectangle: Rounded Corners 122">
              <a:extLst>
                <a:ext uri="{FF2B5EF4-FFF2-40B4-BE49-F238E27FC236}">
                  <a16:creationId xmlns:a16="http://schemas.microsoft.com/office/drawing/2014/main" id="{146D0EBF-F9A6-48FD-96C5-F4D6CEEC3F33}"/>
                </a:ext>
              </a:extLst>
            </p:cNvPr>
            <p:cNvSpPr/>
            <p:nvPr/>
          </p:nvSpPr>
          <p:spPr>
            <a:xfrm>
              <a:off x="1974424" y="1360192"/>
              <a:ext cx="757383" cy="1012885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04" name="Rectangle: Rounded Corners 175">
              <a:extLst>
                <a:ext uri="{FF2B5EF4-FFF2-40B4-BE49-F238E27FC236}">
                  <a16:creationId xmlns:a16="http://schemas.microsoft.com/office/drawing/2014/main" id="{1159D44F-3021-4CBA-A3D4-6444859D087D}"/>
                </a:ext>
              </a:extLst>
            </p:cNvPr>
            <p:cNvSpPr/>
            <p:nvPr/>
          </p:nvSpPr>
          <p:spPr>
            <a:xfrm>
              <a:off x="2283633" y="2104409"/>
              <a:ext cx="165406" cy="51323"/>
            </a:xfrm>
            <a:prstGeom prst="roundRect">
              <a:avLst>
                <a:gd name="adj" fmla="val 50000"/>
              </a:avLst>
            </a:prstGeom>
            <a:solidFill>
              <a:srgbClr val="E4A6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grpSp>
          <p:nvGrpSpPr>
            <p:cNvPr id="105" name="Mouth">
              <a:extLst>
                <a:ext uri="{FF2B5EF4-FFF2-40B4-BE49-F238E27FC236}">
                  <a16:creationId xmlns:a16="http://schemas.microsoft.com/office/drawing/2014/main" id="{A36F3DBF-2A19-4D26-806C-B172C6972AE4}"/>
                </a:ext>
              </a:extLst>
            </p:cNvPr>
            <p:cNvGrpSpPr/>
            <p:nvPr/>
          </p:nvGrpSpPr>
          <p:grpSpPr>
            <a:xfrm>
              <a:off x="2275709" y="2207955"/>
              <a:ext cx="181254" cy="85122"/>
              <a:chOff x="11738413" y="5361789"/>
              <a:chExt cx="471124" cy="226131"/>
            </a:xfrm>
          </p:grpSpPr>
          <p:sp>
            <p:nvSpPr>
              <p:cNvPr id="106" name="Freeform: Shape 139">
                <a:extLst>
                  <a:ext uri="{FF2B5EF4-FFF2-40B4-BE49-F238E27FC236}">
                    <a16:creationId xmlns:a16="http://schemas.microsoft.com/office/drawing/2014/main" id="{B6C9E094-FDB6-4E1A-A062-16ECC27742C4}"/>
                  </a:ext>
                </a:extLst>
              </p:cNvPr>
              <p:cNvSpPr/>
              <p:nvPr/>
            </p:nvSpPr>
            <p:spPr>
              <a:xfrm>
                <a:off x="11738413" y="5361789"/>
                <a:ext cx="471124" cy="226131"/>
              </a:xfrm>
              <a:custGeom>
                <a:avLst/>
                <a:gdLst>
                  <a:gd name="connsiteX0" fmla="*/ 0 w 1095824"/>
                  <a:gd name="connsiteY0" fmla="*/ 0 h 525977"/>
                  <a:gd name="connsiteX1" fmla="*/ 1095824 w 1095824"/>
                  <a:gd name="connsiteY1" fmla="*/ 0 h 525977"/>
                  <a:gd name="connsiteX2" fmla="*/ 1087102 w 1095824"/>
                  <a:gd name="connsiteY2" fmla="*/ 86525 h 525977"/>
                  <a:gd name="connsiteX3" fmla="*/ 547912 w 1095824"/>
                  <a:gd name="connsiteY3" fmla="*/ 525977 h 525977"/>
                  <a:gd name="connsiteX4" fmla="*/ 8723 w 1095824"/>
                  <a:gd name="connsiteY4" fmla="*/ 86525 h 525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95824" h="525977">
                    <a:moveTo>
                      <a:pt x="0" y="0"/>
                    </a:moveTo>
                    <a:lnTo>
                      <a:pt x="1095824" y="0"/>
                    </a:lnTo>
                    <a:lnTo>
                      <a:pt x="1087102" y="86525"/>
                    </a:lnTo>
                    <a:cubicBezTo>
                      <a:pt x="1035782" y="337320"/>
                      <a:pt x="813879" y="525977"/>
                      <a:pt x="547912" y="525977"/>
                    </a:cubicBezTo>
                    <a:cubicBezTo>
                      <a:pt x="281945" y="525977"/>
                      <a:pt x="60043" y="337320"/>
                      <a:pt x="8723" y="86525"/>
                    </a:cubicBezTo>
                    <a:close/>
                  </a:path>
                </a:pathLst>
              </a:custGeom>
              <a:solidFill>
                <a:srgbClr val="36363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defTabSz="609570"/>
                <a:endParaRPr lang="en-PH" sz="2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7" name="Freeform: Shape 140">
                <a:extLst>
                  <a:ext uri="{FF2B5EF4-FFF2-40B4-BE49-F238E27FC236}">
                    <a16:creationId xmlns:a16="http://schemas.microsoft.com/office/drawing/2014/main" id="{663CBA7E-9A1C-4343-BE11-A4042342B219}"/>
                  </a:ext>
                </a:extLst>
              </p:cNvPr>
              <p:cNvSpPr/>
              <p:nvPr/>
            </p:nvSpPr>
            <p:spPr>
              <a:xfrm>
                <a:off x="11763062" y="5361789"/>
                <a:ext cx="419314" cy="68127"/>
              </a:xfrm>
              <a:custGeom>
                <a:avLst/>
                <a:gdLst>
                  <a:gd name="connsiteX0" fmla="*/ 0 w 419314"/>
                  <a:gd name="connsiteY0" fmla="*/ 0 h 87994"/>
                  <a:gd name="connsiteX1" fmla="*/ 419314 w 419314"/>
                  <a:gd name="connsiteY1" fmla="*/ 0 h 87994"/>
                  <a:gd name="connsiteX2" fmla="*/ 419314 w 419314"/>
                  <a:gd name="connsiteY2" fmla="*/ 34867 h 87994"/>
                  <a:gd name="connsiteX3" fmla="*/ 366187 w 419314"/>
                  <a:gd name="connsiteY3" fmla="*/ 87994 h 87994"/>
                  <a:gd name="connsiteX4" fmla="*/ 53127 w 419314"/>
                  <a:gd name="connsiteY4" fmla="*/ 87994 h 87994"/>
                  <a:gd name="connsiteX5" fmla="*/ 0 w 419314"/>
                  <a:gd name="connsiteY5" fmla="*/ 34867 h 87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19314" h="87994">
                    <a:moveTo>
                      <a:pt x="0" y="0"/>
                    </a:moveTo>
                    <a:lnTo>
                      <a:pt x="419314" y="0"/>
                    </a:lnTo>
                    <a:lnTo>
                      <a:pt x="419314" y="34867"/>
                    </a:lnTo>
                    <a:cubicBezTo>
                      <a:pt x="419314" y="64208"/>
                      <a:pt x="395528" y="87994"/>
                      <a:pt x="366187" y="87994"/>
                    </a:cubicBezTo>
                    <a:lnTo>
                      <a:pt x="53127" y="87994"/>
                    </a:lnTo>
                    <a:cubicBezTo>
                      <a:pt x="23786" y="87994"/>
                      <a:pt x="0" y="64208"/>
                      <a:pt x="0" y="3486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defTabSz="609570"/>
                <a:endParaRPr lang="en-PH" sz="2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108" name="Freeform: Shape 141">
                <a:extLst>
                  <a:ext uri="{FF2B5EF4-FFF2-40B4-BE49-F238E27FC236}">
                    <a16:creationId xmlns:a16="http://schemas.microsoft.com/office/drawing/2014/main" id="{B39BBF5B-C378-4782-9DEA-831FB0ACB923}"/>
                  </a:ext>
                </a:extLst>
              </p:cNvPr>
              <p:cNvSpPr/>
              <p:nvPr/>
            </p:nvSpPr>
            <p:spPr>
              <a:xfrm>
                <a:off x="11813548" y="5474843"/>
                <a:ext cx="320079" cy="113067"/>
              </a:xfrm>
              <a:custGeom>
                <a:avLst/>
                <a:gdLst>
                  <a:gd name="connsiteX0" fmla="*/ 159171 w 320078"/>
                  <a:gd name="connsiteY0" fmla="*/ 0 h 113066"/>
                  <a:gd name="connsiteX1" fmla="*/ 250862 w 320078"/>
                  <a:gd name="connsiteY1" fmla="*/ 13765 h 113066"/>
                  <a:gd name="connsiteX2" fmla="*/ 320078 w 320078"/>
                  <a:gd name="connsiteY2" fmla="*/ 48465 h 113066"/>
                  <a:gd name="connsiteX3" fmla="*/ 310928 w 320078"/>
                  <a:gd name="connsiteY3" fmla="*/ 59034 h 113066"/>
                  <a:gd name="connsiteX4" fmla="*/ 160416 w 320078"/>
                  <a:gd name="connsiteY4" fmla="*/ 113066 h 113066"/>
                  <a:gd name="connsiteX5" fmla="*/ 9904 w 320078"/>
                  <a:gd name="connsiteY5" fmla="*/ 59034 h 113066"/>
                  <a:gd name="connsiteX6" fmla="*/ 0 w 320078"/>
                  <a:gd name="connsiteY6" fmla="*/ 47595 h 113066"/>
                  <a:gd name="connsiteX7" fmla="*/ 67480 w 320078"/>
                  <a:gd name="connsiteY7" fmla="*/ 13765 h 113066"/>
                  <a:gd name="connsiteX8" fmla="*/ 159171 w 320078"/>
                  <a:gd name="connsiteY8" fmla="*/ 0 h 1130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20078" h="113066">
                    <a:moveTo>
                      <a:pt x="159171" y="0"/>
                    </a:moveTo>
                    <a:cubicBezTo>
                      <a:pt x="191695" y="0"/>
                      <a:pt x="222680" y="4902"/>
                      <a:pt x="250862" y="13765"/>
                    </a:cubicBezTo>
                    <a:lnTo>
                      <a:pt x="320078" y="48465"/>
                    </a:lnTo>
                    <a:lnTo>
                      <a:pt x="310928" y="59034"/>
                    </a:lnTo>
                    <a:cubicBezTo>
                      <a:pt x="270026" y="92789"/>
                      <a:pt x="217589" y="113066"/>
                      <a:pt x="160416" y="113066"/>
                    </a:cubicBezTo>
                    <a:cubicBezTo>
                      <a:pt x="103243" y="113066"/>
                      <a:pt x="50806" y="92789"/>
                      <a:pt x="9904" y="59034"/>
                    </a:cubicBezTo>
                    <a:lnTo>
                      <a:pt x="0" y="47595"/>
                    </a:lnTo>
                    <a:lnTo>
                      <a:pt x="67480" y="13765"/>
                    </a:lnTo>
                    <a:cubicBezTo>
                      <a:pt x="95662" y="4902"/>
                      <a:pt x="126647" y="0"/>
                      <a:pt x="159171" y="0"/>
                    </a:cubicBezTo>
                    <a:close/>
                  </a:path>
                </a:pathLst>
              </a:custGeom>
              <a:solidFill>
                <a:srgbClr val="F28C7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 defTabSz="609570"/>
                <a:endParaRPr lang="en-PH" sz="2400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109" name="Nhóm 108">
              <a:extLst>
                <a:ext uri="{FF2B5EF4-FFF2-40B4-BE49-F238E27FC236}">
                  <a16:creationId xmlns:a16="http://schemas.microsoft.com/office/drawing/2014/main" id="{6DDF73D9-A896-4E3E-A03E-02752DD155CC}"/>
                </a:ext>
              </a:extLst>
            </p:cNvPr>
            <p:cNvGrpSpPr/>
            <p:nvPr/>
          </p:nvGrpSpPr>
          <p:grpSpPr>
            <a:xfrm>
              <a:off x="1702820" y="1224185"/>
              <a:ext cx="1266087" cy="1319234"/>
              <a:chOff x="1904742" y="1316734"/>
              <a:chExt cx="866287" cy="972123"/>
            </a:xfrm>
          </p:grpSpPr>
          <p:sp>
            <p:nvSpPr>
              <p:cNvPr id="110" name="Hình Bầu dục 17">
                <a:extLst>
                  <a:ext uri="{FF2B5EF4-FFF2-40B4-BE49-F238E27FC236}">
                    <a16:creationId xmlns:a16="http://schemas.microsoft.com/office/drawing/2014/main" id="{A6580ECC-453B-42EF-9FAA-E81FCB0BA8AC}"/>
                  </a:ext>
                </a:extLst>
              </p:cNvPr>
              <p:cNvSpPr/>
              <p:nvPr/>
            </p:nvSpPr>
            <p:spPr>
              <a:xfrm rot="21100047">
                <a:off x="1929551" y="1316734"/>
                <a:ext cx="773907" cy="473557"/>
              </a:xfrm>
              <a:custGeom>
                <a:avLst/>
                <a:gdLst>
                  <a:gd name="connsiteX0" fmla="*/ 0 w 758337"/>
                  <a:gd name="connsiteY0" fmla="*/ 234221 h 468441"/>
                  <a:gd name="connsiteX1" fmla="*/ 379169 w 758337"/>
                  <a:gd name="connsiteY1" fmla="*/ 0 h 468441"/>
                  <a:gd name="connsiteX2" fmla="*/ 758338 w 758337"/>
                  <a:gd name="connsiteY2" fmla="*/ 234221 h 468441"/>
                  <a:gd name="connsiteX3" fmla="*/ 379169 w 758337"/>
                  <a:gd name="connsiteY3" fmla="*/ 468442 h 468441"/>
                  <a:gd name="connsiteX4" fmla="*/ 0 w 758337"/>
                  <a:gd name="connsiteY4" fmla="*/ 234221 h 468441"/>
                  <a:gd name="connsiteX0" fmla="*/ 0 w 758338"/>
                  <a:gd name="connsiteY0" fmla="*/ 234508 h 468729"/>
                  <a:gd name="connsiteX1" fmla="*/ 379169 w 758338"/>
                  <a:gd name="connsiteY1" fmla="*/ 287 h 468729"/>
                  <a:gd name="connsiteX2" fmla="*/ 758338 w 758338"/>
                  <a:gd name="connsiteY2" fmla="*/ 234508 h 468729"/>
                  <a:gd name="connsiteX3" fmla="*/ 379169 w 758338"/>
                  <a:gd name="connsiteY3" fmla="*/ 468729 h 468729"/>
                  <a:gd name="connsiteX4" fmla="*/ 0 w 758338"/>
                  <a:gd name="connsiteY4" fmla="*/ 234508 h 468729"/>
                  <a:gd name="connsiteX0" fmla="*/ 0 w 758338"/>
                  <a:gd name="connsiteY0" fmla="*/ 237449 h 471670"/>
                  <a:gd name="connsiteX1" fmla="*/ 379169 w 758338"/>
                  <a:gd name="connsiteY1" fmla="*/ 3228 h 471670"/>
                  <a:gd name="connsiteX2" fmla="*/ 758338 w 758338"/>
                  <a:gd name="connsiteY2" fmla="*/ 237449 h 471670"/>
                  <a:gd name="connsiteX3" fmla="*/ 379169 w 758338"/>
                  <a:gd name="connsiteY3" fmla="*/ 471670 h 471670"/>
                  <a:gd name="connsiteX4" fmla="*/ 0 w 758338"/>
                  <a:gd name="connsiteY4" fmla="*/ 237449 h 471670"/>
                  <a:gd name="connsiteX0" fmla="*/ 0 w 758338"/>
                  <a:gd name="connsiteY0" fmla="*/ 241190 h 475411"/>
                  <a:gd name="connsiteX1" fmla="*/ 379169 w 758338"/>
                  <a:gd name="connsiteY1" fmla="*/ 6969 h 475411"/>
                  <a:gd name="connsiteX2" fmla="*/ 758338 w 758338"/>
                  <a:gd name="connsiteY2" fmla="*/ 241190 h 475411"/>
                  <a:gd name="connsiteX3" fmla="*/ 379169 w 758338"/>
                  <a:gd name="connsiteY3" fmla="*/ 475411 h 475411"/>
                  <a:gd name="connsiteX4" fmla="*/ 0 w 758338"/>
                  <a:gd name="connsiteY4" fmla="*/ 241190 h 475411"/>
                  <a:gd name="connsiteX0" fmla="*/ 0 w 724050"/>
                  <a:gd name="connsiteY0" fmla="*/ 280074 h 469385"/>
                  <a:gd name="connsiteX1" fmla="*/ 344881 w 724050"/>
                  <a:gd name="connsiteY1" fmla="*/ 363 h 469385"/>
                  <a:gd name="connsiteX2" fmla="*/ 724050 w 724050"/>
                  <a:gd name="connsiteY2" fmla="*/ 234584 h 469385"/>
                  <a:gd name="connsiteX3" fmla="*/ 344881 w 724050"/>
                  <a:gd name="connsiteY3" fmla="*/ 468805 h 469385"/>
                  <a:gd name="connsiteX4" fmla="*/ 0 w 724050"/>
                  <a:gd name="connsiteY4" fmla="*/ 280074 h 469385"/>
                  <a:gd name="connsiteX0" fmla="*/ 0 w 762265"/>
                  <a:gd name="connsiteY0" fmla="*/ 287735 h 469768"/>
                  <a:gd name="connsiteX1" fmla="*/ 383096 w 762265"/>
                  <a:gd name="connsiteY1" fmla="*/ 483 h 469768"/>
                  <a:gd name="connsiteX2" fmla="*/ 762265 w 762265"/>
                  <a:gd name="connsiteY2" fmla="*/ 234704 h 469768"/>
                  <a:gd name="connsiteX3" fmla="*/ 383096 w 762265"/>
                  <a:gd name="connsiteY3" fmla="*/ 468925 h 469768"/>
                  <a:gd name="connsiteX4" fmla="*/ 0 w 762265"/>
                  <a:gd name="connsiteY4" fmla="*/ 287735 h 469768"/>
                  <a:gd name="connsiteX0" fmla="*/ 11 w 762276"/>
                  <a:gd name="connsiteY0" fmla="*/ 287735 h 469836"/>
                  <a:gd name="connsiteX1" fmla="*/ 383107 w 762276"/>
                  <a:gd name="connsiteY1" fmla="*/ 483 h 469836"/>
                  <a:gd name="connsiteX2" fmla="*/ 762276 w 762276"/>
                  <a:gd name="connsiteY2" fmla="*/ 234704 h 469836"/>
                  <a:gd name="connsiteX3" fmla="*/ 383107 w 762276"/>
                  <a:gd name="connsiteY3" fmla="*/ 468925 h 469836"/>
                  <a:gd name="connsiteX4" fmla="*/ 11 w 762276"/>
                  <a:gd name="connsiteY4" fmla="*/ 287735 h 469836"/>
                  <a:gd name="connsiteX0" fmla="*/ 11 w 762276"/>
                  <a:gd name="connsiteY0" fmla="*/ 289692 h 471793"/>
                  <a:gd name="connsiteX1" fmla="*/ 383107 w 762276"/>
                  <a:gd name="connsiteY1" fmla="*/ 2440 h 471793"/>
                  <a:gd name="connsiteX2" fmla="*/ 762276 w 762276"/>
                  <a:gd name="connsiteY2" fmla="*/ 236661 h 471793"/>
                  <a:gd name="connsiteX3" fmla="*/ 383107 w 762276"/>
                  <a:gd name="connsiteY3" fmla="*/ 470882 h 471793"/>
                  <a:gd name="connsiteX4" fmla="*/ 11 w 762276"/>
                  <a:gd name="connsiteY4" fmla="*/ 289692 h 471793"/>
                  <a:gd name="connsiteX0" fmla="*/ 11 w 762276"/>
                  <a:gd name="connsiteY0" fmla="*/ 289692 h 477983"/>
                  <a:gd name="connsiteX1" fmla="*/ 383107 w 762276"/>
                  <a:gd name="connsiteY1" fmla="*/ 2440 h 477983"/>
                  <a:gd name="connsiteX2" fmla="*/ 762276 w 762276"/>
                  <a:gd name="connsiteY2" fmla="*/ 236661 h 477983"/>
                  <a:gd name="connsiteX3" fmla="*/ 383107 w 762276"/>
                  <a:gd name="connsiteY3" fmla="*/ 470882 h 477983"/>
                  <a:gd name="connsiteX4" fmla="*/ 11 w 762276"/>
                  <a:gd name="connsiteY4" fmla="*/ 289692 h 477983"/>
                  <a:gd name="connsiteX0" fmla="*/ 11 w 762276"/>
                  <a:gd name="connsiteY0" fmla="*/ 289692 h 470985"/>
                  <a:gd name="connsiteX1" fmla="*/ 383107 w 762276"/>
                  <a:gd name="connsiteY1" fmla="*/ 2440 h 470985"/>
                  <a:gd name="connsiteX2" fmla="*/ 762276 w 762276"/>
                  <a:gd name="connsiteY2" fmla="*/ 236661 h 470985"/>
                  <a:gd name="connsiteX3" fmla="*/ 383107 w 762276"/>
                  <a:gd name="connsiteY3" fmla="*/ 470882 h 470985"/>
                  <a:gd name="connsiteX4" fmla="*/ 11 w 762276"/>
                  <a:gd name="connsiteY4" fmla="*/ 289692 h 470985"/>
                  <a:gd name="connsiteX0" fmla="*/ 12 w 762277"/>
                  <a:gd name="connsiteY0" fmla="*/ 289692 h 471000"/>
                  <a:gd name="connsiteX1" fmla="*/ 383108 w 762277"/>
                  <a:gd name="connsiteY1" fmla="*/ 2440 h 471000"/>
                  <a:gd name="connsiteX2" fmla="*/ 762277 w 762277"/>
                  <a:gd name="connsiteY2" fmla="*/ 236661 h 471000"/>
                  <a:gd name="connsiteX3" fmla="*/ 383108 w 762277"/>
                  <a:gd name="connsiteY3" fmla="*/ 470882 h 471000"/>
                  <a:gd name="connsiteX4" fmla="*/ 12 w 762277"/>
                  <a:gd name="connsiteY4" fmla="*/ 289692 h 471000"/>
                  <a:gd name="connsiteX0" fmla="*/ 12 w 774077"/>
                  <a:gd name="connsiteY0" fmla="*/ 289692 h 471005"/>
                  <a:gd name="connsiteX1" fmla="*/ 383108 w 774077"/>
                  <a:gd name="connsiteY1" fmla="*/ 2440 h 471005"/>
                  <a:gd name="connsiteX2" fmla="*/ 762277 w 774077"/>
                  <a:gd name="connsiteY2" fmla="*/ 236661 h 471005"/>
                  <a:gd name="connsiteX3" fmla="*/ 383108 w 774077"/>
                  <a:gd name="connsiteY3" fmla="*/ 470882 h 471005"/>
                  <a:gd name="connsiteX4" fmla="*/ 12 w 774077"/>
                  <a:gd name="connsiteY4" fmla="*/ 289692 h 471005"/>
                  <a:gd name="connsiteX0" fmla="*/ 12 w 774077"/>
                  <a:gd name="connsiteY0" fmla="*/ 287255 h 468568"/>
                  <a:gd name="connsiteX1" fmla="*/ 383108 w 774077"/>
                  <a:gd name="connsiteY1" fmla="*/ 3 h 468568"/>
                  <a:gd name="connsiteX2" fmla="*/ 762277 w 774077"/>
                  <a:gd name="connsiteY2" fmla="*/ 234224 h 468568"/>
                  <a:gd name="connsiteX3" fmla="*/ 383108 w 774077"/>
                  <a:gd name="connsiteY3" fmla="*/ 468445 h 468568"/>
                  <a:gd name="connsiteX4" fmla="*/ 12 w 774077"/>
                  <a:gd name="connsiteY4" fmla="*/ 287255 h 468568"/>
                  <a:gd name="connsiteX0" fmla="*/ 12 w 774077"/>
                  <a:gd name="connsiteY0" fmla="*/ 289322 h 470635"/>
                  <a:gd name="connsiteX1" fmla="*/ 383108 w 774077"/>
                  <a:gd name="connsiteY1" fmla="*/ 2070 h 470635"/>
                  <a:gd name="connsiteX2" fmla="*/ 762277 w 774077"/>
                  <a:gd name="connsiteY2" fmla="*/ 236291 h 470635"/>
                  <a:gd name="connsiteX3" fmla="*/ 383108 w 774077"/>
                  <a:gd name="connsiteY3" fmla="*/ 470512 h 470635"/>
                  <a:gd name="connsiteX4" fmla="*/ 12 w 774077"/>
                  <a:gd name="connsiteY4" fmla="*/ 289322 h 470635"/>
                  <a:gd name="connsiteX0" fmla="*/ 12 w 774077"/>
                  <a:gd name="connsiteY0" fmla="*/ 289322 h 470635"/>
                  <a:gd name="connsiteX1" fmla="*/ 383108 w 774077"/>
                  <a:gd name="connsiteY1" fmla="*/ 2070 h 470635"/>
                  <a:gd name="connsiteX2" fmla="*/ 762277 w 774077"/>
                  <a:gd name="connsiteY2" fmla="*/ 236291 h 470635"/>
                  <a:gd name="connsiteX3" fmla="*/ 383108 w 774077"/>
                  <a:gd name="connsiteY3" fmla="*/ 470512 h 470635"/>
                  <a:gd name="connsiteX4" fmla="*/ 12 w 774077"/>
                  <a:gd name="connsiteY4" fmla="*/ 289322 h 470635"/>
                  <a:gd name="connsiteX0" fmla="*/ 12 w 774077"/>
                  <a:gd name="connsiteY0" fmla="*/ 287470 h 468783"/>
                  <a:gd name="connsiteX1" fmla="*/ 383108 w 774077"/>
                  <a:gd name="connsiteY1" fmla="*/ 218 h 468783"/>
                  <a:gd name="connsiteX2" fmla="*/ 762277 w 774077"/>
                  <a:gd name="connsiteY2" fmla="*/ 234439 h 468783"/>
                  <a:gd name="connsiteX3" fmla="*/ 383108 w 774077"/>
                  <a:gd name="connsiteY3" fmla="*/ 468660 h 468783"/>
                  <a:gd name="connsiteX4" fmla="*/ 12 w 774077"/>
                  <a:gd name="connsiteY4" fmla="*/ 287470 h 468783"/>
                  <a:gd name="connsiteX0" fmla="*/ 13 w 774159"/>
                  <a:gd name="connsiteY0" fmla="*/ 287470 h 468724"/>
                  <a:gd name="connsiteX1" fmla="*/ 383109 w 774159"/>
                  <a:gd name="connsiteY1" fmla="*/ 218 h 468724"/>
                  <a:gd name="connsiteX2" fmla="*/ 762278 w 774159"/>
                  <a:gd name="connsiteY2" fmla="*/ 234439 h 468724"/>
                  <a:gd name="connsiteX3" fmla="*/ 383109 w 774159"/>
                  <a:gd name="connsiteY3" fmla="*/ 468660 h 468724"/>
                  <a:gd name="connsiteX4" fmla="*/ 13 w 774159"/>
                  <a:gd name="connsiteY4" fmla="*/ 287470 h 468724"/>
                  <a:gd name="connsiteX0" fmla="*/ 11 w 774546"/>
                  <a:gd name="connsiteY0" fmla="*/ 287416 h 478825"/>
                  <a:gd name="connsiteX1" fmla="*/ 383107 w 774546"/>
                  <a:gd name="connsiteY1" fmla="*/ 164 h 478825"/>
                  <a:gd name="connsiteX2" fmla="*/ 762276 w 774546"/>
                  <a:gd name="connsiteY2" fmla="*/ 234385 h 478825"/>
                  <a:gd name="connsiteX3" fmla="*/ 394196 w 774546"/>
                  <a:gd name="connsiteY3" fmla="*/ 478767 h 478825"/>
                  <a:gd name="connsiteX4" fmla="*/ 11 w 774546"/>
                  <a:gd name="connsiteY4" fmla="*/ 287416 h 478825"/>
                  <a:gd name="connsiteX0" fmla="*/ 11 w 773825"/>
                  <a:gd name="connsiteY0" fmla="*/ 287415 h 473510"/>
                  <a:gd name="connsiteX1" fmla="*/ 383107 w 773825"/>
                  <a:gd name="connsiteY1" fmla="*/ 163 h 473510"/>
                  <a:gd name="connsiteX2" fmla="*/ 762276 w 773825"/>
                  <a:gd name="connsiteY2" fmla="*/ 234384 h 473510"/>
                  <a:gd name="connsiteX3" fmla="*/ 373040 w 773825"/>
                  <a:gd name="connsiteY3" fmla="*/ 473449 h 473510"/>
                  <a:gd name="connsiteX4" fmla="*/ 11 w 773825"/>
                  <a:gd name="connsiteY4" fmla="*/ 287415 h 473510"/>
                  <a:gd name="connsiteX0" fmla="*/ 93 w 773907"/>
                  <a:gd name="connsiteY0" fmla="*/ 287462 h 473557"/>
                  <a:gd name="connsiteX1" fmla="*/ 383189 w 773907"/>
                  <a:gd name="connsiteY1" fmla="*/ 210 h 473557"/>
                  <a:gd name="connsiteX2" fmla="*/ 762358 w 773907"/>
                  <a:gd name="connsiteY2" fmla="*/ 234431 h 473557"/>
                  <a:gd name="connsiteX3" fmla="*/ 373122 w 773907"/>
                  <a:gd name="connsiteY3" fmla="*/ 473496 h 473557"/>
                  <a:gd name="connsiteX4" fmla="*/ 93 w 773907"/>
                  <a:gd name="connsiteY4" fmla="*/ 287462 h 4735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3907" h="473557">
                    <a:moveTo>
                      <a:pt x="93" y="287462"/>
                    </a:moveTo>
                    <a:cubicBezTo>
                      <a:pt x="-5581" y="157876"/>
                      <a:pt x="247013" y="-6706"/>
                      <a:pt x="383189" y="210"/>
                    </a:cubicBezTo>
                    <a:cubicBezTo>
                      <a:pt x="519365" y="7126"/>
                      <a:pt x="733378" y="80276"/>
                      <a:pt x="762358" y="234431"/>
                    </a:cubicBezTo>
                    <a:cubicBezTo>
                      <a:pt x="835987" y="368651"/>
                      <a:pt x="539961" y="476502"/>
                      <a:pt x="373122" y="473496"/>
                    </a:cubicBezTo>
                    <a:cubicBezTo>
                      <a:pt x="206283" y="470490"/>
                      <a:pt x="5767" y="417048"/>
                      <a:pt x="93" y="2874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" name="Hình chữ nhật 20">
                <a:extLst>
                  <a:ext uri="{FF2B5EF4-FFF2-40B4-BE49-F238E27FC236}">
                    <a16:creationId xmlns:a16="http://schemas.microsoft.com/office/drawing/2014/main" id="{5B58CCC7-CA7B-4C8D-BF15-563EDCAA6ADC}"/>
                  </a:ext>
                </a:extLst>
              </p:cNvPr>
              <p:cNvSpPr/>
              <p:nvPr/>
            </p:nvSpPr>
            <p:spPr>
              <a:xfrm>
                <a:off x="2595228" y="1398396"/>
                <a:ext cx="175801" cy="842042"/>
              </a:xfrm>
              <a:custGeom>
                <a:avLst/>
                <a:gdLst>
                  <a:gd name="connsiteX0" fmla="*/ 0 w 179709"/>
                  <a:gd name="connsiteY0" fmla="*/ 0 h 612948"/>
                  <a:gd name="connsiteX1" fmla="*/ 179709 w 179709"/>
                  <a:gd name="connsiteY1" fmla="*/ 0 h 612948"/>
                  <a:gd name="connsiteX2" fmla="*/ 179709 w 179709"/>
                  <a:gd name="connsiteY2" fmla="*/ 612948 h 612948"/>
                  <a:gd name="connsiteX3" fmla="*/ 0 w 179709"/>
                  <a:gd name="connsiteY3" fmla="*/ 612948 h 612948"/>
                  <a:gd name="connsiteX4" fmla="*/ 0 w 179709"/>
                  <a:gd name="connsiteY4" fmla="*/ 0 h 612948"/>
                  <a:gd name="connsiteX0" fmla="*/ 0 w 179709"/>
                  <a:gd name="connsiteY0" fmla="*/ 0 h 632698"/>
                  <a:gd name="connsiteX1" fmla="*/ 179709 w 179709"/>
                  <a:gd name="connsiteY1" fmla="*/ 0 h 632698"/>
                  <a:gd name="connsiteX2" fmla="*/ 179709 w 179709"/>
                  <a:gd name="connsiteY2" fmla="*/ 612948 h 632698"/>
                  <a:gd name="connsiteX3" fmla="*/ 77023 w 179709"/>
                  <a:gd name="connsiteY3" fmla="*/ 632698 h 632698"/>
                  <a:gd name="connsiteX4" fmla="*/ 0 w 179709"/>
                  <a:gd name="connsiteY4" fmla="*/ 0 h 632698"/>
                  <a:gd name="connsiteX0" fmla="*/ 0 w 179709"/>
                  <a:gd name="connsiteY0" fmla="*/ 0 h 632698"/>
                  <a:gd name="connsiteX1" fmla="*/ 179709 w 179709"/>
                  <a:gd name="connsiteY1" fmla="*/ 0 h 632698"/>
                  <a:gd name="connsiteX2" fmla="*/ 179709 w 179709"/>
                  <a:gd name="connsiteY2" fmla="*/ 612948 h 632698"/>
                  <a:gd name="connsiteX3" fmla="*/ 77023 w 179709"/>
                  <a:gd name="connsiteY3" fmla="*/ 632698 h 632698"/>
                  <a:gd name="connsiteX4" fmla="*/ 0 w 179709"/>
                  <a:gd name="connsiteY4" fmla="*/ 0 h 632698"/>
                  <a:gd name="connsiteX0" fmla="*/ 0 w 161934"/>
                  <a:gd name="connsiteY0" fmla="*/ 88872 h 632698"/>
                  <a:gd name="connsiteX1" fmla="*/ 161934 w 161934"/>
                  <a:gd name="connsiteY1" fmla="*/ 0 h 632698"/>
                  <a:gd name="connsiteX2" fmla="*/ 161934 w 161934"/>
                  <a:gd name="connsiteY2" fmla="*/ 612948 h 632698"/>
                  <a:gd name="connsiteX3" fmla="*/ 59248 w 161934"/>
                  <a:gd name="connsiteY3" fmla="*/ 632698 h 632698"/>
                  <a:gd name="connsiteX4" fmla="*/ 0 w 161934"/>
                  <a:gd name="connsiteY4" fmla="*/ 88872 h 632698"/>
                  <a:gd name="connsiteX0" fmla="*/ 0 w 161934"/>
                  <a:gd name="connsiteY0" fmla="*/ 88872 h 632698"/>
                  <a:gd name="connsiteX1" fmla="*/ 161934 w 161934"/>
                  <a:gd name="connsiteY1" fmla="*/ 0 h 632698"/>
                  <a:gd name="connsiteX2" fmla="*/ 161934 w 161934"/>
                  <a:gd name="connsiteY2" fmla="*/ 612948 h 632698"/>
                  <a:gd name="connsiteX3" fmla="*/ 59248 w 161934"/>
                  <a:gd name="connsiteY3" fmla="*/ 632698 h 632698"/>
                  <a:gd name="connsiteX4" fmla="*/ 0 w 161934"/>
                  <a:gd name="connsiteY4" fmla="*/ 88872 h 632698"/>
                  <a:gd name="connsiteX0" fmla="*/ 0 w 161934"/>
                  <a:gd name="connsiteY0" fmla="*/ 88872 h 656397"/>
                  <a:gd name="connsiteX1" fmla="*/ 161934 w 161934"/>
                  <a:gd name="connsiteY1" fmla="*/ 0 h 656397"/>
                  <a:gd name="connsiteX2" fmla="*/ 161934 w 161934"/>
                  <a:gd name="connsiteY2" fmla="*/ 612948 h 656397"/>
                  <a:gd name="connsiteX3" fmla="*/ 11849 w 161934"/>
                  <a:gd name="connsiteY3" fmla="*/ 656397 h 656397"/>
                  <a:gd name="connsiteX4" fmla="*/ 0 w 161934"/>
                  <a:gd name="connsiteY4" fmla="*/ 88872 h 656397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97483"/>
                  <a:gd name="connsiteY0" fmla="*/ 154045 h 788718"/>
                  <a:gd name="connsiteX1" fmla="*/ 13813 w 197483"/>
                  <a:gd name="connsiteY1" fmla="*/ 0 h 788718"/>
                  <a:gd name="connsiteX2" fmla="*/ 197483 w 197483"/>
                  <a:gd name="connsiteY2" fmla="*/ 788718 h 788718"/>
                  <a:gd name="connsiteX3" fmla="*/ 11849 w 197483"/>
                  <a:gd name="connsiteY3" fmla="*/ 721570 h 788718"/>
                  <a:gd name="connsiteX4" fmla="*/ 0 w 197483"/>
                  <a:gd name="connsiteY4" fmla="*/ 154045 h 788718"/>
                  <a:gd name="connsiteX0" fmla="*/ 0 w 197483"/>
                  <a:gd name="connsiteY0" fmla="*/ 154045 h 834142"/>
                  <a:gd name="connsiteX1" fmla="*/ 13813 w 197483"/>
                  <a:gd name="connsiteY1" fmla="*/ 0 h 834142"/>
                  <a:gd name="connsiteX2" fmla="*/ 197483 w 197483"/>
                  <a:gd name="connsiteY2" fmla="*/ 788718 h 834142"/>
                  <a:gd name="connsiteX3" fmla="*/ 11849 w 197483"/>
                  <a:gd name="connsiteY3" fmla="*/ 834142 h 834142"/>
                  <a:gd name="connsiteX4" fmla="*/ 0 w 197483"/>
                  <a:gd name="connsiteY4" fmla="*/ 154045 h 834142"/>
                  <a:gd name="connsiteX0" fmla="*/ 0 w 201433"/>
                  <a:gd name="connsiteY0" fmla="*/ 177744 h 834142"/>
                  <a:gd name="connsiteX1" fmla="*/ 17763 w 201433"/>
                  <a:gd name="connsiteY1" fmla="*/ 0 h 834142"/>
                  <a:gd name="connsiteX2" fmla="*/ 201433 w 201433"/>
                  <a:gd name="connsiteY2" fmla="*/ 788718 h 834142"/>
                  <a:gd name="connsiteX3" fmla="*/ 15799 w 201433"/>
                  <a:gd name="connsiteY3" fmla="*/ 834142 h 834142"/>
                  <a:gd name="connsiteX4" fmla="*/ 0 w 201433"/>
                  <a:gd name="connsiteY4" fmla="*/ 177744 h 834142"/>
                  <a:gd name="connsiteX0" fmla="*/ 0 w 201433"/>
                  <a:gd name="connsiteY0" fmla="*/ 185644 h 842042"/>
                  <a:gd name="connsiteX1" fmla="*/ 19738 w 201433"/>
                  <a:gd name="connsiteY1" fmla="*/ 0 h 842042"/>
                  <a:gd name="connsiteX2" fmla="*/ 201433 w 201433"/>
                  <a:gd name="connsiteY2" fmla="*/ 796618 h 842042"/>
                  <a:gd name="connsiteX3" fmla="*/ 15799 w 201433"/>
                  <a:gd name="connsiteY3" fmla="*/ 842042 h 842042"/>
                  <a:gd name="connsiteX4" fmla="*/ 0 w 201433"/>
                  <a:gd name="connsiteY4" fmla="*/ 185644 h 842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433" h="842042">
                    <a:moveTo>
                      <a:pt x="0" y="185644"/>
                    </a:moveTo>
                    <a:lnTo>
                      <a:pt x="19738" y="0"/>
                    </a:lnTo>
                    <a:cubicBezTo>
                      <a:pt x="246857" y="166792"/>
                      <a:pt x="152059" y="570578"/>
                      <a:pt x="201433" y="796618"/>
                    </a:cubicBezTo>
                    <a:lnTo>
                      <a:pt x="15799" y="842042"/>
                    </a:lnTo>
                    <a:cubicBezTo>
                      <a:pt x="25674" y="605468"/>
                      <a:pt x="23699" y="376793"/>
                      <a:pt x="0" y="18564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Hình chữ nhật 20">
                <a:extLst>
                  <a:ext uri="{FF2B5EF4-FFF2-40B4-BE49-F238E27FC236}">
                    <a16:creationId xmlns:a16="http://schemas.microsoft.com/office/drawing/2014/main" id="{87D93C3B-EDF6-4E4E-89D9-D19D338F067D}"/>
                  </a:ext>
                </a:extLst>
              </p:cNvPr>
              <p:cNvSpPr/>
              <p:nvPr/>
            </p:nvSpPr>
            <p:spPr>
              <a:xfrm flipH="1">
                <a:off x="1904742" y="1446815"/>
                <a:ext cx="216078" cy="842042"/>
              </a:xfrm>
              <a:custGeom>
                <a:avLst/>
                <a:gdLst>
                  <a:gd name="connsiteX0" fmla="*/ 0 w 179709"/>
                  <a:gd name="connsiteY0" fmla="*/ 0 h 612948"/>
                  <a:gd name="connsiteX1" fmla="*/ 179709 w 179709"/>
                  <a:gd name="connsiteY1" fmla="*/ 0 h 612948"/>
                  <a:gd name="connsiteX2" fmla="*/ 179709 w 179709"/>
                  <a:gd name="connsiteY2" fmla="*/ 612948 h 612948"/>
                  <a:gd name="connsiteX3" fmla="*/ 0 w 179709"/>
                  <a:gd name="connsiteY3" fmla="*/ 612948 h 612948"/>
                  <a:gd name="connsiteX4" fmla="*/ 0 w 179709"/>
                  <a:gd name="connsiteY4" fmla="*/ 0 h 612948"/>
                  <a:gd name="connsiteX0" fmla="*/ 0 w 179709"/>
                  <a:gd name="connsiteY0" fmla="*/ 0 h 632698"/>
                  <a:gd name="connsiteX1" fmla="*/ 179709 w 179709"/>
                  <a:gd name="connsiteY1" fmla="*/ 0 h 632698"/>
                  <a:gd name="connsiteX2" fmla="*/ 179709 w 179709"/>
                  <a:gd name="connsiteY2" fmla="*/ 612948 h 632698"/>
                  <a:gd name="connsiteX3" fmla="*/ 77023 w 179709"/>
                  <a:gd name="connsiteY3" fmla="*/ 632698 h 632698"/>
                  <a:gd name="connsiteX4" fmla="*/ 0 w 179709"/>
                  <a:gd name="connsiteY4" fmla="*/ 0 h 632698"/>
                  <a:gd name="connsiteX0" fmla="*/ 0 w 179709"/>
                  <a:gd name="connsiteY0" fmla="*/ 0 h 632698"/>
                  <a:gd name="connsiteX1" fmla="*/ 179709 w 179709"/>
                  <a:gd name="connsiteY1" fmla="*/ 0 h 632698"/>
                  <a:gd name="connsiteX2" fmla="*/ 179709 w 179709"/>
                  <a:gd name="connsiteY2" fmla="*/ 612948 h 632698"/>
                  <a:gd name="connsiteX3" fmla="*/ 77023 w 179709"/>
                  <a:gd name="connsiteY3" fmla="*/ 632698 h 632698"/>
                  <a:gd name="connsiteX4" fmla="*/ 0 w 179709"/>
                  <a:gd name="connsiteY4" fmla="*/ 0 h 632698"/>
                  <a:gd name="connsiteX0" fmla="*/ 0 w 161934"/>
                  <a:gd name="connsiteY0" fmla="*/ 88872 h 632698"/>
                  <a:gd name="connsiteX1" fmla="*/ 161934 w 161934"/>
                  <a:gd name="connsiteY1" fmla="*/ 0 h 632698"/>
                  <a:gd name="connsiteX2" fmla="*/ 161934 w 161934"/>
                  <a:gd name="connsiteY2" fmla="*/ 612948 h 632698"/>
                  <a:gd name="connsiteX3" fmla="*/ 59248 w 161934"/>
                  <a:gd name="connsiteY3" fmla="*/ 632698 h 632698"/>
                  <a:gd name="connsiteX4" fmla="*/ 0 w 161934"/>
                  <a:gd name="connsiteY4" fmla="*/ 88872 h 632698"/>
                  <a:gd name="connsiteX0" fmla="*/ 0 w 161934"/>
                  <a:gd name="connsiteY0" fmla="*/ 88872 h 632698"/>
                  <a:gd name="connsiteX1" fmla="*/ 161934 w 161934"/>
                  <a:gd name="connsiteY1" fmla="*/ 0 h 632698"/>
                  <a:gd name="connsiteX2" fmla="*/ 161934 w 161934"/>
                  <a:gd name="connsiteY2" fmla="*/ 612948 h 632698"/>
                  <a:gd name="connsiteX3" fmla="*/ 59248 w 161934"/>
                  <a:gd name="connsiteY3" fmla="*/ 632698 h 632698"/>
                  <a:gd name="connsiteX4" fmla="*/ 0 w 161934"/>
                  <a:gd name="connsiteY4" fmla="*/ 88872 h 632698"/>
                  <a:gd name="connsiteX0" fmla="*/ 0 w 161934"/>
                  <a:gd name="connsiteY0" fmla="*/ 88872 h 656397"/>
                  <a:gd name="connsiteX1" fmla="*/ 161934 w 161934"/>
                  <a:gd name="connsiteY1" fmla="*/ 0 h 656397"/>
                  <a:gd name="connsiteX2" fmla="*/ 161934 w 161934"/>
                  <a:gd name="connsiteY2" fmla="*/ 612948 h 656397"/>
                  <a:gd name="connsiteX3" fmla="*/ 11849 w 161934"/>
                  <a:gd name="connsiteY3" fmla="*/ 656397 h 656397"/>
                  <a:gd name="connsiteX4" fmla="*/ 0 w 161934"/>
                  <a:gd name="connsiteY4" fmla="*/ 88872 h 656397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61934"/>
                  <a:gd name="connsiteY0" fmla="*/ 154045 h 721570"/>
                  <a:gd name="connsiteX1" fmla="*/ 13813 w 161934"/>
                  <a:gd name="connsiteY1" fmla="*/ 0 h 721570"/>
                  <a:gd name="connsiteX2" fmla="*/ 161934 w 161934"/>
                  <a:gd name="connsiteY2" fmla="*/ 678121 h 721570"/>
                  <a:gd name="connsiteX3" fmla="*/ 11849 w 161934"/>
                  <a:gd name="connsiteY3" fmla="*/ 721570 h 721570"/>
                  <a:gd name="connsiteX4" fmla="*/ 0 w 161934"/>
                  <a:gd name="connsiteY4" fmla="*/ 154045 h 721570"/>
                  <a:gd name="connsiteX0" fmla="*/ 0 w 197483"/>
                  <a:gd name="connsiteY0" fmla="*/ 154045 h 788718"/>
                  <a:gd name="connsiteX1" fmla="*/ 13813 w 197483"/>
                  <a:gd name="connsiteY1" fmla="*/ 0 h 788718"/>
                  <a:gd name="connsiteX2" fmla="*/ 197483 w 197483"/>
                  <a:gd name="connsiteY2" fmla="*/ 788718 h 788718"/>
                  <a:gd name="connsiteX3" fmla="*/ 11849 w 197483"/>
                  <a:gd name="connsiteY3" fmla="*/ 721570 h 788718"/>
                  <a:gd name="connsiteX4" fmla="*/ 0 w 197483"/>
                  <a:gd name="connsiteY4" fmla="*/ 154045 h 788718"/>
                  <a:gd name="connsiteX0" fmla="*/ 0 w 197483"/>
                  <a:gd name="connsiteY0" fmla="*/ 154045 h 834142"/>
                  <a:gd name="connsiteX1" fmla="*/ 13813 w 197483"/>
                  <a:gd name="connsiteY1" fmla="*/ 0 h 834142"/>
                  <a:gd name="connsiteX2" fmla="*/ 197483 w 197483"/>
                  <a:gd name="connsiteY2" fmla="*/ 788718 h 834142"/>
                  <a:gd name="connsiteX3" fmla="*/ 11849 w 197483"/>
                  <a:gd name="connsiteY3" fmla="*/ 834142 h 834142"/>
                  <a:gd name="connsiteX4" fmla="*/ 0 w 197483"/>
                  <a:gd name="connsiteY4" fmla="*/ 154045 h 834142"/>
                  <a:gd name="connsiteX0" fmla="*/ 0 w 201433"/>
                  <a:gd name="connsiteY0" fmla="*/ 177744 h 834142"/>
                  <a:gd name="connsiteX1" fmla="*/ 17763 w 201433"/>
                  <a:gd name="connsiteY1" fmla="*/ 0 h 834142"/>
                  <a:gd name="connsiteX2" fmla="*/ 201433 w 201433"/>
                  <a:gd name="connsiteY2" fmla="*/ 788718 h 834142"/>
                  <a:gd name="connsiteX3" fmla="*/ 15799 w 201433"/>
                  <a:gd name="connsiteY3" fmla="*/ 834142 h 834142"/>
                  <a:gd name="connsiteX4" fmla="*/ 0 w 201433"/>
                  <a:gd name="connsiteY4" fmla="*/ 177744 h 834142"/>
                  <a:gd name="connsiteX0" fmla="*/ 0 w 201433"/>
                  <a:gd name="connsiteY0" fmla="*/ 185644 h 842042"/>
                  <a:gd name="connsiteX1" fmla="*/ 19738 w 201433"/>
                  <a:gd name="connsiteY1" fmla="*/ 0 h 842042"/>
                  <a:gd name="connsiteX2" fmla="*/ 201433 w 201433"/>
                  <a:gd name="connsiteY2" fmla="*/ 796618 h 842042"/>
                  <a:gd name="connsiteX3" fmla="*/ 15799 w 201433"/>
                  <a:gd name="connsiteY3" fmla="*/ 842042 h 842042"/>
                  <a:gd name="connsiteX4" fmla="*/ 0 w 201433"/>
                  <a:gd name="connsiteY4" fmla="*/ 185644 h 8420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1433" h="842042">
                    <a:moveTo>
                      <a:pt x="0" y="185644"/>
                    </a:moveTo>
                    <a:lnTo>
                      <a:pt x="19738" y="0"/>
                    </a:lnTo>
                    <a:cubicBezTo>
                      <a:pt x="246857" y="166792"/>
                      <a:pt x="152059" y="570578"/>
                      <a:pt x="201433" y="796618"/>
                    </a:cubicBezTo>
                    <a:lnTo>
                      <a:pt x="15799" y="842042"/>
                    </a:lnTo>
                    <a:cubicBezTo>
                      <a:pt x="25674" y="605468"/>
                      <a:pt x="23699" y="376793"/>
                      <a:pt x="0" y="18564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3" name="Oval 40">
              <a:extLst>
                <a:ext uri="{FF2B5EF4-FFF2-40B4-BE49-F238E27FC236}">
                  <a16:creationId xmlns:a16="http://schemas.microsoft.com/office/drawing/2014/main" id="{D2AECAA3-9A34-495A-B75F-B8B9458B10AD}"/>
                </a:ext>
              </a:extLst>
            </p:cNvPr>
            <p:cNvSpPr/>
            <p:nvPr/>
          </p:nvSpPr>
          <p:spPr>
            <a:xfrm>
              <a:off x="2060619" y="2102222"/>
              <a:ext cx="130184" cy="130184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4" name="Oval 41">
              <a:extLst>
                <a:ext uri="{FF2B5EF4-FFF2-40B4-BE49-F238E27FC236}">
                  <a16:creationId xmlns:a16="http://schemas.microsoft.com/office/drawing/2014/main" id="{CF83529B-1065-4226-9522-BB200E192690}"/>
                </a:ext>
              </a:extLst>
            </p:cNvPr>
            <p:cNvSpPr/>
            <p:nvPr/>
          </p:nvSpPr>
          <p:spPr>
            <a:xfrm>
              <a:off x="2533007" y="2098324"/>
              <a:ext cx="130184" cy="130184"/>
            </a:xfrm>
            <a:prstGeom prst="ellipse">
              <a:avLst/>
            </a:prstGeom>
            <a:solidFill>
              <a:srgbClr val="FF0000">
                <a:alpha val="1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5" name="Rectangle: Rounded Corners 42">
              <a:extLst>
                <a:ext uri="{FF2B5EF4-FFF2-40B4-BE49-F238E27FC236}">
                  <a16:creationId xmlns:a16="http://schemas.microsoft.com/office/drawing/2014/main" id="{06628D34-983D-41C3-B657-90A8253776F5}"/>
                </a:ext>
              </a:extLst>
            </p:cNvPr>
            <p:cNvSpPr/>
            <p:nvPr/>
          </p:nvSpPr>
          <p:spPr>
            <a:xfrm>
              <a:off x="2104981" y="1904195"/>
              <a:ext cx="109472" cy="46952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6" name="Rectangle: Rounded Corners 43">
              <a:extLst>
                <a:ext uri="{FF2B5EF4-FFF2-40B4-BE49-F238E27FC236}">
                  <a16:creationId xmlns:a16="http://schemas.microsoft.com/office/drawing/2014/main" id="{A01E51EE-ACB7-495F-85A4-10695593A5AE}"/>
                </a:ext>
              </a:extLst>
            </p:cNvPr>
            <p:cNvSpPr/>
            <p:nvPr/>
          </p:nvSpPr>
          <p:spPr>
            <a:xfrm>
              <a:off x="2515330" y="1904195"/>
              <a:ext cx="109472" cy="46952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7" name="Block Arc 71">
              <a:extLst>
                <a:ext uri="{FF2B5EF4-FFF2-40B4-BE49-F238E27FC236}">
                  <a16:creationId xmlns:a16="http://schemas.microsoft.com/office/drawing/2014/main" id="{99E5313B-B0E5-4921-83B6-02BDE176E369}"/>
                </a:ext>
              </a:extLst>
            </p:cNvPr>
            <p:cNvSpPr/>
            <p:nvPr/>
          </p:nvSpPr>
          <p:spPr>
            <a:xfrm rot="616168">
              <a:off x="2084378" y="1977527"/>
              <a:ext cx="178409" cy="203658"/>
            </a:xfrm>
            <a:prstGeom prst="blockArc">
              <a:avLst>
                <a:gd name="adj1" fmla="val 12396764"/>
                <a:gd name="adj2" fmla="val 18993227"/>
                <a:gd name="adj3" fmla="val 13913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8" name="Oval 72">
              <a:extLst>
                <a:ext uri="{FF2B5EF4-FFF2-40B4-BE49-F238E27FC236}">
                  <a16:creationId xmlns:a16="http://schemas.microsoft.com/office/drawing/2014/main" id="{43A583E3-E16D-465D-8AF0-75D9A6AD2B14}"/>
                </a:ext>
              </a:extLst>
            </p:cNvPr>
            <p:cNvSpPr/>
            <p:nvPr/>
          </p:nvSpPr>
          <p:spPr>
            <a:xfrm rot="616168">
              <a:off x="2096890" y="2019886"/>
              <a:ext cx="25422" cy="28081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19" name="Oval 73">
              <a:extLst>
                <a:ext uri="{FF2B5EF4-FFF2-40B4-BE49-F238E27FC236}">
                  <a16:creationId xmlns:a16="http://schemas.microsoft.com/office/drawing/2014/main" id="{4FFEDA23-2350-4F19-B1BA-25FC3A7A83EC}"/>
                </a:ext>
              </a:extLst>
            </p:cNvPr>
            <p:cNvSpPr/>
            <p:nvPr/>
          </p:nvSpPr>
          <p:spPr>
            <a:xfrm rot="616168">
              <a:off x="2227021" y="2014587"/>
              <a:ext cx="25422" cy="28081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0" name="Rectangle: Rounded Corners 45">
              <a:extLst>
                <a:ext uri="{FF2B5EF4-FFF2-40B4-BE49-F238E27FC236}">
                  <a16:creationId xmlns:a16="http://schemas.microsoft.com/office/drawing/2014/main" id="{42B7C4F7-6AEC-427F-87A0-ABD485D06DA6}"/>
                </a:ext>
              </a:extLst>
            </p:cNvPr>
            <p:cNvSpPr/>
            <p:nvPr/>
          </p:nvSpPr>
          <p:spPr>
            <a:xfrm rot="1906099">
              <a:off x="2094899" y="1983540"/>
              <a:ext cx="52177" cy="23497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1" name="Block Arc 68">
              <a:extLst>
                <a:ext uri="{FF2B5EF4-FFF2-40B4-BE49-F238E27FC236}">
                  <a16:creationId xmlns:a16="http://schemas.microsoft.com/office/drawing/2014/main" id="{CE5D367A-FD7B-4AA8-9D1D-C4823CC70001}"/>
                </a:ext>
              </a:extLst>
            </p:cNvPr>
            <p:cNvSpPr/>
            <p:nvPr/>
          </p:nvSpPr>
          <p:spPr>
            <a:xfrm rot="20983832" flipH="1">
              <a:off x="2463012" y="1971607"/>
              <a:ext cx="178409" cy="203658"/>
            </a:xfrm>
            <a:prstGeom prst="blockArc">
              <a:avLst>
                <a:gd name="adj1" fmla="val 12396764"/>
                <a:gd name="adj2" fmla="val 18993227"/>
                <a:gd name="adj3" fmla="val 13913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2" name="Oval 69">
              <a:extLst>
                <a:ext uri="{FF2B5EF4-FFF2-40B4-BE49-F238E27FC236}">
                  <a16:creationId xmlns:a16="http://schemas.microsoft.com/office/drawing/2014/main" id="{0111786A-251B-48C1-83DB-AB17C033DD53}"/>
                </a:ext>
              </a:extLst>
            </p:cNvPr>
            <p:cNvSpPr/>
            <p:nvPr/>
          </p:nvSpPr>
          <p:spPr>
            <a:xfrm rot="20983832" flipH="1">
              <a:off x="2855834" y="2405209"/>
              <a:ext cx="25422" cy="28081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3" name="Oval 70">
              <a:extLst>
                <a:ext uri="{FF2B5EF4-FFF2-40B4-BE49-F238E27FC236}">
                  <a16:creationId xmlns:a16="http://schemas.microsoft.com/office/drawing/2014/main" id="{9BFBB831-D9C0-46F3-A9DB-61B4E8A67947}"/>
                </a:ext>
              </a:extLst>
            </p:cNvPr>
            <p:cNvSpPr/>
            <p:nvPr/>
          </p:nvSpPr>
          <p:spPr>
            <a:xfrm rot="20983832" flipH="1">
              <a:off x="2473356" y="2008667"/>
              <a:ext cx="25422" cy="28081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4" name="Rectangle: Rounded Corners 47">
              <a:extLst>
                <a:ext uri="{FF2B5EF4-FFF2-40B4-BE49-F238E27FC236}">
                  <a16:creationId xmlns:a16="http://schemas.microsoft.com/office/drawing/2014/main" id="{BC85B1CB-FAF2-4B4E-BC30-6F383DDA4BA7}"/>
                </a:ext>
              </a:extLst>
            </p:cNvPr>
            <p:cNvSpPr/>
            <p:nvPr/>
          </p:nvSpPr>
          <p:spPr>
            <a:xfrm rot="19693901" flipV="1">
              <a:off x="2569599" y="1974739"/>
              <a:ext cx="52177" cy="23497"/>
            </a:xfrm>
            <a:prstGeom prst="roundRect">
              <a:avLst>
                <a:gd name="adj" fmla="val 50000"/>
              </a:avLst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5" name="Oval 55">
              <a:extLst>
                <a:ext uri="{FF2B5EF4-FFF2-40B4-BE49-F238E27FC236}">
                  <a16:creationId xmlns:a16="http://schemas.microsoft.com/office/drawing/2014/main" id="{F70E3174-7403-421B-A2B0-BBD16BE06604}"/>
                </a:ext>
              </a:extLst>
            </p:cNvPr>
            <p:cNvSpPr/>
            <p:nvPr/>
          </p:nvSpPr>
          <p:spPr>
            <a:xfrm>
              <a:off x="2136697" y="1991819"/>
              <a:ext cx="74630" cy="74630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6" name="Oval 56">
              <a:extLst>
                <a:ext uri="{FF2B5EF4-FFF2-40B4-BE49-F238E27FC236}">
                  <a16:creationId xmlns:a16="http://schemas.microsoft.com/office/drawing/2014/main" id="{5C053F9C-ADDD-4718-8401-5B1C2D810931}"/>
                </a:ext>
              </a:extLst>
            </p:cNvPr>
            <p:cNvSpPr/>
            <p:nvPr/>
          </p:nvSpPr>
          <p:spPr>
            <a:xfrm flipH="1">
              <a:off x="2515330" y="1985899"/>
              <a:ext cx="74630" cy="74630"/>
            </a:xfrm>
            <a:prstGeom prst="ellipse">
              <a:avLst/>
            </a:prstGeom>
            <a:solidFill>
              <a:srgbClr val="703B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27" name="Arm">
            <a:extLst>
              <a:ext uri="{FF2B5EF4-FFF2-40B4-BE49-F238E27FC236}">
                <a16:creationId xmlns:a16="http://schemas.microsoft.com/office/drawing/2014/main" id="{E0DF9690-B0B8-4E5B-9188-7F148A26F78A}"/>
              </a:ext>
            </a:extLst>
          </p:cNvPr>
          <p:cNvGrpSpPr/>
          <p:nvPr/>
        </p:nvGrpSpPr>
        <p:grpSpPr>
          <a:xfrm rot="459843">
            <a:off x="2633893" y="3227898"/>
            <a:ext cx="900701" cy="1766642"/>
            <a:chOff x="2535777" y="3065314"/>
            <a:chExt cx="532601" cy="981990"/>
          </a:xfrm>
        </p:grpSpPr>
        <p:sp>
          <p:nvSpPr>
            <p:cNvPr id="128" name="Rectangle: Rounded Corners 206">
              <a:extLst>
                <a:ext uri="{FF2B5EF4-FFF2-40B4-BE49-F238E27FC236}">
                  <a16:creationId xmlns:a16="http://schemas.microsoft.com/office/drawing/2014/main" id="{4B7797F5-19A2-4DD0-A4AF-E6F45E37CD70}"/>
                </a:ext>
              </a:extLst>
            </p:cNvPr>
            <p:cNvSpPr/>
            <p:nvPr/>
          </p:nvSpPr>
          <p:spPr>
            <a:xfrm rot="912596">
              <a:off x="2535777" y="3135936"/>
              <a:ext cx="196134" cy="91136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29" name="Oval 12">
              <a:extLst>
                <a:ext uri="{FF2B5EF4-FFF2-40B4-BE49-F238E27FC236}">
                  <a16:creationId xmlns:a16="http://schemas.microsoft.com/office/drawing/2014/main" id="{F45EE3BB-D1A4-4108-8C2F-9148C5826B25}"/>
                </a:ext>
              </a:extLst>
            </p:cNvPr>
            <p:cNvSpPr/>
            <p:nvPr/>
          </p:nvSpPr>
          <p:spPr>
            <a:xfrm rot="19627584">
              <a:off x="2646424" y="3065314"/>
              <a:ext cx="421954" cy="223855"/>
            </a:xfrm>
            <a:custGeom>
              <a:avLst/>
              <a:gdLst>
                <a:gd name="connsiteX0" fmla="*/ 0 w 340404"/>
                <a:gd name="connsiteY0" fmla="*/ 170202 h 340404"/>
                <a:gd name="connsiteX1" fmla="*/ 170202 w 340404"/>
                <a:gd name="connsiteY1" fmla="*/ 0 h 340404"/>
                <a:gd name="connsiteX2" fmla="*/ 340404 w 340404"/>
                <a:gd name="connsiteY2" fmla="*/ 170202 h 340404"/>
                <a:gd name="connsiteX3" fmla="*/ 170202 w 340404"/>
                <a:gd name="connsiteY3" fmla="*/ 340404 h 340404"/>
                <a:gd name="connsiteX4" fmla="*/ 0 w 340404"/>
                <a:gd name="connsiteY4" fmla="*/ 170202 h 340404"/>
                <a:gd name="connsiteX0" fmla="*/ 58 w 340462"/>
                <a:gd name="connsiteY0" fmla="*/ 46217 h 216419"/>
                <a:gd name="connsiteX1" fmla="*/ 156510 w 340462"/>
                <a:gd name="connsiteY1" fmla="*/ 30707 h 216419"/>
                <a:gd name="connsiteX2" fmla="*/ 340462 w 340462"/>
                <a:gd name="connsiteY2" fmla="*/ 46217 h 216419"/>
                <a:gd name="connsiteX3" fmla="*/ 170260 w 340462"/>
                <a:gd name="connsiteY3" fmla="*/ 216419 h 216419"/>
                <a:gd name="connsiteX4" fmla="*/ 58 w 340462"/>
                <a:gd name="connsiteY4" fmla="*/ 46217 h 216419"/>
                <a:gd name="connsiteX0" fmla="*/ 3908 w 344312"/>
                <a:gd name="connsiteY0" fmla="*/ 46217 h 216419"/>
                <a:gd name="connsiteX1" fmla="*/ 160360 w 344312"/>
                <a:gd name="connsiteY1" fmla="*/ 30707 h 216419"/>
                <a:gd name="connsiteX2" fmla="*/ 344312 w 344312"/>
                <a:gd name="connsiteY2" fmla="*/ 46217 h 216419"/>
                <a:gd name="connsiteX3" fmla="*/ 174110 w 344312"/>
                <a:gd name="connsiteY3" fmla="*/ 216419 h 216419"/>
                <a:gd name="connsiteX4" fmla="*/ 3908 w 344312"/>
                <a:gd name="connsiteY4" fmla="*/ 46217 h 21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312" h="216419">
                  <a:moveTo>
                    <a:pt x="3908" y="46217"/>
                  </a:moveTo>
                  <a:cubicBezTo>
                    <a:pt x="29117" y="-43174"/>
                    <a:pt x="66360" y="30707"/>
                    <a:pt x="160360" y="30707"/>
                  </a:cubicBezTo>
                  <a:cubicBezTo>
                    <a:pt x="254360" y="30707"/>
                    <a:pt x="344312" y="-47783"/>
                    <a:pt x="344312" y="46217"/>
                  </a:cubicBezTo>
                  <a:cubicBezTo>
                    <a:pt x="344312" y="140217"/>
                    <a:pt x="268110" y="216419"/>
                    <a:pt x="174110" y="216419"/>
                  </a:cubicBezTo>
                  <a:cubicBezTo>
                    <a:pt x="80110" y="216419"/>
                    <a:pt x="-21301" y="135608"/>
                    <a:pt x="3908" y="46217"/>
                  </a:cubicBezTo>
                  <a:close/>
                </a:path>
              </a:pathLst>
            </a:cu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pic>
        <p:nvPicPr>
          <p:cNvPr id="59" name="Magnifying glass icon">
            <a:extLst>
              <a:ext uri="{FF2B5EF4-FFF2-40B4-BE49-F238E27FC236}">
                <a16:creationId xmlns:a16="http://schemas.microsoft.com/office/drawing/2014/main" id="{969EE585-92A4-4E69-B332-E5D02A7E168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895303" y="402926"/>
            <a:ext cx="408819" cy="5288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93470" y="2107501"/>
            <a:ext cx="66057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thật là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hoặc có thể được chứng minh với bằng chứng.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9889" y="3547098"/>
            <a:ext cx="68545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60431" y="5220027"/>
            <a:ext cx="2369151" cy="69951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 NIỆM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4" descr="Hình ảnh Giấy Bài Viết Bút Ghi Chép, Hồ, Sơ, Bút miễn phí tải tập tin PNG  PSDComment và Vecto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3593">
            <a:off x="10517631" y="5169335"/>
            <a:ext cx="1376218" cy="137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0190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raphic 23">
            <a:extLst>
              <a:ext uri="{FF2B5EF4-FFF2-40B4-BE49-F238E27FC236}">
                <a16:creationId xmlns:a16="http://schemas.microsoft.com/office/drawing/2014/main" id="{56CD052D-A353-46C6-9D38-52A251120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5143500 h 5143500"/>
              <a:gd name="connsiteX3" fmla="*/ 8453718 w 9144000"/>
              <a:gd name="connsiteY3" fmla="*/ 5143500 h 5143500"/>
              <a:gd name="connsiteX4" fmla="*/ 8453718 w 9144000"/>
              <a:gd name="connsiteY4" fmla="*/ 4959766 h 5143500"/>
              <a:gd name="connsiteX5" fmla="*/ 5674668 w 9144000"/>
              <a:gd name="connsiteY5" fmla="*/ 4959766 h 5143500"/>
              <a:gd name="connsiteX6" fmla="*/ 5674668 w 9144000"/>
              <a:gd name="connsiteY6" fmla="*/ 5143500 h 5143500"/>
              <a:gd name="connsiteX7" fmla="*/ 0 w 9144000"/>
              <a:gd name="connsiteY7" fmla="*/ 5143500 h 5143500"/>
              <a:gd name="connsiteX8" fmla="*/ 0 w 9144000"/>
              <a:gd name="connsiteY8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5143500"/>
                </a:lnTo>
                <a:lnTo>
                  <a:pt x="8453718" y="5143500"/>
                </a:lnTo>
                <a:lnTo>
                  <a:pt x="8453718" y="4959766"/>
                </a:lnTo>
                <a:lnTo>
                  <a:pt x="5674668" y="4959766"/>
                </a:lnTo>
                <a:lnTo>
                  <a:pt x="5674668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A02F2A3F-90F2-4447-A93E-2921DD7B2BE4}"/>
              </a:ext>
            </a:extLst>
          </p:cNvPr>
          <p:cNvSpPr/>
          <p:nvPr/>
        </p:nvSpPr>
        <p:spPr>
          <a:xfrm>
            <a:off x="211848" y="244979"/>
            <a:ext cx="11768304" cy="6368041"/>
          </a:xfrm>
          <a:custGeom>
            <a:avLst/>
            <a:gdLst>
              <a:gd name="connsiteX0" fmla="*/ 214778 w 8826228"/>
              <a:gd name="connsiteY0" fmla="*/ 0 h 4776031"/>
              <a:gd name="connsiteX1" fmla="*/ 8611450 w 8826228"/>
              <a:gd name="connsiteY1" fmla="*/ 0 h 4776031"/>
              <a:gd name="connsiteX2" fmla="*/ 8826228 w 8826228"/>
              <a:gd name="connsiteY2" fmla="*/ 214778 h 4776031"/>
              <a:gd name="connsiteX3" fmla="*/ 8826228 w 8826228"/>
              <a:gd name="connsiteY3" fmla="*/ 4561253 h 4776031"/>
              <a:gd name="connsiteX4" fmla="*/ 8611450 w 8826228"/>
              <a:gd name="connsiteY4" fmla="*/ 4776031 h 4776031"/>
              <a:gd name="connsiteX5" fmla="*/ 8090812 w 8826228"/>
              <a:gd name="connsiteY5" fmla="*/ 4776031 h 4776031"/>
              <a:gd name="connsiteX6" fmla="*/ 8090812 w 8826228"/>
              <a:gd name="connsiteY6" fmla="*/ 3668529 h 4776031"/>
              <a:gd name="connsiteX7" fmla="*/ 5699304 w 8826228"/>
              <a:gd name="connsiteY7" fmla="*/ 3668529 h 4776031"/>
              <a:gd name="connsiteX8" fmla="*/ 5699304 w 8826228"/>
              <a:gd name="connsiteY8" fmla="*/ 4776031 h 4776031"/>
              <a:gd name="connsiteX9" fmla="*/ 214778 w 8826228"/>
              <a:gd name="connsiteY9" fmla="*/ 4776031 h 4776031"/>
              <a:gd name="connsiteX10" fmla="*/ 0 w 8826228"/>
              <a:gd name="connsiteY10" fmla="*/ 4561253 h 4776031"/>
              <a:gd name="connsiteX11" fmla="*/ 0 w 8826228"/>
              <a:gd name="connsiteY11" fmla="*/ 214778 h 4776031"/>
              <a:gd name="connsiteX12" fmla="*/ 214778 w 8826228"/>
              <a:gd name="connsiteY12" fmla="*/ 0 h 477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26228" h="4776031">
                <a:moveTo>
                  <a:pt x="214778" y="0"/>
                </a:moveTo>
                <a:lnTo>
                  <a:pt x="8611450" y="0"/>
                </a:lnTo>
                <a:cubicBezTo>
                  <a:pt x="8730069" y="0"/>
                  <a:pt x="8826228" y="96159"/>
                  <a:pt x="8826228" y="214778"/>
                </a:cubicBezTo>
                <a:lnTo>
                  <a:pt x="8826228" y="4561253"/>
                </a:lnTo>
                <a:cubicBezTo>
                  <a:pt x="8826228" y="4679872"/>
                  <a:pt x="8730069" y="4776031"/>
                  <a:pt x="8611450" y="4776031"/>
                </a:cubicBezTo>
                <a:lnTo>
                  <a:pt x="8090812" y="4776031"/>
                </a:lnTo>
                <a:lnTo>
                  <a:pt x="8090812" y="3668529"/>
                </a:lnTo>
                <a:lnTo>
                  <a:pt x="5699304" y="3668529"/>
                </a:lnTo>
                <a:lnTo>
                  <a:pt x="5699304" y="4776031"/>
                </a:lnTo>
                <a:lnTo>
                  <a:pt x="214778" y="4776031"/>
                </a:lnTo>
                <a:cubicBezTo>
                  <a:pt x="96159" y="4776031"/>
                  <a:pt x="0" y="4679872"/>
                  <a:pt x="0" y="4561253"/>
                </a:cubicBezTo>
                <a:lnTo>
                  <a:pt x="0" y="214778"/>
                </a:lnTo>
                <a:cubicBezTo>
                  <a:pt x="0" y="96159"/>
                  <a:pt x="96159" y="0"/>
                  <a:pt x="21477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BAA51E7-A29D-4394-A7B8-E54DDC69CEBB}"/>
              </a:ext>
            </a:extLst>
          </p:cNvPr>
          <p:cNvGrpSpPr/>
          <p:nvPr/>
        </p:nvGrpSpPr>
        <p:grpSpPr>
          <a:xfrm>
            <a:off x="922795" y="4551580"/>
            <a:ext cx="654145" cy="1443341"/>
            <a:chOff x="5993168" y="2783390"/>
            <a:chExt cx="490609" cy="1082506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D1DD6C4-B54B-4885-95AE-D823AB5B76AB}"/>
                </a:ext>
              </a:extLst>
            </p:cNvPr>
            <p:cNvSpPr/>
            <p:nvPr/>
          </p:nvSpPr>
          <p:spPr>
            <a:xfrm>
              <a:off x="6037245" y="2783390"/>
              <a:ext cx="446532" cy="1082506"/>
            </a:xfrm>
            <a:custGeom>
              <a:avLst/>
              <a:gdLst>
                <a:gd name="connsiteX0" fmla="*/ 39602 w 235743"/>
                <a:gd name="connsiteY0" fmla="*/ -458 h 571500"/>
                <a:gd name="connsiteX1" fmla="*/ 191050 w 235743"/>
                <a:gd name="connsiteY1" fmla="*/ -458 h 571500"/>
                <a:gd name="connsiteX2" fmla="*/ 234913 w 235743"/>
                <a:gd name="connsiteY2" fmla="*/ 35453 h 571500"/>
                <a:gd name="connsiteX3" fmla="*/ 234913 w 235743"/>
                <a:gd name="connsiteY3" fmla="*/ 535695 h 571500"/>
                <a:gd name="connsiteX4" fmla="*/ 208124 w 235743"/>
                <a:gd name="connsiteY4" fmla="*/ 568785 h 571500"/>
                <a:gd name="connsiteX5" fmla="*/ 194480 w 235743"/>
                <a:gd name="connsiteY5" fmla="*/ 571042 h 571500"/>
                <a:gd name="connsiteX6" fmla="*/ 43032 w 235743"/>
                <a:gd name="connsiteY6" fmla="*/ 571042 h 571500"/>
                <a:gd name="connsiteX7" fmla="*/ -831 w 235743"/>
                <a:gd name="connsiteY7" fmla="*/ 535131 h 571500"/>
                <a:gd name="connsiteX8" fmla="*/ -831 w 235743"/>
                <a:gd name="connsiteY8" fmla="*/ 34889 h 571500"/>
                <a:gd name="connsiteX9" fmla="*/ 25958 w 235743"/>
                <a:gd name="connsiteY9" fmla="*/ 1799 h 571500"/>
                <a:gd name="connsiteX10" fmla="*/ 39602 w 235743"/>
                <a:gd name="connsiteY10" fmla="*/ -458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5743" h="571500">
                  <a:moveTo>
                    <a:pt x="39602" y="-458"/>
                  </a:moveTo>
                  <a:lnTo>
                    <a:pt x="191050" y="-458"/>
                  </a:lnTo>
                  <a:cubicBezTo>
                    <a:pt x="215275" y="-458"/>
                    <a:pt x="234913" y="15622"/>
                    <a:pt x="234913" y="35453"/>
                  </a:cubicBezTo>
                  <a:lnTo>
                    <a:pt x="234913" y="535695"/>
                  </a:lnTo>
                  <a:cubicBezTo>
                    <a:pt x="234913" y="550575"/>
                    <a:pt x="223869" y="563334"/>
                    <a:pt x="208124" y="568785"/>
                  </a:cubicBezTo>
                  <a:lnTo>
                    <a:pt x="194480" y="571042"/>
                  </a:lnTo>
                  <a:lnTo>
                    <a:pt x="43032" y="571042"/>
                  </a:lnTo>
                  <a:cubicBezTo>
                    <a:pt x="18807" y="571042"/>
                    <a:pt x="-831" y="554962"/>
                    <a:pt x="-831" y="535131"/>
                  </a:cubicBezTo>
                  <a:lnTo>
                    <a:pt x="-831" y="34889"/>
                  </a:lnTo>
                  <a:cubicBezTo>
                    <a:pt x="-831" y="20016"/>
                    <a:pt x="10213" y="7250"/>
                    <a:pt x="25958" y="1799"/>
                  </a:cubicBezTo>
                  <a:lnTo>
                    <a:pt x="39602" y="-458"/>
                  </a:lnTo>
                  <a:close/>
                </a:path>
              </a:pathLst>
            </a:cu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endParaRPr lang="en-PH" sz="240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91E5513-3C94-4345-BE90-89EC5710C5D5}"/>
                </a:ext>
              </a:extLst>
            </p:cNvPr>
            <p:cNvSpPr/>
            <p:nvPr/>
          </p:nvSpPr>
          <p:spPr>
            <a:xfrm>
              <a:off x="5993168" y="2783390"/>
              <a:ext cx="433002" cy="1082506"/>
            </a:xfrm>
            <a:custGeom>
              <a:avLst/>
              <a:gdLst>
                <a:gd name="connsiteX0" fmla="*/ 44189 w 228600"/>
                <a:gd name="connsiteY0" fmla="*/ -458 h 571500"/>
                <a:gd name="connsiteX1" fmla="*/ 68828 w 228600"/>
                <a:gd name="connsiteY1" fmla="*/ -458 h 571500"/>
                <a:gd name="connsiteX2" fmla="*/ 54826 w 228600"/>
                <a:gd name="connsiteY2" fmla="*/ 1792 h 571500"/>
                <a:gd name="connsiteX3" fmla="*/ 27330 w 228600"/>
                <a:gd name="connsiteY3" fmla="*/ 34854 h 571500"/>
                <a:gd name="connsiteX4" fmla="*/ 27330 w 228600"/>
                <a:gd name="connsiteY4" fmla="*/ 534595 h 571500"/>
                <a:gd name="connsiteX5" fmla="*/ 72350 w 228600"/>
                <a:gd name="connsiteY5" fmla="*/ 570478 h 571500"/>
                <a:gd name="connsiteX6" fmla="*/ 227769 w 228600"/>
                <a:gd name="connsiteY6" fmla="*/ 570478 h 571500"/>
                <a:gd name="connsiteX7" fmla="*/ 224247 w 228600"/>
                <a:gd name="connsiteY7" fmla="*/ 571042 h 571500"/>
                <a:gd name="connsiteX8" fmla="*/ 44189 w 228600"/>
                <a:gd name="connsiteY8" fmla="*/ 571042 h 571500"/>
                <a:gd name="connsiteX9" fmla="*/ -831 w 228600"/>
                <a:gd name="connsiteY9" fmla="*/ 535167 h 571500"/>
                <a:gd name="connsiteX10" fmla="*/ -831 w 228600"/>
                <a:gd name="connsiteY10" fmla="*/ 35418 h 571500"/>
                <a:gd name="connsiteX11" fmla="*/ 44189 w 228600"/>
                <a:gd name="connsiteY11" fmla="*/ -458 h 57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" h="571500">
                  <a:moveTo>
                    <a:pt x="44189" y="-458"/>
                  </a:moveTo>
                  <a:lnTo>
                    <a:pt x="68828" y="-458"/>
                  </a:lnTo>
                  <a:lnTo>
                    <a:pt x="54826" y="1792"/>
                  </a:lnTo>
                  <a:cubicBezTo>
                    <a:pt x="38667" y="7243"/>
                    <a:pt x="27330" y="19994"/>
                    <a:pt x="27330" y="34854"/>
                  </a:cubicBezTo>
                  <a:lnTo>
                    <a:pt x="27330" y="534595"/>
                  </a:lnTo>
                  <a:cubicBezTo>
                    <a:pt x="27330" y="554412"/>
                    <a:pt x="47489" y="570478"/>
                    <a:pt x="72350" y="570478"/>
                  </a:cubicBezTo>
                  <a:lnTo>
                    <a:pt x="227769" y="570478"/>
                  </a:lnTo>
                  <a:lnTo>
                    <a:pt x="224247" y="571042"/>
                  </a:lnTo>
                  <a:lnTo>
                    <a:pt x="44189" y="571042"/>
                  </a:lnTo>
                  <a:cubicBezTo>
                    <a:pt x="19321" y="571042"/>
                    <a:pt x="-831" y="554976"/>
                    <a:pt x="-831" y="535167"/>
                  </a:cubicBezTo>
                  <a:lnTo>
                    <a:pt x="-831" y="35418"/>
                  </a:lnTo>
                  <a:cubicBezTo>
                    <a:pt x="-831" y="15608"/>
                    <a:pt x="19321" y="-458"/>
                    <a:pt x="44189" y="-458"/>
                  </a:cubicBezTo>
                  <a:close/>
                </a:path>
              </a:pathLst>
            </a:custGeom>
            <a:solidFill>
              <a:srgbClr val="F48093"/>
            </a:solidFill>
            <a:ln w="71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E6AB3D3-D327-43C7-A48D-C58C611BE054}"/>
              </a:ext>
            </a:extLst>
          </p:cNvPr>
          <p:cNvGrpSpPr/>
          <p:nvPr/>
        </p:nvGrpSpPr>
        <p:grpSpPr>
          <a:xfrm>
            <a:off x="4527103" y="3786520"/>
            <a:ext cx="667543" cy="2218198"/>
            <a:chOff x="6710329" y="2539825"/>
            <a:chExt cx="500657" cy="1312539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6CBCB21-B99F-4B28-9C5E-2B5D7AF5A561}"/>
                </a:ext>
              </a:extLst>
            </p:cNvPr>
            <p:cNvSpPr/>
            <p:nvPr/>
          </p:nvSpPr>
          <p:spPr>
            <a:xfrm>
              <a:off x="6750922" y="2539825"/>
              <a:ext cx="460064" cy="1312539"/>
            </a:xfrm>
            <a:custGeom>
              <a:avLst/>
              <a:gdLst>
                <a:gd name="connsiteX0" fmla="*/ 35081 w 242887"/>
                <a:gd name="connsiteY0" fmla="*/ -458 h 692944"/>
                <a:gd name="connsiteX1" fmla="*/ 197180 w 242887"/>
                <a:gd name="connsiteY1" fmla="*/ -458 h 692944"/>
                <a:gd name="connsiteX2" fmla="*/ 242057 w 242887"/>
                <a:gd name="connsiteY2" fmla="*/ 35647 h 692944"/>
                <a:gd name="connsiteX3" fmla="*/ 242057 w 242887"/>
                <a:gd name="connsiteY3" fmla="*/ 657839 h 692944"/>
                <a:gd name="connsiteX4" fmla="*/ 214646 w 242887"/>
                <a:gd name="connsiteY4" fmla="*/ 691107 h 692944"/>
                <a:gd name="connsiteX5" fmla="*/ 206145 w 242887"/>
                <a:gd name="connsiteY5" fmla="*/ 692486 h 692944"/>
                <a:gd name="connsiteX6" fmla="*/ 44046 w 242887"/>
                <a:gd name="connsiteY6" fmla="*/ 692486 h 692944"/>
                <a:gd name="connsiteX7" fmla="*/ -831 w 242887"/>
                <a:gd name="connsiteY7" fmla="*/ 656381 h 692944"/>
                <a:gd name="connsiteX8" fmla="*/ -831 w 242887"/>
                <a:gd name="connsiteY8" fmla="*/ 34189 h 692944"/>
                <a:gd name="connsiteX9" fmla="*/ 26579 w 242887"/>
                <a:gd name="connsiteY9" fmla="*/ 921 h 692944"/>
                <a:gd name="connsiteX10" fmla="*/ 35081 w 242887"/>
                <a:gd name="connsiteY10" fmla="*/ -458 h 692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2887" h="692944">
                  <a:moveTo>
                    <a:pt x="35081" y="-458"/>
                  </a:moveTo>
                  <a:lnTo>
                    <a:pt x="197180" y="-458"/>
                  </a:lnTo>
                  <a:cubicBezTo>
                    <a:pt x="221961" y="-458"/>
                    <a:pt x="242057" y="15708"/>
                    <a:pt x="242057" y="35647"/>
                  </a:cubicBezTo>
                  <a:lnTo>
                    <a:pt x="242057" y="657839"/>
                  </a:lnTo>
                  <a:cubicBezTo>
                    <a:pt x="242057" y="672791"/>
                    <a:pt x="230756" y="685621"/>
                    <a:pt x="214646" y="691107"/>
                  </a:cubicBezTo>
                  <a:lnTo>
                    <a:pt x="206145" y="692486"/>
                  </a:lnTo>
                  <a:lnTo>
                    <a:pt x="44046" y="692486"/>
                  </a:lnTo>
                  <a:cubicBezTo>
                    <a:pt x="19264" y="692486"/>
                    <a:pt x="-831" y="676320"/>
                    <a:pt x="-831" y="656381"/>
                  </a:cubicBezTo>
                  <a:lnTo>
                    <a:pt x="-831" y="34189"/>
                  </a:lnTo>
                  <a:cubicBezTo>
                    <a:pt x="-831" y="19237"/>
                    <a:pt x="10470" y="6407"/>
                    <a:pt x="26579" y="921"/>
                  </a:cubicBezTo>
                  <a:lnTo>
                    <a:pt x="35081" y="-458"/>
                  </a:lnTo>
                  <a:close/>
                </a:path>
              </a:pathLst>
            </a:custGeom>
            <a:solidFill>
              <a:srgbClr val="D1CCFC"/>
            </a:solidFill>
            <a:ln w="71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74CF67A-405B-41DD-BB75-ECDE0E1A2D7F}"/>
                </a:ext>
              </a:extLst>
            </p:cNvPr>
            <p:cNvSpPr/>
            <p:nvPr/>
          </p:nvSpPr>
          <p:spPr>
            <a:xfrm>
              <a:off x="6710329" y="2539825"/>
              <a:ext cx="433002" cy="1312539"/>
            </a:xfrm>
            <a:custGeom>
              <a:avLst/>
              <a:gdLst>
                <a:gd name="connsiteX0" fmla="*/ 43132 w 228600"/>
                <a:gd name="connsiteY0" fmla="*/ -458 h 692944"/>
                <a:gd name="connsiteX1" fmla="*/ 60198 w 228600"/>
                <a:gd name="connsiteY1" fmla="*/ -458 h 692944"/>
                <a:gd name="connsiteX2" fmla="*/ 51869 w 228600"/>
                <a:gd name="connsiteY2" fmla="*/ 921 h 692944"/>
                <a:gd name="connsiteX3" fmla="*/ 25015 w 228600"/>
                <a:gd name="connsiteY3" fmla="*/ 34118 h 692944"/>
                <a:gd name="connsiteX4" fmla="*/ 25015 w 228600"/>
                <a:gd name="connsiteY4" fmla="*/ 655003 h 692944"/>
                <a:gd name="connsiteX5" fmla="*/ 68978 w 228600"/>
                <a:gd name="connsiteY5" fmla="*/ 691036 h 692944"/>
                <a:gd name="connsiteX6" fmla="*/ 227769 w 228600"/>
                <a:gd name="connsiteY6" fmla="*/ 691036 h 692944"/>
                <a:gd name="connsiteX7" fmla="*/ 218983 w 228600"/>
                <a:gd name="connsiteY7" fmla="*/ 692486 h 692944"/>
                <a:gd name="connsiteX8" fmla="*/ 43132 w 228600"/>
                <a:gd name="connsiteY8" fmla="*/ 692486 h 692944"/>
                <a:gd name="connsiteX9" fmla="*/ -831 w 228600"/>
                <a:gd name="connsiteY9" fmla="*/ 656460 h 692944"/>
                <a:gd name="connsiteX10" fmla="*/ -831 w 228600"/>
                <a:gd name="connsiteY10" fmla="*/ 35568 h 692944"/>
                <a:gd name="connsiteX11" fmla="*/ 43132 w 228600"/>
                <a:gd name="connsiteY11" fmla="*/ -458 h 692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" h="692944">
                  <a:moveTo>
                    <a:pt x="43132" y="-458"/>
                  </a:moveTo>
                  <a:lnTo>
                    <a:pt x="60198" y="-458"/>
                  </a:lnTo>
                  <a:lnTo>
                    <a:pt x="51869" y="921"/>
                  </a:lnTo>
                  <a:cubicBezTo>
                    <a:pt x="36088" y="6386"/>
                    <a:pt x="25015" y="19194"/>
                    <a:pt x="25015" y="34118"/>
                  </a:cubicBezTo>
                  <a:lnTo>
                    <a:pt x="25015" y="655003"/>
                  </a:lnTo>
                  <a:cubicBezTo>
                    <a:pt x="25015" y="674905"/>
                    <a:pt x="44696" y="691036"/>
                    <a:pt x="68978" y="691036"/>
                  </a:cubicBezTo>
                  <a:lnTo>
                    <a:pt x="227769" y="691036"/>
                  </a:lnTo>
                  <a:lnTo>
                    <a:pt x="218983" y="692486"/>
                  </a:lnTo>
                  <a:lnTo>
                    <a:pt x="43132" y="692486"/>
                  </a:lnTo>
                  <a:cubicBezTo>
                    <a:pt x="18850" y="692486"/>
                    <a:pt x="-831" y="676355"/>
                    <a:pt x="-831" y="656460"/>
                  </a:cubicBezTo>
                  <a:lnTo>
                    <a:pt x="-831" y="35568"/>
                  </a:lnTo>
                  <a:cubicBezTo>
                    <a:pt x="-831" y="15673"/>
                    <a:pt x="18850" y="-458"/>
                    <a:pt x="43132" y="-458"/>
                  </a:cubicBezTo>
                  <a:close/>
                </a:path>
              </a:pathLst>
            </a:custGeom>
            <a:solidFill>
              <a:srgbClr val="A399FA"/>
            </a:solidFill>
            <a:ln w="71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</p:grpSp>
      <p:pic>
        <p:nvPicPr>
          <p:cNvPr id="25" name="Graphic 24">
            <a:extLst>
              <a:ext uri="{FF2B5EF4-FFF2-40B4-BE49-F238E27FC236}">
                <a16:creationId xmlns:a16="http://schemas.microsoft.com/office/drawing/2014/main" id="{EA76AEC0-E91C-435B-99D4-DD67A7A13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62059" t="96428" r="7549"/>
          <a:stretch/>
        </p:blipFill>
        <p:spPr>
          <a:xfrm>
            <a:off x="7566224" y="6613021"/>
            <a:ext cx="3705400" cy="244979"/>
          </a:xfrm>
          <a:custGeom>
            <a:avLst/>
            <a:gdLst>
              <a:gd name="connsiteX0" fmla="*/ 0 w 2779050"/>
              <a:gd name="connsiteY0" fmla="*/ 0 h 183734"/>
              <a:gd name="connsiteX1" fmla="*/ 2779050 w 2779050"/>
              <a:gd name="connsiteY1" fmla="*/ 0 h 183734"/>
              <a:gd name="connsiteX2" fmla="*/ 2779050 w 2779050"/>
              <a:gd name="connsiteY2" fmla="*/ 183734 h 183734"/>
              <a:gd name="connsiteX3" fmla="*/ 0 w 2779050"/>
              <a:gd name="connsiteY3" fmla="*/ 183734 h 183734"/>
              <a:gd name="connsiteX4" fmla="*/ 0 w 2779050"/>
              <a:gd name="connsiteY4" fmla="*/ 0 h 183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79050" h="183734">
                <a:moveTo>
                  <a:pt x="0" y="0"/>
                </a:moveTo>
                <a:lnTo>
                  <a:pt x="2779050" y="0"/>
                </a:lnTo>
                <a:lnTo>
                  <a:pt x="2779050" y="183734"/>
                </a:lnTo>
                <a:lnTo>
                  <a:pt x="0" y="183734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03004AA-D262-46CC-9959-C47BC657F23F}"/>
              </a:ext>
            </a:extLst>
          </p:cNvPr>
          <p:cNvSpPr/>
          <p:nvPr/>
        </p:nvSpPr>
        <p:spPr>
          <a:xfrm>
            <a:off x="7810920" y="5070573"/>
            <a:ext cx="3188677" cy="1542449"/>
          </a:xfrm>
          <a:custGeom>
            <a:avLst/>
            <a:gdLst>
              <a:gd name="connsiteX0" fmla="*/ 0 w 2391508"/>
              <a:gd name="connsiteY0" fmla="*/ 0 h 1107502"/>
              <a:gd name="connsiteX1" fmla="*/ 2391508 w 2391508"/>
              <a:gd name="connsiteY1" fmla="*/ 0 h 1107502"/>
              <a:gd name="connsiteX2" fmla="*/ 2391508 w 2391508"/>
              <a:gd name="connsiteY2" fmla="*/ 1107502 h 1107502"/>
              <a:gd name="connsiteX3" fmla="*/ 0 w 2391508"/>
              <a:gd name="connsiteY3" fmla="*/ 1107502 h 1107502"/>
              <a:gd name="connsiteX4" fmla="*/ 0 w 2391508"/>
              <a:gd name="connsiteY4" fmla="*/ 0 h 1107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1508" h="1107502">
                <a:moveTo>
                  <a:pt x="0" y="0"/>
                </a:moveTo>
                <a:lnTo>
                  <a:pt x="2391508" y="0"/>
                </a:lnTo>
                <a:lnTo>
                  <a:pt x="2391508" y="1107502"/>
                </a:lnTo>
                <a:lnTo>
                  <a:pt x="0" y="1107502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C3AD883-AD96-4A15-A212-D1A20C8AEF45}"/>
              </a:ext>
            </a:extLst>
          </p:cNvPr>
          <p:cNvSpPr/>
          <p:nvPr/>
        </p:nvSpPr>
        <p:spPr>
          <a:xfrm>
            <a:off x="529629" y="5994921"/>
            <a:ext cx="11180590" cy="213132"/>
          </a:xfrm>
          <a:prstGeom prst="roundRect">
            <a:avLst>
              <a:gd name="adj" fmla="val 50000"/>
            </a:avLst>
          </a:prstGeom>
          <a:solidFill>
            <a:srgbClr val="3AA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 sz="240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FEC1F60-C856-429D-ABB6-628196FB5940}"/>
              </a:ext>
            </a:extLst>
          </p:cNvPr>
          <p:cNvGrpSpPr/>
          <p:nvPr/>
        </p:nvGrpSpPr>
        <p:grpSpPr>
          <a:xfrm>
            <a:off x="8198933" y="3054914"/>
            <a:ext cx="685585" cy="2944782"/>
            <a:chOff x="7413958" y="2188010"/>
            <a:chExt cx="514189" cy="1664352"/>
          </a:xfrm>
        </p:grpSpPr>
        <p:sp>
          <p:nvSpPr>
            <p:cNvPr id="23" name="Freeform: Shape 10">
              <a:extLst>
                <a:ext uri="{FF2B5EF4-FFF2-40B4-BE49-F238E27FC236}">
                  <a16:creationId xmlns:a16="http://schemas.microsoft.com/office/drawing/2014/main" id="{21F4B0DB-AAEF-4037-998A-2C63A4D6105D}"/>
                </a:ext>
              </a:extLst>
            </p:cNvPr>
            <p:cNvSpPr/>
            <p:nvPr/>
          </p:nvSpPr>
          <p:spPr>
            <a:xfrm>
              <a:off x="7468083" y="2188010"/>
              <a:ext cx="460064" cy="1664352"/>
            </a:xfrm>
            <a:custGeom>
              <a:avLst/>
              <a:gdLst>
                <a:gd name="connsiteX0" fmla="*/ 44303 w 242887"/>
                <a:gd name="connsiteY0" fmla="*/ -458 h 878681"/>
                <a:gd name="connsiteX1" fmla="*/ 202373 w 242887"/>
                <a:gd name="connsiteY1" fmla="*/ -458 h 878681"/>
                <a:gd name="connsiteX2" fmla="*/ 214489 w 242887"/>
                <a:gd name="connsiteY2" fmla="*/ 1485 h 878681"/>
                <a:gd name="connsiteX3" fmla="*/ 242057 w 242887"/>
                <a:gd name="connsiteY3" fmla="*/ 34511 h 878681"/>
                <a:gd name="connsiteX4" fmla="*/ 242057 w 242887"/>
                <a:gd name="connsiteY4" fmla="*/ 842383 h 878681"/>
                <a:gd name="connsiteX5" fmla="*/ 196923 w 242887"/>
                <a:gd name="connsiteY5" fmla="*/ 878224 h 878681"/>
                <a:gd name="connsiteX6" fmla="*/ 38853 w 242887"/>
                <a:gd name="connsiteY6" fmla="*/ 878224 h 878681"/>
                <a:gd name="connsiteX7" fmla="*/ 26737 w 242887"/>
                <a:gd name="connsiteY7" fmla="*/ 876281 h 878681"/>
                <a:gd name="connsiteX8" fmla="*/ -831 w 242887"/>
                <a:gd name="connsiteY8" fmla="*/ 843255 h 878681"/>
                <a:gd name="connsiteX9" fmla="*/ -831 w 242887"/>
                <a:gd name="connsiteY9" fmla="*/ 35382 h 878681"/>
                <a:gd name="connsiteX10" fmla="*/ 44303 w 242887"/>
                <a:gd name="connsiteY10" fmla="*/ -458 h 878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2887" h="878681">
                  <a:moveTo>
                    <a:pt x="44303" y="-458"/>
                  </a:moveTo>
                  <a:lnTo>
                    <a:pt x="202373" y="-458"/>
                  </a:lnTo>
                  <a:lnTo>
                    <a:pt x="214489" y="1485"/>
                  </a:lnTo>
                  <a:cubicBezTo>
                    <a:pt x="230691" y="6929"/>
                    <a:pt x="242057" y="19666"/>
                    <a:pt x="242057" y="34511"/>
                  </a:cubicBezTo>
                  <a:lnTo>
                    <a:pt x="242057" y="842383"/>
                  </a:lnTo>
                  <a:cubicBezTo>
                    <a:pt x="242057" y="862179"/>
                    <a:pt x="221847" y="878224"/>
                    <a:pt x="196923" y="878224"/>
                  </a:cubicBezTo>
                  <a:lnTo>
                    <a:pt x="38853" y="878224"/>
                  </a:lnTo>
                  <a:lnTo>
                    <a:pt x="26737" y="876281"/>
                  </a:lnTo>
                  <a:cubicBezTo>
                    <a:pt x="10535" y="870837"/>
                    <a:pt x="-831" y="858100"/>
                    <a:pt x="-831" y="843255"/>
                  </a:cubicBezTo>
                  <a:lnTo>
                    <a:pt x="-831" y="35382"/>
                  </a:lnTo>
                  <a:cubicBezTo>
                    <a:pt x="-831" y="15587"/>
                    <a:pt x="19379" y="-458"/>
                    <a:pt x="44303" y="-458"/>
                  </a:cubicBezTo>
                  <a:close/>
                </a:path>
              </a:pathLst>
            </a:custGeom>
            <a:solidFill>
              <a:srgbClr val="C6E4A6"/>
            </a:solidFill>
            <a:ln w="71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  <p:sp>
          <p:nvSpPr>
            <p:cNvPr id="27" name="Freeform: Shape 11">
              <a:extLst>
                <a:ext uri="{FF2B5EF4-FFF2-40B4-BE49-F238E27FC236}">
                  <a16:creationId xmlns:a16="http://schemas.microsoft.com/office/drawing/2014/main" id="{6B4AE6F5-0F18-4FFB-BA87-6C3BC848D38D}"/>
                </a:ext>
              </a:extLst>
            </p:cNvPr>
            <p:cNvSpPr/>
            <p:nvPr/>
          </p:nvSpPr>
          <p:spPr>
            <a:xfrm>
              <a:off x="7413958" y="2188010"/>
              <a:ext cx="433002" cy="1664352"/>
            </a:xfrm>
            <a:custGeom>
              <a:avLst/>
              <a:gdLst>
                <a:gd name="connsiteX0" fmla="*/ 43811 w 228600"/>
                <a:gd name="connsiteY0" fmla="*/ -458 h 878681"/>
                <a:gd name="connsiteX1" fmla="*/ 222376 w 228600"/>
                <a:gd name="connsiteY1" fmla="*/ -458 h 878681"/>
                <a:gd name="connsiteX2" fmla="*/ 227769 w 228600"/>
                <a:gd name="connsiteY2" fmla="*/ 414 h 878681"/>
                <a:gd name="connsiteX3" fmla="*/ 71435 w 228600"/>
                <a:gd name="connsiteY3" fmla="*/ 414 h 878681"/>
                <a:gd name="connsiteX4" fmla="*/ 26794 w 228600"/>
                <a:gd name="connsiteY4" fmla="*/ 36225 h 878681"/>
                <a:gd name="connsiteX5" fmla="*/ 26794 w 228600"/>
                <a:gd name="connsiteY5" fmla="*/ 843291 h 878681"/>
                <a:gd name="connsiteX6" fmla="*/ 54062 w 228600"/>
                <a:gd name="connsiteY6" fmla="*/ 876281 h 878681"/>
                <a:gd name="connsiteX7" fmla="*/ 66042 w 228600"/>
                <a:gd name="connsiteY7" fmla="*/ 878224 h 878681"/>
                <a:gd name="connsiteX8" fmla="*/ 43811 w 228600"/>
                <a:gd name="connsiteY8" fmla="*/ 878224 h 878681"/>
                <a:gd name="connsiteX9" fmla="*/ -831 w 228600"/>
                <a:gd name="connsiteY9" fmla="*/ 842419 h 878681"/>
                <a:gd name="connsiteX10" fmla="*/ -831 w 228600"/>
                <a:gd name="connsiteY10" fmla="*/ 35347 h 878681"/>
                <a:gd name="connsiteX11" fmla="*/ 43811 w 228600"/>
                <a:gd name="connsiteY11" fmla="*/ -458 h 878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" h="878681">
                  <a:moveTo>
                    <a:pt x="43811" y="-458"/>
                  </a:moveTo>
                  <a:lnTo>
                    <a:pt x="222376" y="-458"/>
                  </a:lnTo>
                  <a:lnTo>
                    <a:pt x="227769" y="414"/>
                  </a:lnTo>
                  <a:lnTo>
                    <a:pt x="71435" y="414"/>
                  </a:lnTo>
                  <a:cubicBezTo>
                    <a:pt x="46782" y="414"/>
                    <a:pt x="26794" y="16444"/>
                    <a:pt x="26794" y="36225"/>
                  </a:cubicBezTo>
                  <a:lnTo>
                    <a:pt x="26794" y="843291"/>
                  </a:lnTo>
                  <a:cubicBezTo>
                    <a:pt x="26794" y="858121"/>
                    <a:pt x="38038" y="870844"/>
                    <a:pt x="54062" y="876281"/>
                  </a:cubicBezTo>
                  <a:lnTo>
                    <a:pt x="66042" y="878224"/>
                  </a:lnTo>
                  <a:lnTo>
                    <a:pt x="43811" y="878224"/>
                  </a:lnTo>
                  <a:cubicBezTo>
                    <a:pt x="19157" y="878224"/>
                    <a:pt x="-831" y="862193"/>
                    <a:pt x="-831" y="842419"/>
                  </a:cubicBezTo>
                  <a:lnTo>
                    <a:pt x="-831" y="35347"/>
                  </a:lnTo>
                  <a:cubicBezTo>
                    <a:pt x="-831" y="15573"/>
                    <a:pt x="19157" y="-458"/>
                    <a:pt x="43811" y="-458"/>
                  </a:cubicBezTo>
                  <a:close/>
                </a:path>
              </a:pathLst>
            </a:custGeom>
            <a:solidFill>
              <a:srgbClr val="9CD061"/>
            </a:solidFill>
            <a:ln w="71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11848" y="2561285"/>
            <a:ext cx="22136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1310" y="2182429"/>
            <a:ext cx="21489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trộm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46848" y="2068585"/>
            <a:ext cx="2461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84990" y="490478"/>
            <a:ext cx="94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1449" y="4410600"/>
            <a:ext cx="24225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93479" y="4066520"/>
            <a:ext cx="2361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27863" y="3414385"/>
            <a:ext cx="25810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gắng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3310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/>
      <p:bldP spid="11" grpId="0"/>
      <p:bldP spid="13" grpId="0"/>
      <p:bldP spid="16" grpId="0"/>
      <p:bldP spid="18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raphic 41">
            <a:extLst>
              <a:ext uri="{FF2B5EF4-FFF2-40B4-BE49-F238E27FC236}">
                <a16:creationId xmlns:a16="http://schemas.microsoft.com/office/drawing/2014/main" id="{9C122C4E-BD17-4726-9900-9667A141D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custGeom>
            <a:avLst/>
            <a:gdLst>
              <a:gd name="connsiteX0" fmla="*/ 0 w 9144000"/>
              <a:gd name="connsiteY0" fmla="*/ 0 h 5143500"/>
              <a:gd name="connsiteX1" fmla="*/ 9144000 w 9144000"/>
              <a:gd name="connsiteY1" fmla="*/ 0 h 5143500"/>
              <a:gd name="connsiteX2" fmla="*/ 9144000 w 9144000"/>
              <a:gd name="connsiteY2" fmla="*/ 863600 h 5143500"/>
              <a:gd name="connsiteX3" fmla="*/ 8985114 w 9144000"/>
              <a:gd name="connsiteY3" fmla="*/ 863600 h 5143500"/>
              <a:gd name="connsiteX4" fmla="*/ 8985114 w 9144000"/>
              <a:gd name="connsiteY4" fmla="*/ 4300975 h 5143500"/>
              <a:gd name="connsiteX5" fmla="*/ 9144000 w 9144000"/>
              <a:gd name="connsiteY5" fmla="*/ 4300975 h 5143500"/>
              <a:gd name="connsiteX6" fmla="*/ 9144000 w 9144000"/>
              <a:gd name="connsiteY6" fmla="*/ 5143500 h 5143500"/>
              <a:gd name="connsiteX7" fmla="*/ 0 w 9144000"/>
              <a:gd name="connsiteY7" fmla="*/ 5143500 h 5143500"/>
              <a:gd name="connsiteX8" fmla="*/ 0 w 9144000"/>
              <a:gd name="connsiteY8" fmla="*/ 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0" h="5143500">
                <a:moveTo>
                  <a:pt x="0" y="0"/>
                </a:moveTo>
                <a:lnTo>
                  <a:pt x="9144000" y="0"/>
                </a:lnTo>
                <a:lnTo>
                  <a:pt x="9144000" y="863600"/>
                </a:lnTo>
                <a:lnTo>
                  <a:pt x="8985114" y="863600"/>
                </a:lnTo>
                <a:lnTo>
                  <a:pt x="8985114" y="4300975"/>
                </a:lnTo>
                <a:lnTo>
                  <a:pt x="9144000" y="4300975"/>
                </a:lnTo>
                <a:lnTo>
                  <a:pt x="9144000" y="5143500"/>
                </a:lnTo>
                <a:lnTo>
                  <a:pt x="0" y="514350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40" name="White background">
            <a:extLst>
              <a:ext uri="{FF2B5EF4-FFF2-40B4-BE49-F238E27FC236}">
                <a16:creationId xmlns:a16="http://schemas.microsoft.com/office/drawing/2014/main" id="{4BA3590E-2E0D-4CBC-9802-A3015F61CCD9}"/>
              </a:ext>
            </a:extLst>
          </p:cNvPr>
          <p:cNvSpPr/>
          <p:nvPr/>
        </p:nvSpPr>
        <p:spPr>
          <a:xfrm>
            <a:off x="211848" y="244981"/>
            <a:ext cx="11768304" cy="6368041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43" name="Do not delete">
            <a:extLst>
              <a:ext uri="{FF2B5EF4-FFF2-40B4-BE49-F238E27FC236}">
                <a16:creationId xmlns:a16="http://schemas.microsoft.com/office/drawing/2014/main" id="{9CCC8496-959C-4E39-B3AC-0B954F7CE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l="98262" t="16790" b="16380"/>
          <a:stretch/>
        </p:blipFill>
        <p:spPr>
          <a:xfrm>
            <a:off x="11980152" y="1151469"/>
            <a:ext cx="211848" cy="4583167"/>
          </a:xfrm>
          <a:custGeom>
            <a:avLst/>
            <a:gdLst>
              <a:gd name="connsiteX0" fmla="*/ 0 w 158886"/>
              <a:gd name="connsiteY0" fmla="*/ 0 h 3437375"/>
              <a:gd name="connsiteX1" fmla="*/ 158886 w 158886"/>
              <a:gd name="connsiteY1" fmla="*/ 0 h 3437375"/>
              <a:gd name="connsiteX2" fmla="*/ 158886 w 158886"/>
              <a:gd name="connsiteY2" fmla="*/ 3437375 h 3437375"/>
              <a:gd name="connsiteX3" fmla="*/ 0 w 158886"/>
              <a:gd name="connsiteY3" fmla="*/ 3437375 h 3437375"/>
              <a:gd name="connsiteX4" fmla="*/ 0 w 158886"/>
              <a:gd name="connsiteY4" fmla="*/ 0 h 3437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886" h="3437375">
                <a:moveTo>
                  <a:pt x="0" y="0"/>
                </a:moveTo>
                <a:lnTo>
                  <a:pt x="158886" y="0"/>
                </a:lnTo>
                <a:lnTo>
                  <a:pt x="158886" y="3437375"/>
                </a:lnTo>
                <a:lnTo>
                  <a:pt x="0" y="3437375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5" name="Icon white background">
            <a:extLst>
              <a:ext uri="{FF2B5EF4-FFF2-40B4-BE49-F238E27FC236}">
                <a16:creationId xmlns:a16="http://schemas.microsoft.com/office/drawing/2014/main" id="{F822C495-484C-42F4-9DA8-48868514E36E}"/>
              </a:ext>
            </a:extLst>
          </p:cNvPr>
          <p:cNvSpPr/>
          <p:nvPr/>
        </p:nvSpPr>
        <p:spPr>
          <a:xfrm>
            <a:off x="5762523" y="25449"/>
            <a:ext cx="680877" cy="68087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glow rad="101600">
              <a:schemeClr val="accent6">
                <a:lumMod val="50000"/>
                <a:alpha val="60000"/>
              </a:schemeClr>
            </a:glow>
            <a:outerShdw blurRad="266700" dist="101600" dir="5400000" sx="85000" sy="85000" algn="ctr" rotWithShape="0">
              <a:srgbClr val="F9CB42">
                <a:alpha val="7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189"/>
            <a:endParaRPr lang="en-PH" sz="180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26" name="Magnifying glass icon">
            <a:extLst>
              <a:ext uri="{FF2B5EF4-FFF2-40B4-BE49-F238E27FC236}">
                <a16:creationId xmlns:a16="http://schemas.microsoft.com/office/drawing/2014/main" id="{969EE585-92A4-4E69-B332-E5D02A7E168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937039" y="163150"/>
            <a:ext cx="317921" cy="411296"/>
          </a:xfrm>
          <a:prstGeom prst="rect">
            <a:avLst/>
          </a:prstGeom>
        </p:spPr>
      </p:pic>
      <p:sp>
        <p:nvSpPr>
          <p:cNvPr id="27" name="Rectangle: Rounded Corners 26">
            <a:hlinkClick r:id="" action="ppaction://noaction"/>
            <a:extLst>
              <a:ext uri="{FF2B5EF4-FFF2-40B4-BE49-F238E27FC236}">
                <a16:creationId xmlns:a16="http://schemas.microsoft.com/office/drawing/2014/main" id="{B40B0CC8-2F95-4745-8982-91AB9DD1F344}"/>
              </a:ext>
            </a:extLst>
          </p:cNvPr>
          <p:cNvSpPr/>
          <p:nvPr/>
        </p:nvSpPr>
        <p:spPr>
          <a:xfrm>
            <a:off x="428359" y="5225631"/>
            <a:ext cx="2605659" cy="555576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19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BIỂU HIỆN</a:t>
            </a:r>
            <a:endParaRPr lang="en-US" sz="3200" b="1" dirty="0">
              <a:solidFill>
                <a:srgbClr val="FF191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ình Bầu dục 1">
            <a:extLst>
              <a:ext uri="{FF2B5EF4-FFF2-40B4-BE49-F238E27FC236}">
                <a16:creationId xmlns:a16="http://schemas.microsoft.com/office/drawing/2014/main" id="{0AC19D39-6951-413D-B855-32AC531D7704}"/>
              </a:ext>
            </a:extLst>
          </p:cNvPr>
          <p:cNvSpPr/>
          <p:nvPr/>
        </p:nvSpPr>
        <p:spPr>
          <a:xfrm>
            <a:off x="357131" y="2337434"/>
            <a:ext cx="2631592" cy="263128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39">
            <a:extLst>
              <a:ext uri="{FF2B5EF4-FFF2-40B4-BE49-F238E27FC236}">
                <a16:creationId xmlns:a16="http://schemas.microsoft.com/office/drawing/2014/main" id="{5E8CD2DF-B6F4-44C5-BB15-A08B85379909}"/>
              </a:ext>
            </a:extLst>
          </p:cNvPr>
          <p:cNvGrpSpPr/>
          <p:nvPr/>
        </p:nvGrpSpPr>
        <p:grpSpPr>
          <a:xfrm>
            <a:off x="792366" y="1561883"/>
            <a:ext cx="1796675" cy="3340027"/>
            <a:chOff x="1826673" y="1311052"/>
            <a:chExt cx="1056864" cy="2103622"/>
          </a:xfrm>
        </p:grpSpPr>
        <p:sp>
          <p:nvSpPr>
            <p:cNvPr id="13" name="Rectangle: Rounded Corners 55">
              <a:extLst>
                <a:ext uri="{FF2B5EF4-FFF2-40B4-BE49-F238E27FC236}">
                  <a16:creationId xmlns:a16="http://schemas.microsoft.com/office/drawing/2014/main" id="{11183F71-F9D1-4325-B1B3-B65A28766244}"/>
                </a:ext>
              </a:extLst>
            </p:cNvPr>
            <p:cNvSpPr/>
            <p:nvPr/>
          </p:nvSpPr>
          <p:spPr>
            <a:xfrm>
              <a:off x="1826673" y="2439660"/>
              <a:ext cx="1048754" cy="974098"/>
            </a:xfrm>
            <a:custGeom>
              <a:avLst/>
              <a:gdLst>
                <a:gd name="connsiteX0" fmla="*/ 0 w 1822232"/>
                <a:gd name="connsiteY0" fmla="*/ 694690 h 1895373"/>
                <a:gd name="connsiteX1" fmla="*/ 694690 w 1822232"/>
                <a:gd name="connsiteY1" fmla="*/ 0 h 1895373"/>
                <a:gd name="connsiteX2" fmla="*/ 1127542 w 1822232"/>
                <a:gd name="connsiteY2" fmla="*/ 0 h 1895373"/>
                <a:gd name="connsiteX3" fmla="*/ 1822232 w 1822232"/>
                <a:gd name="connsiteY3" fmla="*/ 694690 h 1895373"/>
                <a:gd name="connsiteX4" fmla="*/ 1822232 w 1822232"/>
                <a:gd name="connsiteY4" fmla="*/ 1200683 h 1895373"/>
                <a:gd name="connsiteX5" fmla="*/ 1127542 w 1822232"/>
                <a:gd name="connsiteY5" fmla="*/ 1895373 h 1895373"/>
                <a:gd name="connsiteX6" fmla="*/ 694690 w 1822232"/>
                <a:gd name="connsiteY6" fmla="*/ 1895373 h 1895373"/>
                <a:gd name="connsiteX7" fmla="*/ 0 w 1822232"/>
                <a:gd name="connsiteY7" fmla="*/ 1200683 h 1895373"/>
                <a:gd name="connsiteX8" fmla="*/ 0 w 1822232"/>
                <a:gd name="connsiteY8" fmla="*/ 694690 h 1895373"/>
                <a:gd name="connsiteX0" fmla="*/ 103200 w 1925432"/>
                <a:gd name="connsiteY0" fmla="*/ 694690 h 1895373"/>
                <a:gd name="connsiteX1" fmla="*/ 797890 w 1925432"/>
                <a:gd name="connsiteY1" fmla="*/ 0 h 1895373"/>
                <a:gd name="connsiteX2" fmla="*/ 1230742 w 1925432"/>
                <a:gd name="connsiteY2" fmla="*/ 0 h 1895373"/>
                <a:gd name="connsiteX3" fmla="*/ 1925432 w 1925432"/>
                <a:gd name="connsiteY3" fmla="*/ 694690 h 1895373"/>
                <a:gd name="connsiteX4" fmla="*/ 1925432 w 1925432"/>
                <a:gd name="connsiteY4" fmla="*/ 1200683 h 1895373"/>
                <a:gd name="connsiteX5" fmla="*/ 1230742 w 1925432"/>
                <a:gd name="connsiteY5" fmla="*/ 1895373 h 1895373"/>
                <a:gd name="connsiteX6" fmla="*/ 797890 w 1925432"/>
                <a:gd name="connsiteY6" fmla="*/ 1895373 h 1895373"/>
                <a:gd name="connsiteX7" fmla="*/ 0 w 1925432"/>
                <a:gd name="connsiteY7" fmla="*/ 1390283 h 1895373"/>
                <a:gd name="connsiteX8" fmla="*/ 103200 w 1925432"/>
                <a:gd name="connsiteY8" fmla="*/ 694690 h 1895373"/>
                <a:gd name="connsiteX0" fmla="*/ 103200 w 2040632"/>
                <a:gd name="connsiteY0" fmla="*/ 694690 h 1895373"/>
                <a:gd name="connsiteX1" fmla="*/ 797890 w 2040632"/>
                <a:gd name="connsiteY1" fmla="*/ 0 h 1895373"/>
                <a:gd name="connsiteX2" fmla="*/ 1230742 w 2040632"/>
                <a:gd name="connsiteY2" fmla="*/ 0 h 1895373"/>
                <a:gd name="connsiteX3" fmla="*/ 1925432 w 2040632"/>
                <a:gd name="connsiteY3" fmla="*/ 694690 h 1895373"/>
                <a:gd name="connsiteX4" fmla="*/ 2040632 w 2040632"/>
                <a:gd name="connsiteY4" fmla="*/ 1407083 h 1895373"/>
                <a:gd name="connsiteX5" fmla="*/ 1230742 w 2040632"/>
                <a:gd name="connsiteY5" fmla="*/ 1895373 h 1895373"/>
                <a:gd name="connsiteX6" fmla="*/ 797890 w 2040632"/>
                <a:gd name="connsiteY6" fmla="*/ 1895373 h 1895373"/>
                <a:gd name="connsiteX7" fmla="*/ 0 w 2040632"/>
                <a:gd name="connsiteY7" fmla="*/ 1390283 h 1895373"/>
                <a:gd name="connsiteX8" fmla="*/ 103200 w 2040632"/>
                <a:gd name="connsiteY8" fmla="*/ 694690 h 189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40632" h="1895373">
                  <a:moveTo>
                    <a:pt x="103200" y="694690"/>
                  </a:moveTo>
                  <a:cubicBezTo>
                    <a:pt x="103200" y="311023"/>
                    <a:pt x="414223" y="0"/>
                    <a:pt x="797890" y="0"/>
                  </a:cubicBezTo>
                  <a:lnTo>
                    <a:pt x="1230742" y="0"/>
                  </a:lnTo>
                  <a:cubicBezTo>
                    <a:pt x="1614409" y="0"/>
                    <a:pt x="1925432" y="311023"/>
                    <a:pt x="1925432" y="694690"/>
                  </a:cubicBezTo>
                  <a:lnTo>
                    <a:pt x="2040632" y="1407083"/>
                  </a:lnTo>
                  <a:cubicBezTo>
                    <a:pt x="2040632" y="1790750"/>
                    <a:pt x="1614409" y="1895373"/>
                    <a:pt x="1230742" y="1895373"/>
                  </a:cubicBezTo>
                  <a:lnTo>
                    <a:pt x="797890" y="1895373"/>
                  </a:lnTo>
                  <a:cubicBezTo>
                    <a:pt x="414223" y="1895373"/>
                    <a:pt x="0" y="1773950"/>
                    <a:pt x="0" y="1390283"/>
                  </a:cubicBezTo>
                  <a:cubicBezTo>
                    <a:pt x="0" y="1221619"/>
                    <a:pt x="103200" y="863354"/>
                    <a:pt x="103200" y="69469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4" name="Freeform: Shape 117">
              <a:extLst>
                <a:ext uri="{FF2B5EF4-FFF2-40B4-BE49-F238E27FC236}">
                  <a16:creationId xmlns:a16="http://schemas.microsoft.com/office/drawing/2014/main" id="{B3CEC94C-1E0C-45B4-91D9-845DCAF7823C}"/>
                </a:ext>
              </a:extLst>
            </p:cNvPr>
            <p:cNvSpPr/>
            <p:nvPr/>
          </p:nvSpPr>
          <p:spPr>
            <a:xfrm>
              <a:off x="1874788" y="2442804"/>
              <a:ext cx="1008749" cy="971870"/>
            </a:xfrm>
            <a:custGeom>
              <a:avLst/>
              <a:gdLst>
                <a:gd name="connsiteX0" fmla="*/ 1082023 w 2661752"/>
                <a:gd name="connsiteY0" fmla="*/ 0 h 2564441"/>
                <a:gd name="connsiteX1" fmla="*/ 1666462 w 2661752"/>
                <a:gd name="connsiteY1" fmla="*/ 0 h 2564441"/>
                <a:gd name="connsiteX2" fmla="*/ 1753317 w 2661752"/>
                <a:gd name="connsiteY2" fmla="*/ 13256 h 2564441"/>
                <a:gd name="connsiteX3" fmla="*/ 2505529 w 2661752"/>
                <a:gd name="connsiteY3" fmla="*/ 936189 h 2564441"/>
                <a:gd name="connsiteX4" fmla="*/ 2661752 w 2661752"/>
                <a:gd name="connsiteY4" fmla="*/ 1902269 h 2564441"/>
                <a:gd name="connsiteX5" fmla="*/ 1563456 w 2661752"/>
                <a:gd name="connsiteY5" fmla="*/ 2564441 h 2564441"/>
                <a:gd name="connsiteX6" fmla="*/ 976463 w 2661752"/>
                <a:gd name="connsiteY6" fmla="*/ 2564441 h 2564441"/>
                <a:gd name="connsiteX7" fmla="*/ 869665 w 2661752"/>
                <a:gd name="connsiteY7" fmla="*/ 2560029 h 2564441"/>
                <a:gd name="connsiteX8" fmla="*/ 693459 w 2661752"/>
                <a:gd name="connsiteY8" fmla="*/ 2536467 h 2564441"/>
                <a:gd name="connsiteX9" fmla="*/ 0 w 2661752"/>
                <a:gd name="connsiteY9" fmla="*/ 1885370 h 2564441"/>
                <a:gd name="connsiteX10" fmla="*/ 139950 w 2661752"/>
                <a:gd name="connsiteY10" fmla="*/ 942073 h 2564441"/>
                <a:gd name="connsiteX11" fmla="*/ 1082023 w 2661752"/>
                <a:gd name="connsiteY11" fmla="*/ 0 h 25644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61752" h="2564441">
                  <a:moveTo>
                    <a:pt x="1082023" y="0"/>
                  </a:moveTo>
                  <a:lnTo>
                    <a:pt x="1666462" y="0"/>
                  </a:lnTo>
                  <a:lnTo>
                    <a:pt x="1753317" y="13256"/>
                  </a:lnTo>
                  <a:cubicBezTo>
                    <a:pt x="2182604" y="101100"/>
                    <a:pt x="2505529" y="480933"/>
                    <a:pt x="2505529" y="936189"/>
                  </a:cubicBezTo>
                  <a:lnTo>
                    <a:pt x="2661752" y="1902269"/>
                  </a:lnTo>
                  <a:cubicBezTo>
                    <a:pt x="2661752" y="2422561"/>
                    <a:pt x="2083749" y="2564441"/>
                    <a:pt x="1563456" y="2564441"/>
                  </a:cubicBezTo>
                  <a:lnTo>
                    <a:pt x="976463" y="2564441"/>
                  </a:lnTo>
                  <a:lnTo>
                    <a:pt x="869665" y="2560029"/>
                  </a:lnTo>
                  <a:lnTo>
                    <a:pt x="693459" y="2536467"/>
                  </a:lnTo>
                  <a:cubicBezTo>
                    <a:pt x="315973" y="2465767"/>
                    <a:pt x="0" y="2275590"/>
                    <a:pt x="0" y="1885370"/>
                  </a:cubicBezTo>
                  <a:cubicBezTo>
                    <a:pt x="0" y="1656644"/>
                    <a:pt x="139950" y="1170799"/>
                    <a:pt x="139950" y="942073"/>
                  </a:cubicBezTo>
                  <a:cubicBezTo>
                    <a:pt x="139950" y="421780"/>
                    <a:pt x="561730" y="0"/>
                    <a:pt x="1082023" y="0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cxnSp>
          <p:nvCxnSpPr>
            <p:cNvPr id="15" name="Straight Connector 119">
              <a:extLst>
                <a:ext uri="{FF2B5EF4-FFF2-40B4-BE49-F238E27FC236}">
                  <a16:creationId xmlns:a16="http://schemas.microsoft.com/office/drawing/2014/main" id="{9E6B6C46-BCED-4BC9-8236-3D9D1E64DCA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0384" y="2880081"/>
              <a:ext cx="38850" cy="320951"/>
            </a:xfrm>
            <a:prstGeom prst="line">
              <a:avLst/>
            </a:prstGeom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20">
              <a:extLst>
                <a:ext uri="{FF2B5EF4-FFF2-40B4-BE49-F238E27FC236}">
                  <a16:creationId xmlns:a16="http://schemas.microsoft.com/office/drawing/2014/main" id="{46EACD2D-3A2F-4579-A9BA-2C1833B7D375}"/>
                </a:ext>
              </a:extLst>
            </p:cNvPr>
            <p:cNvCxnSpPr>
              <a:cxnSpLocks/>
            </p:cNvCxnSpPr>
            <p:nvPr/>
          </p:nvCxnSpPr>
          <p:spPr>
            <a:xfrm>
              <a:off x="2700636" y="2871584"/>
              <a:ext cx="26439" cy="218420"/>
            </a:xfrm>
            <a:prstGeom prst="line">
              <a:avLst/>
            </a:prstGeom>
            <a:ln w="190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: Rounded Corners 121">
              <a:extLst>
                <a:ext uri="{FF2B5EF4-FFF2-40B4-BE49-F238E27FC236}">
                  <a16:creationId xmlns:a16="http://schemas.microsoft.com/office/drawing/2014/main" id="{A76A5365-B14C-4DCC-8EC7-9F9AD1A0F13C}"/>
                </a:ext>
              </a:extLst>
            </p:cNvPr>
            <p:cNvSpPr/>
            <p:nvPr/>
          </p:nvSpPr>
          <p:spPr>
            <a:xfrm>
              <a:off x="2264939" y="2261903"/>
              <a:ext cx="174513" cy="285627"/>
            </a:xfrm>
            <a:prstGeom prst="roundRect">
              <a:avLst/>
            </a:prstGeom>
            <a:solidFill>
              <a:srgbClr val="F4BC9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8" name="Rectangle: Rounded Corners 122">
              <a:extLst>
                <a:ext uri="{FF2B5EF4-FFF2-40B4-BE49-F238E27FC236}">
                  <a16:creationId xmlns:a16="http://schemas.microsoft.com/office/drawing/2014/main" id="{8D6FD5EA-9C60-4991-AD96-4A5E4DB4B2CA}"/>
                </a:ext>
              </a:extLst>
            </p:cNvPr>
            <p:cNvSpPr/>
            <p:nvPr/>
          </p:nvSpPr>
          <p:spPr>
            <a:xfrm>
              <a:off x="1974424" y="1360192"/>
              <a:ext cx="757383" cy="1012885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" name="Rectangle: Rounded Corners 123">
              <a:extLst>
                <a:ext uri="{FF2B5EF4-FFF2-40B4-BE49-F238E27FC236}">
                  <a16:creationId xmlns:a16="http://schemas.microsoft.com/office/drawing/2014/main" id="{53721CBB-61AB-4C03-B033-5FA9AC719E74}"/>
                </a:ext>
              </a:extLst>
            </p:cNvPr>
            <p:cNvSpPr/>
            <p:nvPr/>
          </p:nvSpPr>
          <p:spPr>
            <a:xfrm>
              <a:off x="1910536" y="1950244"/>
              <a:ext cx="118384" cy="14974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" name="Rectangle: Rounded Corners 124">
              <a:extLst>
                <a:ext uri="{FF2B5EF4-FFF2-40B4-BE49-F238E27FC236}">
                  <a16:creationId xmlns:a16="http://schemas.microsoft.com/office/drawing/2014/main" id="{A64B5ECB-F491-424A-9545-B107F439A733}"/>
                </a:ext>
              </a:extLst>
            </p:cNvPr>
            <p:cNvSpPr/>
            <p:nvPr/>
          </p:nvSpPr>
          <p:spPr>
            <a:xfrm>
              <a:off x="2670503" y="1952474"/>
              <a:ext cx="118384" cy="14974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1647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1" name="Freeform: Shape 126">
              <a:extLst>
                <a:ext uri="{FF2B5EF4-FFF2-40B4-BE49-F238E27FC236}">
                  <a16:creationId xmlns:a16="http://schemas.microsoft.com/office/drawing/2014/main" id="{4A1CB6E4-4612-4F43-BE47-3B971D4531F7}"/>
                </a:ext>
              </a:extLst>
            </p:cNvPr>
            <p:cNvSpPr/>
            <p:nvPr/>
          </p:nvSpPr>
          <p:spPr>
            <a:xfrm rot="20065983">
              <a:off x="1918144" y="1311052"/>
              <a:ext cx="829253" cy="781478"/>
            </a:xfrm>
            <a:custGeom>
              <a:avLst/>
              <a:gdLst>
                <a:gd name="connsiteX0" fmla="*/ 572281 w 793768"/>
                <a:gd name="connsiteY0" fmla="*/ 36916 h 768851"/>
                <a:gd name="connsiteX1" fmla="*/ 763352 w 793768"/>
                <a:gd name="connsiteY1" fmla="*/ 227690 h 768851"/>
                <a:gd name="connsiteX2" fmla="*/ 766966 w 793768"/>
                <a:gd name="connsiteY2" fmla="*/ 245001 h 768851"/>
                <a:gd name="connsiteX3" fmla="*/ 774813 w 793768"/>
                <a:gd name="connsiteY3" fmla="*/ 241157 h 768851"/>
                <a:gd name="connsiteX4" fmla="*/ 788703 w 793768"/>
                <a:gd name="connsiteY4" fmla="*/ 425613 h 768851"/>
                <a:gd name="connsiteX5" fmla="*/ 785511 w 793768"/>
                <a:gd name="connsiteY5" fmla="*/ 443574 h 768851"/>
                <a:gd name="connsiteX6" fmla="*/ 793768 w 793768"/>
                <a:gd name="connsiteY6" fmla="*/ 442788 h 768851"/>
                <a:gd name="connsiteX7" fmla="*/ 773654 w 793768"/>
                <a:gd name="connsiteY7" fmla="*/ 510289 h 768851"/>
                <a:gd name="connsiteX8" fmla="*/ 773099 w 793768"/>
                <a:gd name="connsiteY8" fmla="*/ 513415 h 768851"/>
                <a:gd name="connsiteX9" fmla="*/ 771789 w 793768"/>
                <a:gd name="connsiteY9" fmla="*/ 516550 h 768851"/>
                <a:gd name="connsiteX10" fmla="*/ 765762 w 793768"/>
                <a:gd name="connsiteY10" fmla="*/ 536775 h 768851"/>
                <a:gd name="connsiteX11" fmla="*/ 623835 w 793768"/>
                <a:gd name="connsiteY11" fmla="*/ 768851 h 768851"/>
                <a:gd name="connsiteX12" fmla="*/ 629252 w 793768"/>
                <a:gd name="connsiteY12" fmla="*/ 659082 h 768851"/>
                <a:gd name="connsiteX13" fmla="*/ 696519 w 793768"/>
                <a:gd name="connsiteY13" fmla="*/ 452047 h 768851"/>
                <a:gd name="connsiteX14" fmla="*/ 703867 w 793768"/>
                <a:gd name="connsiteY14" fmla="*/ 451347 h 768851"/>
                <a:gd name="connsiteX15" fmla="*/ 701940 w 793768"/>
                <a:gd name="connsiteY15" fmla="*/ 439564 h 768851"/>
                <a:gd name="connsiteX16" fmla="*/ 680019 w 793768"/>
                <a:gd name="connsiteY16" fmla="*/ 452636 h 768851"/>
                <a:gd name="connsiteX17" fmla="*/ 364831 w 793768"/>
                <a:gd name="connsiteY17" fmla="*/ 489845 h 768851"/>
                <a:gd name="connsiteX18" fmla="*/ 126888 w 793768"/>
                <a:gd name="connsiteY18" fmla="*/ 409444 h 768851"/>
                <a:gd name="connsiteX19" fmla="*/ 84026 w 793768"/>
                <a:gd name="connsiteY19" fmla="*/ 361661 h 768851"/>
                <a:gd name="connsiteX20" fmla="*/ 27429 w 793768"/>
                <a:gd name="connsiteY20" fmla="*/ 476302 h 768851"/>
                <a:gd name="connsiteX21" fmla="*/ 884 w 793768"/>
                <a:gd name="connsiteY21" fmla="*/ 466374 h 768851"/>
                <a:gd name="connsiteX22" fmla="*/ 56171 w 793768"/>
                <a:gd name="connsiteY22" fmla="*/ 319602 h 768851"/>
                <a:gd name="connsiteX23" fmla="*/ 58158 w 793768"/>
                <a:gd name="connsiteY23" fmla="*/ 315089 h 768851"/>
                <a:gd name="connsiteX24" fmla="*/ 41261 w 793768"/>
                <a:gd name="connsiteY24" fmla="*/ 271288 h 768851"/>
                <a:gd name="connsiteX25" fmla="*/ 374535 w 793768"/>
                <a:gd name="connsiteY25" fmla="*/ 9311 h 768851"/>
                <a:gd name="connsiteX26" fmla="*/ 572281 w 793768"/>
                <a:gd name="connsiteY26" fmla="*/ 36916 h 768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93768" h="768851">
                  <a:moveTo>
                    <a:pt x="572281" y="36916"/>
                  </a:moveTo>
                  <a:cubicBezTo>
                    <a:pt x="659523" y="81150"/>
                    <a:pt x="736179" y="158035"/>
                    <a:pt x="763352" y="227690"/>
                  </a:cubicBezTo>
                  <a:lnTo>
                    <a:pt x="766966" y="245001"/>
                  </a:lnTo>
                  <a:lnTo>
                    <a:pt x="774813" y="241157"/>
                  </a:lnTo>
                  <a:cubicBezTo>
                    <a:pt x="787157" y="304370"/>
                    <a:pt x="793326" y="366015"/>
                    <a:pt x="788703" y="425613"/>
                  </a:cubicBezTo>
                  <a:lnTo>
                    <a:pt x="785511" y="443574"/>
                  </a:lnTo>
                  <a:lnTo>
                    <a:pt x="793768" y="442788"/>
                  </a:lnTo>
                  <a:lnTo>
                    <a:pt x="773654" y="510289"/>
                  </a:lnTo>
                  <a:lnTo>
                    <a:pt x="773099" y="513415"/>
                  </a:lnTo>
                  <a:lnTo>
                    <a:pt x="771789" y="516550"/>
                  </a:lnTo>
                  <a:lnTo>
                    <a:pt x="765762" y="536775"/>
                  </a:lnTo>
                  <a:cubicBezTo>
                    <a:pt x="731857" y="629615"/>
                    <a:pt x="681326" y="716004"/>
                    <a:pt x="623835" y="768851"/>
                  </a:cubicBezTo>
                  <a:cubicBezTo>
                    <a:pt x="575661" y="749895"/>
                    <a:pt x="627447" y="695672"/>
                    <a:pt x="629252" y="659082"/>
                  </a:cubicBezTo>
                  <a:lnTo>
                    <a:pt x="696519" y="452047"/>
                  </a:lnTo>
                  <a:lnTo>
                    <a:pt x="703867" y="451347"/>
                  </a:lnTo>
                  <a:lnTo>
                    <a:pt x="701940" y="439564"/>
                  </a:lnTo>
                  <a:lnTo>
                    <a:pt x="680019" y="452636"/>
                  </a:lnTo>
                  <a:cubicBezTo>
                    <a:pt x="597780" y="490058"/>
                    <a:pt x="478648" y="504568"/>
                    <a:pt x="364831" y="489845"/>
                  </a:cubicBezTo>
                  <a:cubicBezTo>
                    <a:pt x="251015" y="475122"/>
                    <a:pt x="176258" y="447096"/>
                    <a:pt x="126888" y="409444"/>
                  </a:cubicBezTo>
                  <a:lnTo>
                    <a:pt x="84026" y="361661"/>
                  </a:lnTo>
                  <a:lnTo>
                    <a:pt x="27429" y="476302"/>
                  </a:lnTo>
                  <a:lnTo>
                    <a:pt x="884" y="466374"/>
                  </a:lnTo>
                  <a:cubicBezTo>
                    <a:pt x="-6194" y="414595"/>
                    <a:pt x="30770" y="365190"/>
                    <a:pt x="56171" y="319602"/>
                  </a:cubicBezTo>
                  <a:lnTo>
                    <a:pt x="58158" y="315089"/>
                  </a:lnTo>
                  <a:lnTo>
                    <a:pt x="41261" y="271288"/>
                  </a:lnTo>
                  <a:cubicBezTo>
                    <a:pt x="16717" y="164836"/>
                    <a:pt x="212057" y="63660"/>
                    <a:pt x="374535" y="9311"/>
                  </a:cubicBezTo>
                  <a:cubicBezTo>
                    <a:pt x="435464" y="-11070"/>
                    <a:pt x="506850" y="3740"/>
                    <a:pt x="572281" y="3691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22" name="Group 32">
              <a:extLst>
                <a:ext uri="{FF2B5EF4-FFF2-40B4-BE49-F238E27FC236}">
                  <a16:creationId xmlns:a16="http://schemas.microsoft.com/office/drawing/2014/main" id="{C1508A0A-F499-4F20-A3FC-68DD6AF81629}"/>
                </a:ext>
              </a:extLst>
            </p:cNvPr>
            <p:cNvGrpSpPr/>
            <p:nvPr/>
          </p:nvGrpSpPr>
          <p:grpSpPr>
            <a:xfrm>
              <a:off x="2088499" y="1949616"/>
              <a:ext cx="178409" cy="203658"/>
              <a:chOff x="2066650" y="1903911"/>
              <a:chExt cx="178409" cy="203658"/>
            </a:xfrm>
          </p:grpSpPr>
          <p:sp>
            <p:nvSpPr>
              <p:cNvPr id="36" name="Block Arc 127">
                <a:extLst>
                  <a:ext uri="{FF2B5EF4-FFF2-40B4-BE49-F238E27FC236}">
                    <a16:creationId xmlns:a16="http://schemas.microsoft.com/office/drawing/2014/main" id="{F2795087-523C-4868-8AC8-D45A990024FF}"/>
                  </a:ext>
                </a:extLst>
              </p:cNvPr>
              <p:cNvSpPr/>
              <p:nvPr/>
            </p:nvSpPr>
            <p:spPr>
              <a:xfrm rot="616168">
                <a:off x="2066650" y="1903911"/>
                <a:ext cx="178409" cy="203658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7" name="Oval 128">
                <a:extLst>
                  <a:ext uri="{FF2B5EF4-FFF2-40B4-BE49-F238E27FC236}">
                    <a16:creationId xmlns:a16="http://schemas.microsoft.com/office/drawing/2014/main" id="{8A96FEF4-0323-4D4E-8602-FB95E1A2F091}"/>
                  </a:ext>
                </a:extLst>
              </p:cNvPr>
              <p:cNvSpPr/>
              <p:nvPr/>
            </p:nvSpPr>
            <p:spPr>
              <a:xfrm rot="616168">
                <a:off x="2079162" y="1946270"/>
                <a:ext cx="25422" cy="28081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8" name="Oval 129">
                <a:extLst>
                  <a:ext uri="{FF2B5EF4-FFF2-40B4-BE49-F238E27FC236}">
                    <a16:creationId xmlns:a16="http://schemas.microsoft.com/office/drawing/2014/main" id="{AF556BEA-5E1B-493F-9409-0562A68523DF}"/>
                  </a:ext>
                </a:extLst>
              </p:cNvPr>
              <p:cNvSpPr/>
              <p:nvPr/>
            </p:nvSpPr>
            <p:spPr>
              <a:xfrm rot="616168">
                <a:off x="2209293" y="1940971"/>
                <a:ext cx="25422" cy="28081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9" name="Oval 131">
                <a:extLst>
                  <a:ext uri="{FF2B5EF4-FFF2-40B4-BE49-F238E27FC236}">
                    <a16:creationId xmlns:a16="http://schemas.microsoft.com/office/drawing/2014/main" id="{8597AF48-1052-4C97-B101-ABD8CDDD97D6}"/>
                  </a:ext>
                </a:extLst>
              </p:cNvPr>
              <p:cNvSpPr/>
              <p:nvPr/>
            </p:nvSpPr>
            <p:spPr>
              <a:xfrm>
                <a:off x="2118969" y="1918203"/>
                <a:ext cx="74630" cy="74630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grpSp>
          <p:nvGrpSpPr>
            <p:cNvPr id="28" name="Group 31">
              <a:extLst>
                <a:ext uri="{FF2B5EF4-FFF2-40B4-BE49-F238E27FC236}">
                  <a16:creationId xmlns:a16="http://schemas.microsoft.com/office/drawing/2014/main" id="{0E893222-C1FF-4B41-9EC6-79DBA539287C}"/>
                </a:ext>
              </a:extLst>
            </p:cNvPr>
            <p:cNvGrpSpPr/>
            <p:nvPr/>
          </p:nvGrpSpPr>
          <p:grpSpPr>
            <a:xfrm>
              <a:off x="2426355" y="1948291"/>
              <a:ext cx="178409" cy="203658"/>
              <a:chOff x="2424167" y="1894998"/>
              <a:chExt cx="178409" cy="203658"/>
            </a:xfrm>
          </p:grpSpPr>
          <p:sp>
            <p:nvSpPr>
              <p:cNvPr id="32" name="Block Arc 132">
                <a:extLst>
                  <a:ext uri="{FF2B5EF4-FFF2-40B4-BE49-F238E27FC236}">
                    <a16:creationId xmlns:a16="http://schemas.microsoft.com/office/drawing/2014/main" id="{38219186-9993-4317-9A17-C0B2C4ACAF34}"/>
                  </a:ext>
                </a:extLst>
              </p:cNvPr>
              <p:cNvSpPr/>
              <p:nvPr/>
            </p:nvSpPr>
            <p:spPr>
              <a:xfrm rot="616168">
                <a:off x="2424167" y="1894998"/>
                <a:ext cx="178409" cy="203658"/>
              </a:xfrm>
              <a:prstGeom prst="blockArc">
                <a:avLst>
                  <a:gd name="adj1" fmla="val 12396764"/>
                  <a:gd name="adj2" fmla="val 18993227"/>
                  <a:gd name="adj3" fmla="val 13913"/>
                </a:avLst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33" name="Oval 133">
                <a:extLst>
                  <a:ext uri="{FF2B5EF4-FFF2-40B4-BE49-F238E27FC236}">
                    <a16:creationId xmlns:a16="http://schemas.microsoft.com/office/drawing/2014/main" id="{EEC154CA-100A-4D17-A0CC-06B80D1570FA}"/>
                  </a:ext>
                </a:extLst>
              </p:cNvPr>
              <p:cNvSpPr/>
              <p:nvPr/>
            </p:nvSpPr>
            <p:spPr>
              <a:xfrm rot="616168">
                <a:off x="2436679" y="1937357"/>
                <a:ext cx="25422" cy="28081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4" name="Oval 134">
                <a:extLst>
                  <a:ext uri="{FF2B5EF4-FFF2-40B4-BE49-F238E27FC236}">
                    <a16:creationId xmlns:a16="http://schemas.microsoft.com/office/drawing/2014/main" id="{E230E902-EE3C-47E1-B1F7-0C87EEC66934}"/>
                  </a:ext>
                </a:extLst>
              </p:cNvPr>
              <p:cNvSpPr/>
              <p:nvPr/>
            </p:nvSpPr>
            <p:spPr>
              <a:xfrm rot="616168">
                <a:off x="2566810" y="1932058"/>
                <a:ext cx="25422" cy="28081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  <p:sp>
            <p:nvSpPr>
              <p:cNvPr id="35" name="Oval 135">
                <a:extLst>
                  <a:ext uri="{FF2B5EF4-FFF2-40B4-BE49-F238E27FC236}">
                    <a16:creationId xmlns:a16="http://schemas.microsoft.com/office/drawing/2014/main" id="{52454322-0876-4AA2-83CD-3BE758FDD731}"/>
                  </a:ext>
                </a:extLst>
              </p:cNvPr>
              <p:cNvSpPr/>
              <p:nvPr/>
            </p:nvSpPr>
            <p:spPr>
              <a:xfrm>
                <a:off x="2476486" y="1909290"/>
                <a:ext cx="74630" cy="74630"/>
              </a:xfrm>
              <a:prstGeom prst="ellipse">
                <a:avLst/>
              </a:prstGeom>
              <a:solidFill>
                <a:srgbClr val="703B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609570"/>
                <a:endParaRPr lang="en-PH" sz="1647">
                  <a:solidFill>
                    <a:prstClr val="white"/>
                  </a:solidFill>
                  <a:latin typeface="Calibri" panose="020F0502020204030204"/>
                </a:endParaRPr>
              </a:p>
            </p:txBody>
          </p:sp>
        </p:grpSp>
        <p:sp>
          <p:nvSpPr>
            <p:cNvPr id="29" name="Rectangle: Rounded Corners 38">
              <a:extLst>
                <a:ext uri="{FF2B5EF4-FFF2-40B4-BE49-F238E27FC236}">
                  <a16:creationId xmlns:a16="http://schemas.microsoft.com/office/drawing/2014/main" id="{094E2BF8-1EA1-4957-84D0-30F0DF96AACC}"/>
                </a:ext>
              </a:extLst>
            </p:cNvPr>
            <p:cNvSpPr/>
            <p:nvPr/>
          </p:nvSpPr>
          <p:spPr>
            <a:xfrm>
              <a:off x="2124569" y="1896691"/>
              <a:ext cx="119242" cy="4571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Rounded Corners 136">
              <a:extLst>
                <a:ext uri="{FF2B5EF4-FFF2-40B4-BE49-F238E27FC236}">
                  <a16:creationId xmlns:a16="http://schemas.microsoft.com/office/drawing/2014/main" id="{FD7AEA5A-7A6C-49FA-AA96-B9B1F88B5461}"/>
                </a:ext>
              </a:extLst>
            </p:cNvPr>
            <p:cNvSpPr/>
            <p:nvPr/>
          </p:nvSpPr>
          <p:spPr>
            <a:xfrm>
              <a:off x="2462467" y="1884894"/>
              <a:ext cx="119242" cy="4571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: Rounded Corners 175">
              <a:extLst>
                <a:ext uri="{FF2B5EF4-FFF2-40B4-BE49-F238E27FC236}">
                  <a16:creationId xmlns:a16="http://schemas.microsoft.com/office/drawing/2014/main" id="{E343FBA9-FEAD-4133-BC0A-28D45F3DDD7A}"/>
                </a:ext>
              </a:extLst>
            </p:cNvPr>
            <p:cNvSpPr/>
            <p:nvPr/>
          </p:nvSpPr>
          <p:spPr>
            <a:xfrm>
              <a:off x="2283633" y="2104409"/>
              <a:ext cx="165406" cy="51323"/>
            </a:xfrm>
            <a:prstGeom prst="roundRect">
              <a:avLst>
                <a:gd name="adj" fmla="val 50000"/>
              </a:avLst>
            </a:prstGeom>
            <a:solidFill>
              <a:srgbClr val="E4A6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48" name="Mouth">
            <a:extLst>
              <a:ext uri="{FF2B5EF4-FFF2-40B4-BE49-F238E27FC236}">
                <a16:creationId xmlns:a16="http://schemas.microsoft.com/office/drawing/2014/main" id="{B71F44F6-F1AC-4AAA-8A2D-FFDF97FC759C}"/>
              </a:ext>
            </a:extLst>
          </p:cNvPr>
          <p:cNvGrpSpPr/>
          <p:nvPr/>
        </p:nvGrpSpPr>
        <p:grpSpPr>
          <a:xfrm>
            <a:off x="1526812" y="3026391"/>
            <a:ext cx="281779" cy="121614"/>
            <a:chOff x="11738413" y="5361789"/>
            <a:chExt cx="471124" cy="226131"/>
          </a:xfrm>
        </p:grpSpPr>
        <p:sp>
          <p:nvSpPr>
            <p:cNvPr id="49" name="Freeform: Shape 139">
              <a:extLst>
                <a:ext uri="{FF2B5EF4-FFF2-40B4-BE49-F238E27FC236}">
                  <a16:creationId xmlns:a16="http://schemas.microsoft.com/office/drawing/2014/main" id="{EA4AAE7A-56E6-4BD0-9029-DF14707F0735}"/>
                </a:ext>
              </a:extLst>
            </p:cNvPr>
            <p:cNvSpPr/>
            <p:nvPr/>
          </p:nvSpPr>
          <p:spPr>
            <a:xfrm>
              <a:off x="11738413" y="5361789"/>
              <a:ext cx="471124" cy="226131"/>
            </a:xfrm>
            <a:custGeom>
              <a:avLst/>
              <a:gdLst>
                <a:gd name="connsiteX0" fmla="*/ 0 w 1095824"/>
                <a:gd name="connsiteY0" fmla="*/ 0 h 525977"/>
                <a:gd name="connsiteX1" fmla="*/ 1095824 w 1095824"/>
                <a:gd name="connsiteY1" fmla="*/ 0 h 525977"/>
                <a:gd name="connsiteX2" fmla="*/ 1087102 w 1095824"/>
                <a:gd name="connsiteY2" fmla="*/ 86525 h 525977"/>
                <a:gd name="connsiteX3" fmla="*/ 547912 w 1095824"/>
                <a:gd name="connsiteY3" fmla="*/ 525977 h 525977"/>
                <a:gd name="connsiteX4" fmla="*/ 8723 w 1095824"/>
                <a:gd name="connsiteY4" fmla="*/ 86525 h 525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5824" h="525977">
                  <a:moveTo>
                    <a:pt x="0" y="0"/>
                  </a:moveTo>
                  <a:lnTo>
                    <a:pt x="1095824" y="0"/>
                  </a:lnTo>
                  <a:lnTo>
                    <a:pt x="1087102" y="86525"/>
                  </a:lnTo>
                  <a:cubicBezTo>
                    <a:pt x="1035782" y="337320"/>
                    <a:pt x="813879" y="525977"/>
                    <a:pt x="547912" y="525977"/>
                  </a:cubicBezTo>
                  <a:cubicBezTo>
                    <a:pt x="281945" y="525977"/>
                    <a:pt x="60043" y="337320"/>
                    <a:pt x="8723" y="86525"/>
                  </a:cubicBez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0" name="Freeform: Shape 140">
              <a:extLst>
                <a:ext uri="{FF2B5EF4-FFF2-40B4-BE49-F238E27FC236}">
                  <a16:creationId xmlns:a16="http://schemas.microsoft.com/office/drawing/2014/main" id="{79FB41A1-1653-4C79-A271-129D23DDEFFA}"/>
                </a:ext>
              </a:extLst>
            </p:cNvPr>
            <p:cNvSpPr/>
            <p:nvPr/>
          </p:nvSpPr>
          <p:spPr>
            <a:xfrm>
              <a:off x="11763062" y="5361789"/>
              <a:ext cx="419314" cy="68127"/>
            </a:xfrm>
            <a:custGeom>
              <a:avLst/>
              <a:gdLst>
                <a:gd name="connsiteX0" fmla="*/ 0 w 419314"/>
                <a:gd name="connsiteY0" fmla="*/ 0 h 87994"/>
                <a:gd name="connsiteX1" fmla="*/ 419314 w 419314"/>
                <a:gd name="connsiteY1" fmla="*/ 0 h 87994"/>
                <a:gd name="connsiteX2" fmla="*/ 419314 w 419314"/>
                <a:gd name="connsiteY2" fmla="*/ 34867 h 87994"/>
                <a:gd name="connsiteX3" fmla="*/ 366187 w 419314"/>
                <a:gd name="connsiteY3" fmla="*/ 87994 h 87994"/>
                <a:gd name="connsiteX4" fmla="*/ 53127 w 419314"/>
                <a:gd name="connsiteY4" fmla="*/ 87994 h 87994"/>
                <a:gd name="connsiteX5" fmla="*/ 0 w 419314"/>
                <a:gd name="connsiteY5" fmla="*/ 34867 h 87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9314" h="87994">
                  <a:moveTo>
                    <a:pt x="0" y="0"/>
                  </a:moveTo>
                  <a:lnTo>
                    <a:pt x="419314" y="0"/>
                  </a:lnTo>
                  <a:lnTo>
                    <a:pt x="419314" y="34867"/>
                  </a:lnTo>
                  <a:cubicBezTo>
                    <a:pt x="419314" y="64208"/>
                    <a:pt x="395528" y="87994"/>
                    <a:pt x="366187" y="87994"/>
                  </a:cubicBezTo>
                  <a:lnTo>
                    <a:pt x="53127" y="87994"/>
                  </a:lnTo>
                  <a:cubicBezTo>
                    <a:pt x="23786" y="87994"/>
                    <a:pt x="0" y="64208"/>
                    <a:pt x="0" y="348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1" name="Freeform: Shape 141">
              <a:extLst>
                <a:ext uri="{FF2B5EF4-FFF2-40B4-BE49-F238E27FC236}">
                  <a16:creationId xmlns:a16="http://schemas.microsoft.com/office/drawing/2014/main" id="{BAD99F58-4B0C-48ED-A061-5BB18632F1AC}"/>
                </a:ext>
              </a:extLst>
            </p:cNvPr>
            <p:cNvSpPr/>
            <p:nvPr/>
          </p:nvSpPr>
          <p:spPr>
            <a:xfrm>
              <a:off x="11813548" y="5474843"/>
              <a:ext cx="320079" cy="113067"/>
            </a:xfrm>
            <a:custGeom>
              <a:avLst/>
              <a:gdLst>
                <a:gd name="connsiteX0" fmla="*/ 159171 w 320078"/>
                <a:gd name="connsiteY0" fmla="*/ 0 h 113066"/>
                <a:gd name="connsiteX1" fmla="*/ 250862 w 320078"/>
                <a:gd name="connsiteY1" fmla="*/ 13765 h 113066"/>
                <a:gd name="connsiteX2" fmla="*/ 320078 w 320078"/>
                <a:gd name="connsiteY2" fmla="*/ 48465 h 113066"/>
                <a:gd name="connsiteX3" fmla="*/ 310928 w 320078"/>
                <a:gd name="connsiteY3" fmla="*/ 59034 h 113066"/>
                <a:gd name="connsiteX4" fmla="*/ 160416 w 320078"/>
                <a:gd name="connsiteY4" fmla="*/ 113066 h 113066"/>
                <a:gd name="connsiteX5" fmla="*/ 9904 w 320078"/>
                <a:gd name="connsiteY5" fmla="*/ 59034 h 113066"/>
                <a:gd name="connsiteX6" fmla="*/ 0 w 320078"/>
                <a:gd name="connsiteY6" fmla="*/ 47595 h 113066"/>
                <a:gd name="connsiteX7" fmla="*/ 67480 w 320078"/>
                <a:gd name="connsiteY7" fmla="*/ 13765 h 113066"/>
                <a:gd name="connsiteX8" fmla="*/ 159171 w 320078"/>
                <a:gd name="connsiteY8" fmla="*/ 0 h 113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0078" h="113066">
                  <a:moveTo>
                    <a:pt x="159171" y="0"/>
                  </a:moveTo>
                  <a:cubicBezTo>
                    <a:pt x="191695" y="0"/>
                    <a:pt x="222680" y="4902"/>
                    <a:pt x="250862" y="13765"/>
                  </a:cubicBezTo>
                  <a:lnTo>
                    <a:pt x="320078" y="48465"/>
                  </a:lnTo>
                  <a:lnTo>
                    <a:pt x="310928" y="59034"/>
                  </a:lnTo>
                  <a:cubicBezTo>
                    <a:pt x="270026" y="92789"/>
                    <a:pt x="217589" y="113066"/>
                    <a:pt x="160416" y="113066"/>
                  </a:cubicBezTo>
                  <a:cubicBezTo>
                    <a:pt x="103243" y="113066"/>
                    <a:pt x="50806" y="92789"/>
                    <a:pt x="9904" y="59034"/>
                  </a:cubicBezTo>
                  <a:lnTo>
                    <a:pt x="0" y="47595"/>
                  </a:lnTo>
                  <a:lnTo>
                    <a:pt x="67480" y="13765"/>
                  </a:lnTo>
                  <a:cubicBezTo>
                    <a:pt x="95662" y="4902"/>
                    <a:pt x="126647" y="0"/>
                    <a:pt x="159171" y="0"/>
                  </a:cubicBezTo>
                  <a:close/>
                </a:path>
              </a:pathLst>
            </a:custGeom>
            <a:solidFill>
              <a:srgbClr val="F28C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defTabSz="609570"/>
              <a:endParaRPr lang="en-PH" sz="24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52" name="Arm">
            <a:extLst>
              <a:ext uri="{FF2B5EF4-FFF2-40B4-BE49-F238E27FC236}">
                <a16:creationId xmlns:a16="http://schemas.microsoft.com/office/drawing/2014/main" id="{44738A41-768B-4A0C-B1B1-DC7D2C5C26B1}"/>
              </a:ext>
            </a:extLst>
          </p:cNvPr>
          <p:cNvGrpSpPr/>
          <p:nvPr/>
        </p:nvGrpSpPr>
        <p:grpSpPr>
          <a:xfrm rot="655234">
            <a:off x="2413595" y="3292448"/>
            <a:ext cx="964363" cy="1669388"/>
            <a:chOff x="2535777" y="3065314"/>
            <a:chExt cx="532601" cy="981990"/>
          </a:xfrm>
        </p:grpSpPr>
        <p:sp>
          <p:nvSpPr>
            <p:cNvPr id="53" name="Rectangle: Rounded Corners 206">
              <a:extLst>
                <a:ext uri="{FF2B5EF4-FFF2-40B4-BE49-F238E27FC236}">
                  <a16:creationId xmlns:a16="http://schemas.microsoft.com/office/drawing/2014/main" id="{9F222A0D-2313-4C13-AF4F-44B9030438A1}"/>
                </a:ext>
              </a:extLst>
            </p:cNvPr>
            <p:cNvSpPr/>
            <p:nvPr/>
          </p:nvSpPr>
          <p:spPr>
            <a:xfrm rot="912596">
              <a:off x="2535777" y="3135936"/>
              <a:ext cx="196134" cy="911368"/>
            </a:xfrm>
            <a:prstGeom prst="roundRect">
              <a:avLst>
                <a:gd name="adj" fmla="val 50000"/>
              </a:avLst>
            </a:pr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235" dirty="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54" name="Oval 12">
              <a:extLst>
                <a:ext uri="{FF2B5EF4-FFF2-40B4-BE49-F238E27FC236}">
                  <a16:creationId xmlns:a16="http://schemas.microsoft.com/office/drawing/2014/main" id="{69757787-8F98-4B4A-A42C-D006EC6D9F6C}"/>
                </a:ext>
              </a:extLst>
            </p:cNvPr>
            <p:cNvSpPr/>
            <p:nvPr/>
          </p:nvSpPr>
          <p:spPr>
            <a:xfrm rot="19627584">
              <a:off x="2646424" y="3065314"/>
              <a:ext cx="421954" cy="223855"/>
            </a:xfrm>
            <a:custGeom>
              <a:avLst/>
              <a:gdLst>
                <a:gd name="connsiteX0" fmla="*/ 0 w 340404"/>
                <a:gd name="connsiteY0" fmla="*/ 170202 h 340404"/>
                <a:gd name="connsiteX1" fmla="*/ 170202 w 340404"/>
                <a:gd name="connsiteY1" fmla="*/ 0 h 340404"/>
                <a:gd name="connsiteX2" fmla="*/ 340404 w 340404"/>
                <a:gd name="connsiteY2" fmla="*/ 170202 h 340404"/>
                <a:gd name="connsiteX3" fmla="*/ 170202 w 340404"/>
                <a:gd name="connsiteY3" fmla="*/ 340404 h 340404"/>
                <a:gd name="connsiteX4" fmla="*/ 0 w 340404"/>
                <a:gd name="connsiteY4" fmla="*/ 170202 h 340404"/>
                <a:gd name="connsiteX0" fmla="*/ 58 w 340462"/>
                <a:gd name="connsiteY0" fmla="*/ 46217 h 216419"/>
                <a:gd name="connsiteX1" fmla="*/ 156510 w 340462"/>
                <a:gd name="connsiteY1" fmla="*/ 30707 h 216419"/>
                <a:gd name="connsiteX2" fmla="*/ 340462 w 340462"/>
                <a:gd name="connsiteY2" fmla="*/ 46217 h 216419"/>
                <a:gd name="connsiteX3" fmla="*/ 170260 w 340462"/>
                <a:gd name="connsiteY3" fmla="*/ 216419 h 216419"/>
                <a:gd name="connsiteX4" fmla="*/ 58 w 340462"/>
                <a:gd name="connsiteY4" fmla="*/ 46217 h 216419"/>
                <a:gd name="connsiteX0" fmla="*/ 3908 w 344312"/>
                <a:gd name="connsiteY0" fmla="*/ 46217 h 216419"/>
                <a:gd name="connsiteX1" fmla="*/ 160360 w 344312"/>
                <a:gd name="connsiteY1" fmla="*/ 30707 h 216419"/>
                <a:gd name="connsiteX2" fmla="*/ 344312 w 344312"/>
                <a:gd name="connsiteY2" fmla="*/ 46217 h 216419"/>
                <a:gd name="connsiteX3" fmla="*/ 174110 w 344312"/>
                <a:gd name="connsiteY3" fmla="*/ 216419 h 216419"/>
                <a:gd name="connsiteX4" fmla="*/ 3908 w 344312"/>
                <a:gd name="connsiteY4" fmla="*/ 46217 h 21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4312" h="216419">
                  <a:moveTo>
                    <a:pt x="3908" y="46217"/>
                  </a:moveTo>
                  <a:cubicBezTo>
                    <a:pt x="29117" y="-43174"/>
                    <a:pt x="66360" y="30707"/>
                    <a:pt x="160360" y="30707"/>
                  </a:cubicBezTo>
                  <a:cubicBezTo>
                    <a:pt x="254360" y="30707"/>
                    <a:pt x="344312" y="-47783"/>
                    <a:pt x="344312" y="46217"/>
                  </a:cubicBezTo>
                  <a:cubicBezTo>
                    <a:pt x="344312" y="140217"/>
                    <a:pt x="268110" y="216419"/>
                    <a:pt x="174110" y="216419"/>
                  </a:cubicBezTo>
                  <a:cubicBezTo>
                    <a:pt x="80110" y="216419"/>
                    <a:pt x="-21301" y="135608"/>
                    <a:pt x="3908" y="46217"/>
                  </a:cubicBezTo>
                  <a:close/>
                </a:path>
              </a:pathLst>
            </a:custGeom>
            <a:solidFill>
              <a:srgbClr val="F6C8A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189"/>
              <a:endParaRPr lang="en-PH" sz="180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3" name="Nhóm 2">
            <a:extLst>
              <a:ext uri="{FF2B5EF4-FFF2-40B4-BE49-F238E27FC236}">
                <a16:creationId xmlns:a16="http://schemas.microsoft.com/office/drawing/2014/main" id="{BD80CFF7-DAEE-42D3-AAD5-5CE1C152A13A}"/>
              </a:ext>
            </a:extLst>
          </p:cNvPr>
          <p:cNvGrpSpPr/>
          <p:nvPr/>
        </p:nvGrpSpPr>
        <p:grpSpPr>
          <a:xfrm>
            <a:off x="1451355" y="3377955"/>
            <a:ext cx="464910" cy="639378"/>
            <a:chOff x="2147943" y="2450624"/>
            <a:chExt cx="407291" cy="639378"/>
          </a:xfrm>
        </p:grpSpPr>
        <p:sp>
          <p:nvSpPr>
            <p:cNvPr id="41" name="Freeform: Shape 147">
              <a:extLst>
                <a:ext uri="{FF2B5EF4-FFF2-40B4-BE49-F238E27FC236}">
                  <a16:creationId xmlns:a16="http://schemas.microsoft.com/office/drawing/2014/main" id="{75141AD7-42B0-4020-AC42-5BC60CA08954}"/>
                </a:ext>
              </a:extLst>
            </p:cNvPr>
            <p:cNvSpPr/>
            <p:nvPr/>
          </p:nvSpPr>
          <p:spPr>
            <a:xfrm>
              <a:off x="2147943" y="2453196"/>
              <a:ext cx="211418" cy="408088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4" name="Freeform: Shape 148">
              <a:extLst>
                <a:ext uri="{FF2B5EF4-FFF2-40B4-BE49-F238E27FC236}">
                  <a16:creationId xmlns:a16="http://schemas.microsoft.com/office/drawing/2014/main" id="{7D0A7FDA-1FD6-4E3F-9370-02A0008948BA}"/>
                </a:ext>
              </a:extLst>
            </p:cNvPr>
            <p:cNvSpPr/>
            <p:nvPr/>
          </p:nvSpPr>
          <p:spPr>
            <a:xfrm flipH="1">
              <a:off x="2356283" y="2450624"/>
              <a:ext cx="198951" cy="408087"/>
            </a:xfrm>
            <a:custGeom>
              <a:avLst/>
              <a:gdLst>
                <a:gd name="connsiteX0" fmla="*/ 0 w 542611"/>
                <a:gd name="connsiteY0" fmla="*/ 0 h 1266092"/>
                <a:gd name="connsiteX1" fmla="*/ 542611 w 542611"/>
                <a:gd name="connsiteY1" fmla="*/ 1266092 h 1266092"/>
                <a:gd name="connsiteX0" fmla="*/ 14128 w 556739"/>
                <a:gd name="connsiteY0" fmla="*/ 0 h 1266092"/>
                <a:gd name="connsiteX1" fmla="*/ 556739 w 556739"/>
                <a:gd name="connsiteY1" fmla="*/ 1266092 h 1266092"/>
                <a:gd name="connsiteX0" fmla="*/ 13953 w 563388"/>
                <a:gd name="connsiteY0" fmla="*/ 0 h 1341154"/>
                <a:gd name="connsiteX1" fmla="*/ 563388 w 563388"/>
                <a:gd name="connsiteY1" fmla="*/ 1341154 h 1341154"/>
                <a:gd name="connsiteX0" fmla="*/ 14129 w 556740"/>
                <a:gd name="connsiteY0" fmla="*/ 0 h 1272915"/>
                <a:gd name="connsiteX1" fmla="*/ 556740 w 556740"/>
                <a:gd name="connsiteY1" fmla="*/ 1272915 h 1272915"/>
                <a:gd name="connsiteX0" fmla="*/ 29656 w 572267"/>
                <a:gd name="connsiteY0" fmla="*/ 0 h 1272915"/>
                <a:gd name="connsiteX1" fmla="*/ 25232 w 572267"/>
                <a:gd name="connsiteY1" fmla="*/ 650442 h 1272915"/>
                <a:gd name="connsiteX2" fmla="*/ 572267 w 572267"/>
                <a:gd name="connsiteY2" fmla="*/ 1272915 h 1272915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45638 w 588249"/>
                <a:gd name="connsiteY0" fmla="*/ 8851 h 1281766"/>
                <a:gd name="connsiteX1" fmla="*/ 41214 w 588249"/>
                <a:gd name="connsiteY1" fmla="*/ 659293 h 1281766"/>
                <a:gd name="connsiteX2" fmla="*/ 588249 w 588249"/>
                <a:gd name="connsiteY2" fmla="*/ 1281766 h 1281766"/>
                <a:gd name="connsiteX0" fmla="*/ 116785 w 659396"/>
                <a:gd name="connsiteY0" fmla="*/ 8769 h 1281684"/>
                <a:gd name="connsiteX1" fmla="*/ 112361 w 659396"/>
                <a:gd name="connsiteY1" fmla="*/ 659211 h 1281684"/>
                <a:gd name="connsiteX2" fmla="*/ 659396 w 659396"/>
                <a:gd name="connsiteY2" fmla="*/ 1281684 h 1281684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96510 w 639121"/>
                <a:gd name="connsiteY0" fmla="*/ 7856 h 1280771"/>
                <a:gd name="connsiteX1" fmla="*/ 126206 w 639121"/>
                <a:gd name="connsiteY1" fmla="*/ 740185 h 1280771"/>
                <a:gd name="connsiteX2" fmla="*/ 639121 w 639121"/>
                <a:gd name="connsiteY2" fmla="*/ 1280771 h 1280771"/>
                <a:gd name="connsiteX0" fmla="*/ 136128 w 678739"/>
                <a:gd name="connsiteY0" fmla="*/ 10283 h 1283198"/>
                <a:gd name="connsiteX1" fmla="*/ 165824 w 678739"/>
                <a:gd name="connsiteY1" fmla="*/ 742612 h 1283198"/>
                <a:gd name="connsiteX2" fmla="*/ 678739 w 678739"/>
                <a:gd name="connsiteY2" fmla="*/ 1283198 h 1283198"/>
                <a:gd name="connsiteX0" fmla="*/ 191369 w 652094"/>
                <a:gd name="connsiteY0" fmla="*/ 10168 h 1289907"/>
                <a:gd name="connsiteX1" fmla="*/ 139179 w 652094"/>
                <a:gd name="connsiteY1" fmla="*/ 749321 h 1289907"/>
                <a:gd name="connsiteX2" fmla="*/ 652094 w 652094"/>
                <a:gd name="connsiteY2" fmla="*/ 1289907 h 1289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52094" h="1289907">
                  <a:moveTo>
                    <a:pt x="191369" y="10168"/>
                  </a:moveTo>
                  <a:cubicBezTo>
                    <a:pt x="96235" y="-80455"/>
                    <a:pt x="-156454" y="456579"/>
                    <a:pt x="139179" y="749321"/>
                  </a:cubicBezTo>
                  <a:cubicBezTo>
                    <a:pt x="404784" y="986883"/>
                    <a:pt x="471224" y="867876"/>
                    <a:pt x="652094" y="1289907"/>
                  </a:cubicBezTo>
                </a:path>
              </a:pathLst>
            </a:custGeom>
            <a:noFill/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5" name="Rectangle: Rounded Corners 149">
              <a:extLst>
                <a:ext uri="{FF2B5EF4-FFF2-40B4-BE49-F238E27FC236}">
                  <a16:creationId xmlns:a16="http://schemas.microsoft.com/office/drawing/2014/main" id="{44C6316A-30BC-446E-BD2B-385C4528EE35}"/>
                </a:ext>
              </a:extLst>
            </p:cNvPr>
            <p:cNvSpPr/>
            <p:nvPr/>
          </p:nvSpPr>
          <p:spPr>
            <a:xfrm>
              <a:off x="2284308" y="2861039"/>
              <a:ext cx="151625" cy="22896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46" name="Oval 150">
              <a:extLst>
                <a:ext uri="{FF2B5EF4-FFF2-40B4-BE49-F238E27FC236}">
                  <a16:creationId xmlns:a16="http://schemas.microsoft.com/office/drawing/2014/main" id="{FFB1D0E8-DF19-47DA-8809-9CC488BA7FCC}"/>
                </a:ext>
              </a:extLst>
            </p:cNvPr>
            <p:cNvSpPr/>
            <p:nvPr/>
          </p:nvSpPr>
          <p:spPr>
            <a:xfrm>
              <a:off x="2322976" y="2905692"/>
              <a:ext cx="70119" cy="7011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09570"/>
              <a:endParaRPr lang="en-PH" sz="2720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47" name="Rectangle: Rounded Corners 151">
            <a:extLst>
              <a:ext uri="{FF2B5EF4-FFF2-40B4-BE49-F238E27FC236}">
                <a16:creationId xmlns:a16="http://schemas.microsoft.com/office/drawing/2014/main" id="{A980B3CF-B559-49C1-A85C-370B5FD7A032}"/>
              </a:ext>
            </a:extLst>
          </p:cNvPr>
          <p:cNvSpPr/>
          <p:nvPr/>
        </p:nvSpPr>
        <p:spPr>
          <a:xfrm>
            <a:off x="2337824" y="2962826"/>
            <a:ext cx="43622" cy="41052"/>
          </a:xfrm>
          <a:prstGeom prst="roundRect">
            <a:avLst>
              <a:gd name="adj" fmla="val 4312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720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785261106"/>
              </p:ext>
            </p:extLst>
          </p:nvPr>
        </p:nvGraphicFramePr>
        <p:xfrm>
          <a:off x="3338609" y="925858"/>
          <a:ext cx="7930579" cy="5161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834580" y="1649737"/>
            <a:ext cx="658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13140" y="3232713"/>
            <a:ext cx="6587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34713" y="4825521"/>
            <a:ext cx="580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464717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80000" y="8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urple background">
            <a:extLst>
              <a:ext uri="{FF2B5EF4-FFF2-40B4-BE49-F238E27FC236}">
                <a16:creationId xmlns:a16="http://schemas.microsoft.com/office/drawing/2014/main" id="{0D457D6D-DF30-4CB9-A206-8B329B42B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0" name="White background">
            <a:extLst>
              <a:ext uri="{FF2B5EF4-FFF2-40B4-BE49-F238E27FC236}">
                <a16:creationId xmlns:a16="http://schemas.microsoft.com/office/drawing/2014/main" id="{4BA3590E-2E0D-4CBC-9802-A3015F61CCD9}"/>
              </a:ext>
            </a:extLst>
          </p:cNvPr>
          <p:cNvSpPr/>
          <p:nvPr/>
        </p:nvSpPr>
        <p:spPr>
          <a:xfrm>
            <a:off x="211848" y="244981"/>
            <a:ext cx="11768304" cy="6368041"/>
          </a:xfrm>
          <a:prstGeom prst="roundRect">
            <a:avLst>
              <a:gd name="adj" fmla="val 44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570"/>
            <a:endParaRPr lang="en-PH" sz="2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opic 1 (Text)">
            <a:extLst>
              <a:ext uri="{FF2B5EF4-FFF2-40B4-BE49-F238E27FC236}">
                <a16:creationId xmlns:a16="http://schemas.microsoft.com/office/drawing/2014/main" id="{D8F91885-6BF5-4E69-ADD6-D9BEAF3412C6}"/>
              </a:ext>
            </a:extLst>
          </p:cNvPr>
          <p:cNvSpPr txBox="1"/>
          <p:nvPr/>
        </p:nvSpPr>
        <p:spPr>
          <a:xfrm>
            <a:off x="49333" y="2182580"/>
            <a:ext cx="86961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570"/>
            <a:r>
              <a:rPr lang="en-PH" sz="7200" b="1" dirty="0" smtClean="0">
                <a:solidFill>
                  <a:srgbClr val="A399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NHIỆM VỤ </a:t>
            </a:r>
          </a:p>
          <a:p>
            <a:pPr algn="ctr" defTabSz="609570"/>
            <a:r>
              <a:rPr lang="en-PH" sz="7200" b="1" dirty="0" smtClean="0">
                <a:solidFill>
                  <a:srgbClr val="A399F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 NHÀ</a:t>
            </a:r>
            <a:endParaRPr lang="en-PH" sz="7200" b="1" dirty="0">
              <a:solidFill>
                <a:srgbClr val="A399F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aphic 17">
            <a:extLst>
              <a:ext uri="{FF2B5EF4-FFF2-40B4-BE49-F238E27FC236}">
                <a16:creationId xmlns:a16="http://schemas.microsoft.com/office/drawing/2014/main" id="{7E55369D-5E44-4E33-92EE-60AF5127A94B}"/>
              </a:ext>
            </a:extLst>
          </p:cNvPr>
          <p:cNvGrpSpPr/>
          <p:nvPr/>
        </p:nvGrpSpPr>
        <p:grpSpPr>
          <a:xfrm flipH="1">
            <a:off x="8938821" y="4040436"/>
            <a:ext cx="1795657" cy="3548696"/>
            <a:chOff x="1738293" y="2503368"/>
            <a:chExt cx="3475954" cy="6869408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DCF6616-406C-49F2-BF17-71C66E55B5BD}"/>
                </a:ext>
              </a:extLst>
            </p:cNvPr>
            <p:cNvSpPr/>
            <p:nvPr/>
          </p:nvSpPr>
          <p:spPr>
            <a:xfrm>
              <a:off x="1738293" y="4142007"/>
              <a:ext cx="3475954" cy="5230769"/>
            </a:xfrm>
            <a:custGeom>
              <a:avLst/>
              <a:gdLst>
                <a:gd name="connsiteX0" fmla="*/ 2080198 w 2085285"/>
                <a:gd name="connsiteY0" fmla="*/ 730561 h 2703240"/>
                <a:gd name="connsiteX1" fmla="*/ 1951535 w 2085285"/>
                <a:gd name="connsiteY1" fmla="*/ 1454299 h 2703240"/>
                <a:gd name="connsiteX2" fmla="*/ 1774941 w 2085285"/>
                <a:gd name="connsiteY2" fmla="*/ 1583658 h 2703240"/>
                <a:gd name="connsiteX3" fmla="*/ 1366233 w 2085285"/>
                <a:gd name="connsiteY3" fmla="*/ 1530042 h 2703240"/>
                <a:gd name="connsiteX4" fmla="*/ 967392 w 2085285"/>
                <a:gd name="connsiteY4" fmla="*/ 1963667 h 2703240"/>
                <a:gd name="connsiteX5" fmla="*/ 1091370 w 2085285"/>
                <a:gd name="connsiteY5" fmla="*/ 2038315 h 2703240"/>
                <a:gd name="connsiteX6" fmla="*/ 702664 w 2085285"/>
                <a:gd name="connsiteY6" fmla="*/ 2684167 h 2703240"/>
                <a:gd name="connsiteX7" fmla="*/ 648638 w 2085285"/>
                <a:gd name="connsiteY7" fmla="*/ 2697597 h 2703240"/>
                <a:gd name="connsiteX8" fmla="*/ 19074 w 2085285"/>
                <a:gd name="connsiteY8" fmla="*/ 2318721 h 2703240"/>
                <a:gd name="connsiteX9" fmla="*/ 5644 w 2085285"/>
                <a:gd name="connsiteY9" fmla="*/ 2264696 h 2703240"/>
                <a:gd name="connsiteX10" fmla="*/ 394350 w 2085285"/>
                <a:gd name="connsiteY10" fmla="*/ 1618739 h 2703240"/>
                <a:gd name="connsiteX11" fmla="*/ 633637 w 2085285"/>
                <a:gd name="connsiteY11" fmla="*/ 293059 h 2703240"/>
                <a:gd name="connsiteX12" fmla="*/ 729115 w 2085285"/>
                <a:gd name="connsiteY12" fmla="*/ 185121 h 2703240"/>
                <a:gd name="connsiteX13" fmla="*/ 1304959 w 2085285"/>
                <a:gd name="connsiteY13" fmla="*/ 5832 h 2703240"/>
                <a:gd name="connsiteX14" fmla="*/ 1418268 w 2085285"/>
                <a:gd name="connsiteY14" fmla="*/ 24273 h 2703240"/>
                <a:gd name="connsiteX15" fmla="*/ 1948763 w 2085285"/>
                <a:gd name="connsiteY15" fmla="*/ 406368 h 2703240"/>
                <a:gd name="connsiteX16" fmla="*/ 2080198 w 2085285"/>
                <a:gd name="connsiteY16" fmla="*/ 730561 h 2703240"/>
                <a:gd name="connsiteX0" fmla="*/ 2074554 w 2079641"/>
                <a:gd name="connsiteY0" fmla="*/ 730561 h 2703240"/>
                <a:gd name="connsiteX1" fmla="*/ 1945891 w 2079641"/>
                <a:gd name="connsiteY1" fmla="*/ 1454299 h 2703240"/>
                <a:gd name="connsiteX2" fmla="*/ 1769297 w 2079641"/>
                <a:gd name="connsiteY2" fmla="*/ 1583658 h 2703240"/>
                <a:gd name="connsiteX3" fmla="*/ 1360589 w 2079641"/>
                <a:gd name="connsiteY3" fmla="*/ 1530042 h 2703240"/>
                <a:gd name="connsiteX4" fmla="*/ 961748 w 2079641"/>
                <a:gd name="connsiteY4" fmla="*/ 1963667 h 2703240"/>
                <a:gd name="connsiteX5" fmla="*/ 1085726 w 2079641"/>
                <a:gd name="connsiteY5" fmla="*/ 2038315 h 2703240"/>
                <a:gd name="connsiteX6" fmla="*/ 697020 w 2079641"/>
                <a:gd name="connsiteY6" fmla="*/ 2684167 h 2703240"/>
                <a:gd name="connsiteX7" fmla="*/ 642994 w 2079641"/>
                <a:gd name="connsiteY7" fmla="*/ 2697597 h 2703240"/>
                <a:gd name="connsiteX8" fmla="*/ 0 w 2079641"/>
                <a:gd name="connsiteY8" fmla="*/ 2264696 h 2703240"/>
                <a:gd name="connsiteX9" fmla="*/ 388706 w 2079641"/>
                <a:gd name="connsiteY9" fmla="*/ 1618739 h 2703240"/>
                <a:gd name="connsiteX10" fmla="*/ 627993 w 2079641"/>
                <a:gd name="connsiteY10" fmla="*/ 293059 h 2703240"/>
                <a:gd name="connsiteX11" fmla="*/ 723471 w 2079641"/>
                <a:gd name="connsiteY11" fmla="*/ 185121 h 2703240"/>
                <a:gd name="connsiteX12" fmla="*/ 1299315 w 2079641"/>
                <a:gd name="connsiteY12" fmla="*/ 5832 h 2703240"/>
                <a:gd name="connsiteX13" fmla="*/ 1412624 w 2079641"/>
                <a:gd name="connsiteY13" fmla="*/ 24273 h 2703240"/>
                <a:gd name="connsiteX14" fmla="*/ 1943119 w 2079641"/>
                <a:gd name="connsiteY14" fmla="*/ 406368 h 2703240"/>
                <a:gd name="connsiteX15" fmla="*/ 2074554 w 2079641"/>
                <a:gd name="connsiteY15" fmla="*/ 730561 h 2703240"/>
                <a:gd name="connsiteX0" fmla="*/ 3470867 w 3475954"/>
                <a:gd name="connsiteY0" fmla="*/ 730561 h 4612480"/>
                <a:gd name="connsiteX1" fmla="*/ 3342204 w 3475954"/>
                <a:gd name="connsiteY1" fmla="*/ 1454299 h 4612480"/>
                <a:gd name="connsiteX2" fmla="*/ 3165610 w 3475954"/>
                <a:gd name="connsiteY2" fmla="*/ 1583658 h 4612480"/>
                <a:gd name="connsiteX3" fmla="*/ 2756902 w 3475954"/>
                <a:gd name="connsiteY3" fmla="*/ 1530042 h 4612480"/>
                <a:gd name="connsiteX4" fmla="*/ 2358061 w 3475954"/>
                <a:gd name="connsiteY4" fmla="*/ 1963667 h 4612480"/>
                <a:gd name="connsiteX5" fmla="*/ 2482039 w 3475954"/>
                <a:gd name="connsiteY5" fmla="*/ 2038315 h 4612480"/>
                <a:gd name="connsiteX6" fmla="*/ 2093333 w 3475954"/>
                <a:gd name="connsiteY6" fmla="*/ 2684167 h 4612480"/>
                <a:gd name="connsiteX7" fmla="*/ 2039307 w 3475954"/>
                <a:gd name="connsiteY7" fmla="*/ 2697597 h 4612480"/>
                <a:gd name="connsiteX8" fmla="*/ 0 w 3475954"/>
                <a:gd name="connsiteY8" fmla="*/ 4612480 h 4612480"/>
                <a:gd name="connsiteX9" fmla="*/ 1785019 w 3475954"/>
                <a:gd name="connsiteY9" fmla="*/ 1618739 h 4612480"/>
                <a:gd name="connsiteX10" fmla="*/ 2024306 w 3475954"/>
                <a:gd name="connsiteY10" fmla="*/ 293059 h 4612480"/>
                <a:gd name="connsiteX11" fmla="*/ 2119784 w 3475954"/>
                <a:gd name="connsiteY11" fmla="*/ 185121 h 4612480"/>
                <a:gd name="connsiteX12" fmla="*/ 2695628 w 3475954"/>
                <a:gd name="connsiteY12" fmla="*/ 5832 h 4612480"/>
                <a:gd name="connsiteX13" fmla="*/ 2808937 w 3475954"/>
                <a:gd name="connsiteY13" fmla="*/ 24273 h 4612480"/>
                <a:gd name="connsiteX14" fmla="*/ 3339432 w 3475954"/>
                <a:gd name="connsiteY14" fmla="*/ 406368 h 4612480"/>
                <a:gd name="connsiteX15" fmla="*/ 3470867 w 3475954"/>
                <a:gd name="connsiteY15" fmla="*/ 730561 h 4612480"/>
                <a:gd name="connsiteX0" fmla="*/ 3470867 w 3475954"/>
                <a:gd name="connsiteY0" fmla="*/ 730561 h 5230769"/>
                <a:gd name="connsiteX1" fmla="*/ 3342204 w 3475954"/>
                <a:gd name="connsiteY1" fmla="*/ 1454299 h 5230769"/>
                <a:gd name="connsiteX2" fmla="*/ 3165610 w 3475954"/>
                <a:gd name="connsiteY2" fmla="*/ 1583658 h 5230769"/>
                <a:gd name="connsiteX3" fmla="*/ 2756902 w 3475954"/>
                <a:gd name="connsiteY3" fmla="*/ 1530042 h 5230769"/>
                <a:gd name="connsiteX4" fmla="*/ 2358061 w 3475954"/>
                <a:gd name="connsiteY4" fmla="*/ 1963667 h 5230769"/>
                <a:gd name="connsiteX5" fmla="*/ 2482039 w 3475954"/>
                <a:gd name="connsiteY5" fmla="*/ 2038315 h 5230769"/>
                <a:gd name="connsiteX6" fmla="*/ 2093333 w 3475954"/>
                <a:gd name="connsiteY6" fmla="*/ 2684167 h 5230769"/>
                <a:gd name="connsiteX7" fmla="*/ 568853 w 3475954"/>
                <a:gd name="connsiteY7" fmla="*/ 5230732 h 5230769"/>
                <a:gd name="connsiteX8" fmla="*/ 0 w 3475954"/>
                <a:gd name="connsiteY8" fmla="*/ 4612480 h 5230769"/>
                <a:gd name="connsiteX9" fmla="*/ 1785019 w 3475954"/>
                <a:gd name="connsiteY9" fmla="*/ 1618739 h 5230769"/>
                <a:gd name="connsiteX10" fmla="*/ 2024306 w 3475954"/>
                <a:gd name="connsiteY10" fmla="*/ 293059 h 5230769"/>
                <a:gd name="connsiteX11" fmla="*/ 2119784 w 3475954"/>
                <a:gd name="connsiteY11" fmla="*/ 185121 h 5230769"/>
                <a:gd name="connsiteX12" fmla="*/ 2695628 w 3475954"/>
                <a:gd name="connsiteY12" fmla="*/ 5832 h 5230769"/>
                <a:gd name="connsiteX13" fmla="*/ 2808937 w 3475954"/>
                <a:gd name="connsiteY13" fmla="*/ 24273 h 5230769"/>
                <a:gd name="connsiteX14" fmla="*/ 3339432 w 3475954"/>
                <a:gd name="connsiteY14" fmla="*/ 406368 h 5230769"/>
                <a:gd name="connsiteX15" fmla="*/ 3470867 w 3475954"/>
                <a:gd name="connsiteY15" fmla="*/ 730561 h 5230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75954" h="5230769">
                  <a:moveTo>
                    <a:pt x="3470867" y="730561"/>
                  </a:moveTo>
                  <a:lnTo>
                    <a:pt x="3342204" y="1454299"/>
                  </a:lnTo>
                  <a:cubicBezTo>
                    <a:pt x="3327449" y="1537614"/>
                    <a:pt x="3249621" y="1594621"/>
                    <a:pt x="3165610" y="1583658"/>
                  </a:cubicBezTo>
                  <a:lnTo>
                    <a:pt x="2756902" y="1530042"/>
                  </a:lnTo>
                  <a:lnTo>
                    <a:pt x="2358061" y="1963667"/>
                  </a:lnTo>
                  <a:lnTo>
                    <a:pt x="2482039" y="2038315"/>
                  </a:lnTo>
                  <a:lnTo>
                    <a:pt x="2093333" y="2684167"/>
                  </a:lnTo>
                  <a:cubicBezTo>
                    <a:pt x="2082122" y="2702798"/>
                    <a:pt x="587475" y="5241943"/>
                    <a:pt x="568853" y="5230732"/>
                  </a:cubicBezTo>
                  <a:lnTo>
                    <a:pt x="0" y="4612480"/>
                  </a:lnTo>
                  <a:lnTo>
                    <a:pt x="1785019" y="1618739"/>
                  </a:lnTo>
                  <a:lnTo>
                    <a:pt x="2024306" y="293059"/>
                  </a:lnTo>
                  <a:cubicBezTo>
                    <a:pt x="2033478" y="242128"/>
                    <a:pt x="2070349" y="200475"/>
                    <a:pt x="2119784" y="185121"/>
                  </a:cubicBezTo>
                  <a:lnTo>
                    <a:pt x="2695628" y="5832"/>
                  </a:lnTo>
                  <a:cubicBezTo>
                    <a:pt x="2734194" y="-6226"/>
                    <a:pt x="2776152" y="651"/>
                    <a:pt x="2808937" y="24273"/>
                  </a:cubicBezTo>
                  <a:lnTo>
                    <a:pt x="3339432" y="406368"/>
                  </a:lnTo>
                  <a:cubicBezTo>
                    <a:pt x="3441864" y="480215"/>
                    <a:pt x="3492984" y="606278"/>
                    <a:pt x="3470867" y="730561"/>
                  </a:cubicBezTo>
                  <a:close/>
                </a:path>
              </a:pathLst>
            </a:custGeom>
            <a:solidFill>
              <a:srgbClr val="FFCDB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DDC485-3130-43E6-B9AA-6B972A469F9C}"/>
                </a:ext>
              </a:extLst>
            </p:cNvPr>
            <p:cNvSpPr/>
            <p:nvPr/>
          </p:nvSpPr>
          <p:spPr>
            <a:xfrm>
              <a:off x="4421700" y="2503368"/>
              <a:ext cx="288064" cy="4061249"/>
            </a:xfrm>
            <a:custGeom>
              <a:avLst/>
              <a:gdLst>
                <a:gd name="connsiteX0" fmla="*/ 0 w 298989"/>
                <a:gd name="connsiteY0" fmla="*/ 0 h 3304689"/>
                <a:gd name="connsiteX1" fmla="*/ 0 w 298989"/>
                <a:gd name="connsiteY1" fmla="*/ 3155194 h 3304689"/>
                <a:gd name="connsiteX2" fmla="*/ 149495 w 298989"/>
                <a:gd name="connsiteY2" fmla="*/ 3304689 h 3304689"/>
                <a:gd name="connsiteX3" fmla="*/ 298990 w 298989"/>
                <a:gd name="connsiteY3" fmla="*/ 3155194 h 3304689"/>
                <a:gd name="connsiteX4" fmla="*/ 298990 w 298989"/>
                <a:gd name="connsiteY4" fmla="*/ 0 h 3304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8989" h="3304689">
                  <a:moveTo>
                    <a:pt x="0" y="0"/>
                  </a:moveTo>
                  <a:lnTo>
                    <a:pt x="0" y="3155194"/>
                  </a:lnTo>
                  <a:cubicBezTo>
                    <a:pt x="0" y="3237757"/>
                    <a:pt x="66932" y="3304689"/>
                    <a:pt x="149495" y="3304689"/>
                  </a:cubicBezTo>
                  <a:cubicBezTo>
                    <a:pt x="232058" y="3304689"/>
                    <a:pt x="298990" y="3237757"/>
                    <a:pt x="298990" y="3155194"/>
                  </a:cubicBezTo>
                  <a:lnTo>
                    <a:pt x="298990" y="0"/>
                  </a:lnTo>
                  <a:close/>
                </a:path>
              </a:pathLst>
            </a:custGeom>
            <a:solidFill>
              <a:srgbClr val="BDC3C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515A718-8E0C-4DE4-8E20-55123C17B254}"/>
                </a:ext>
              </a:extLst>
            </p:cNvPr>
            <p:cNvSpPr/>
            <p:nvPr/>
          </p:nvSpPr>
          <p:spPr>
            <a:xfrm>
              <a:off x="3557364" y="4421939"/>
              <a:ext cx="1546700" cy="1877577"/>
            </a:xfrm>
            <a:custGeom>
              <a:avLst/>
              <a:gdLst>
                <a:gd name="connsiteX0" fmla="*/ 1172004 w 1546700"/>
                <a:gd name="connsiteY0" fmla="*/ 125445 h 1877577"/>
                <a:gd name="connsiteX1" fmla="*/ 925373 w 1546700"/>
                <a:gd name="connsiteY1" fmla="*/ 633270 h 1877577"/>
                <a:gd name="connsiteX2" fmla="*/ 431492 w 1546700"/>
                <a:gd name="connsiteY2" fmla="*/ 738597 h 1877577"/>
                <a:gd name="connsiteX3" fmla="*/ 0 w 1546700"/>
                <a:gd name="connsiteY3" fmla="*/ 1580036 h 1877577"/>
                <a:gd name="connsiteX4" fmla="*/ 494395 w 1546700"/>
                <a:gd name="connsiteY4" fmla="*/ 1877578 h 1877577"/>
                <a:gd name="connsiteX5" fmla="*/ 856650 w 1546700"/>
                <a:gd name="connsiteY5" fmla="*/ 1588837 h 1877577"/>
                <a:gd name="connsiteX6" fmla="*/ 1062828 w 1546700"/>
                <a:gd name="connsiteY6" fmla="*/ 1326814 h 1877577"/>
                <a:gd name="connsiteX7" fmla="*/ 1510170 w 1546700"/>
                <a:gd name="connsiteY7" fmla="*/ 291618 h 1877577"/>
                <a:gd name="connsiteX8" fmla="*/ 1464421 w 1546700"/>
                <a:gd name="connsiteY8" fmla="*/ 19993 h 1877577"/>
                <a:gd name="connsiteX9" fmla="*/ 1172004 w 1546700"/>
                <a:gd name="connsiteY9" fmla="*/ 125445 h 187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6700" h="1877577">
                  <a:moveTo>
                    <a:pt x="1172004" y="125445"/>
                  </a:moveTo>
                  <a:lnTo>
                    <a:pt x="925373" y="633270"/>
                  </a:lnTo>
                  <a:lnTo>
                    <a:pt x="431492" y="738597"/>
                  </a:lnTo>
                  <a:lnTo>
                    <a:pt x="0" y="1580036"/>
                  </a:lnTo>
                  <a:lnTo>
                    <a:pt x="494395" y="1877578"/>
                  </a:lnTo>
                  <a:lnTo>
                    <a:pt x="856650" y="1588837"/>
                  </a:lnTo>
                  <a:cubicBezTo>
                    <a:pt x="941594" y="1523734"/>
                    <a:pt x="1021051" y="1425350"/>
                    <a:pt x="1062828" y="1326814"/>
                  </a:cubicBezTo>
                  <a:lnTo>
                    <a:pt x="1510170" y="291618"/>
                  </a:lnTo>
                  <a:cubicBezTo>
                    <a:pt x="1557309" y="180442"/>
                    <a:pt x="1574359" y="69961"/>
                    <a:pt x="1464421" y="19993"/>
                  </a:cubicBezTo>
                  <a:cubicBezTo>
                    <a:pt x="1354493" y="-29956"/>
                    <a:pt x="1224763" y="16812"/>
                    <a:pt x="1172004" y="125445"/>
                  </a:cubicBezTo>
                  <a:close/>
                </a:path>
              </a:pathLst>
            </a:custGeom>
            <a:solidFill>
              <a:srgbClr val="FFCDB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08C681E-A16C-4CB5-900D-E015FB3398EA}"/>
                </a:ext>
              </a:extLst>
            </p:cNvPr>
            <p:cNvSpPr/>
            <p:nvPr/>
          </p:nvSpPr>
          <p:spPr>
            <a:xfrm>
              <a:off x="2143703" y="4422016"/>
              <a:ext cx="3008677" cy="4909915"/>
            </a:xfrm>
            <a:custGeom>
              <a:avLst/>
              <a:gdLst>
                <a:gd name="connsiteX0" fmla="*/ 1426055 w 1556642"/>
                <a:gd name="connsiteY0" fmla="*/ 19926 h 2423222"/>
                <a:gd name="connsiteX1" fmla="*/ 1336558 w 1556642"/>
                <a:gd name="connsiteY1" fmla="*/ 0 h 2423222"/>
                <a:gd name="connsiteX2" fmla="*/ 1332329 w 1556642"/>
                <a:gd name="connsiteY2" fmla="*/ 166249 h 2423222"/>
                <a:gd name="connsiteX3" fmla="*/ 862670 w 1556642"/>
                <a:gd name="connsiteY3" fmla="*/ 1273902 h 2423222"/>
                <a:gd name="connsiteX4" fmla="*/ 665655 w 1556642"/>
                <a:gd name="connsiteY4" fmla="*/ 1528296 h 2423222"/>
                <a:gd name="connsiteX5" fmla="*/ 301295 w 1556642"/>
                <a:gd name="connsiteY5" fmla="*/ 1807531 h 2423222"/>
                <a:gd name="connsiteX6" fmla="*/ 0 w 1556642"/>
                <a:gd name="connsiteY6" fmla="*/ 2308146 h 2423222"/>
                <a:gd name="connsiteX7" fmla="*/ 181842 w 1556642"/>
                <a:gd name="connsiteY7" fmla="*/ 2417579 h 2423222"/>
                <a:gd name="connsiteX8" fmla="*/ 235868 w 1556642"/>
                <a:gd name="connsiteY8" fmla="*/ 2404148 h 2423222"/>
                <a:gd name="connsiteX9" fmla="*/ 527095 w 1556642"/>
                <a:gd name="connsiteY9" fmla="*/ 1920269 h 2423222"/>
                <a:gd name="connsiteX10" fmla="*/ 884672 w 1556642"/>
                <a:gd name="connsiteY10" fmla="*/ 1646234 h 2423222"/>
                <a:gd name="connsiteX11" fmla="*/ 1078021 w 1556642"/>
                <a:gd name="connsiteY11" fmla="*/ 1396584 h 2423222"/>
                <a:gd name="connsiteX12" fmla="*/ 1538926 w 1556642"/>
                <a:gd name="connsiteY12" fmla="*/ 309572 h 2423222"/>
                <a:gd name="connsiteX13" fmla="*/ 1426055 w 1556642"/>
                <a:gd name="connsiteY13" fmla="*/ 19926 h 2423222"/>
                <a:gd name="connsiteX0" fmla="*/ 1426055 w 1556642"/>
                <a:gd name="connsiteY0" fmla="*/ 19926 h 2417579"/>
                <a:gd name="connsiteX1" fmla="*/ 1336558 w 1556642"/>
                <a:gd name="connsiteY1" fmla="*/ 0 h 2417579"/>
                <a:gd name="connsiteX2" fmla="*/ 1332329 w 1556642"/>
                <a:gd name="connsiteY2" fmla="*/ 166249 h 2417579"/>
                <a:gd name="connsiteX3" fmla="*/ 862670 w 1556642"/>
                <a:gd name="connsiteY3" fmla="*/ 1273902 h 2417579"/>
                <a:gd name="connsiteX4" fmla="*/ 665655 w 1556642"/>
                <a:gd name="connsiteY4" fmla="*/ 1528296 h 2417579"/>
                <a:gd name="connsiteX5" fmla="*/ 301295 w 1556642"/>
                <a:gd name="connsiteY5" fmla="*/ 1807531 h 2417579"/>
                <a:gd name="connsiteX6" fmla="*/ 0 w 1556642"/>
                <a:gd name="connsiteY6" fmla="*/ 2308146 h 2417579"/>
                <a:gd name="connsiteX7" fmla="*/ 181842 w 1556642"/>
                <a:gd name="connsiteY7" fmla="*/ 2417579 h 2417579"/>
                <a:gd name="connsiteX8" fmla="*/ 527095 w 1556642"/>
                <a:gd name="connsiteY8" fmla="*/ 1920269 h 2417579"/>
                <a:gd name="connsiteX9" fmla="*/ 884672 w 1556642"/>
                <a:gd name="connsiteY9" fmla="*/ 1646234 h 2417579"/>
                <a:gd name="connsiteX10" fmla="*/ 1078021 w 1556642"/>
                <a:gd name="connsiteY10" fmla="*/ 1396584 h 2417579"/>
                <a:gd name="connsiteX11" fmla="*/ 1538926 w 1556642"/>
                <a:gd name="connsiteY11" fmla="*/ 309572 h 2417579"/>
                <a:gd name="connsiteX12" fmla="*/ 1426055 w 1556642"/>
                <a:gd name="connsiteY12" fmla="*/ 19926 h 2417579"/>
                <a:gd name="connsiteX0" fmla="*/ 2921222 w 3051809"/>
                <a:gd name="connsiteY0" fmla="*/ 19926 h 4754784"/>
                <a:gd name="connsiteX1" fmla="*/ 2831725 w 3051809"/>
                <a:gd name="connsiteY1" fmla="*/ 0 h 4754784"/>
                <a:gd name="connsiteX2" fmla="*/ 2827496 w 3051809"/>
                <a:gd name="connsiteY2" fmla="*/ 166249 h 4754784"/>
                <a:gd name="connsiteX3" fmla="*/ 2357837 w 3051809"/>
                <a:gd name="connsiteY3" fmla="*/ 1273902 h 4754784"/>
                <a:gd name="connsiteX4" fmla="*/ 2160822 w 3051809"/>
                <a:gd name="connsiteY4" fmla="*/ 1528296 h 4754784"/>
                <a:gd name="connsiteX5" fmla="*/ 1796462 w 3051809"/>
                <a:gd name="connsiteY5" fmla="*/ 1807531 h 4754784"/>
                <a:gd name="connsiteX6" fmla="*/ 0 w 3051809"/>
                <a:gd name="connsiteY6" fmla="*/ 4754784 h 4754784"/>
                <a:gd name="connsiteX7" fmla="*/ 1677009 w 3051809"/>
                <a:gd name="connsiteY7" fmla="*/ 2417579 h 4754784"/>
                <a:gd name="connsiteX8" fmla="*/ 2022262 w 3051809"/>
                <a:gd name="connsiteY8" fmla="*/ 1920269 h 4754784"/>
                <a:gd name="connsiteX9" fmla="*/ 2379839 w 3051809"/>
                <a:gd name="connsiteY9" fmla="*/ 1646234 h 4754784"/>
                <a:gd name="connsiteX10" fmla="*/ 2573188 w 3051809"/>
                <a:gd name="connsiteY10" fmla="*/ 1396584 h 4754784"/>
                <a:gd name="connsiteX11" fmla="*/ 3034093 w 3051809"/>
                <a:gd name="connsiteY11" fmla="*/ 309572 h 4754784"/>
                <a:gd name="connsiteX12" fmla="*/ 2921222 w 3051809"/>
                <a:gd name="connsiteY12" fmla="*/ 19926 h 4754784"/>
                <a:gd name="connsiteX0" fmla="*/ 2921222 w 3051809"/>
                <a:gd name="connsiteY0" fmla="*/ 19926 h 4901288"/>
                <a:gd name="connsiteX1" fmla="*/ 2831725 w 3051809"/>
                <a:gd name="connsiteY1" fmla="*/ 0 h 4901288"/>
                <a:gd name="connsiteX2" fmla="*/ 2827496 w 3051809"/>
                <a:gd name="connsiteY2" fmla="*/ 166249 h 4901288"/>
                <a:gd name="connsiteX3" fmla="*/ 2357837 w 3051809"/>
                <a:gd name="connsiteY3" fmla="*/ 1273902 h 4901288"/>
                <a:gd name="connsiteX4" fmla="*/ 2160822 w 3051809"/>
                <a:gd name="connsiteY4" fmla="*/ 1528296 h 4901288"/>
                <a:gd name="connsiteX5" fmla="*/ 1796462 w 3051809"/>
                <a:gd name="connsiteY5" fmla="*/ 1807531 h 4901288"/>
                <a:gd name="connsiteX6" fmla="*/ 0 w 3051809"/>
                <a:gd name="connsiteY6" fmla="*/ 4754784 h 4901288"/>
                <a:gd name="connsiteX7" fmla="*/ 194198 w 3051809"/>
                <a:gd name="connsiteY7" fmla="*/ 4901288 h 4901288"/>
                <a:gd name="connsiteX8" fmla="*/ 2022262 w 3051809"/>
                <a:gd name="connsiteY8" fmla="*/ 1920269 h 4901288"/>
                <a:gd name="connsiteX9" fmla="*/ 2379839 w 3051809"/>
                <a:gd name="connsiteY9" fmla="*/ 1646234 h 4901288"/>
                <a:gd name="connsiteX10" fmla="*/ 2573188 w 3051809"/>
                <a:gd name="connsiteY10" fmla="*/ 1396584 h 4901288"/>
                <a:gd name="connsiteX11" fmla="*/ 3034093 w 3051809"/>
                <a:gd name="connsiteY11" fmla="*/ 309572 h 4901288"/>
                <a:gd name="connsiteX12" fmla="*/ 2921222 w 3051809"/>
                <a:gd name="connsiteY12" fmla="*/ 19926 h 4901288"/>
                <a:gd name="connsiteX0" fmla="*/ 2921222 w 3051809"/>
                <a:gd name="connsiteY0" fmla="*/ 19926 h 4909915"/>
                <a:gd name="connsiteX1" fmla="*/ 2831725 w 3051809"/>
                <a:gd name="connsiteY1" fmla="*/ 0 h 4909915"/>
                <a:gd name="connsiteX2" fmla="*/ 2827496 w 3051809"/>
                <a:gd name="connsiteY2" fmla="*/ 166249 h 4909915"/>
                <a:gd name="connsiteX3" fmla="*/ 2357837 w 3051809"/>
                <a:gd name="connsiteY3" fmla="*/ 1273902 h 4909915"/>
                <a:gd name="connsiteX4" fmla="*/ 2160822 w 3051809"/>
                <a:gd name="connsiteY4" fmla="*/ 1528296 h 4909915"/>
                <a:gd name="connsiteX5" fmla="*/ 1796462 w 3051809"/>
                <a:gd name="connsiteY5" fmla="*/ 1807531 h 4909915"/>
                <a:gd name="connsiteX6" fmla="*/ 0 w 3051809"/>
                <a:gd name="connsiteY6" fmla="*/ 4754784 h 4909915"/>
                <a:gd name="connsiteX7" fmla="*/ 211451 w 3051809"/>
                <a:gd name="connsiteY7" fmla="*/ 4909915 h 4909915"/>
                <a:gd name="connsiteX8" fmla="*/ 2022262 w 3051809"/>
                <a:gd name="connsiteY8" fmla="*/ 1920269 h 4909915"/>
                <a:gd name="connsiteX9" fmla="*/ 2379839 w 3051809"/>
                <a:gd name="connsiteY9" fmla="*/ 1646234 h 4909915"/>
                <a:gd name="connsiteX10" fmla="*/ 2573188 w 3051809"/>
                <a:gd name="connsiteY10" fmla="*/ 1396584 h 4909915"/>
                <a:gd name="connsiteX11" fmla="*/ 3034093 w 3051809"/>
                <a:gd name="connsiteY11" fmla="*/ 309572 h 4909915"/>
                <a:gd name="connsiteX12" fmla="*/ 2921222 w 3051809"/>
                <a:gd name="connsiteY12" fmla="*/ 19926 h 4909915"/>
                <a:gd name="connsiteX0" fmla="*/ 2895342 w 3025929"/>
                <a:gd name="connsiteY0" fmla="*/ 19926 h 4909915"/>
                <a:gd name="connsiteX1" fmla="*/ 2805845 w 3025929"/>
                <a:gd name="connsiteY1" fmla="*/ 0 h 4909915"/>
                <a:gd name="connsiteX2" fmla="*/ 2801616 w 3025929"/>
                <a:gd name="connsiteY2" fmla="*/ 166249 h 4909915"/>
                <a:gd name="connsiteX3" fmla="*/ 2331957 w 3025929"/>
                <a:gd name="connsiteY3" fmla="*/ 1273902 h 4909915"/>
                <a:gd name="connsiteX4" fmla="*/ 2134942 w 3025929"/>
                <a:gd name="connsiteY4" fmla="*/ 1528296 h 4909915"/>
                <a:gd name="connsiteX5" fmla="*/ 1770582 w 3025929"/>
                <a:gd name="connsiteY5" fmla="*/ 1807531 h 4909915"/>
                <a:gd name="connsiteX6" fmla="*/ 0 w 3025929"/>
                <a:gd name="connsiteY6" fmla="*/ 4789290 h 4909915"/>
                <a:gd name="connsiteX7" fmla="*/ 185571 w 3025929"/>
                <a:gd name="connsiteY7" fmla="*/ 4909915 h 4909915"/>
                <a:gd name="connsiteX8" fmla="*/ 1996382 w 3025929"/>
                <a:gd name="connsiteY8" fmla="*/ 1920269 h 4909915"/>
                <a:gd name="connsiteX9" fmla="*/ 2353959 w 3025929"/>
                <a:gd name="connsiteY9" fmla="*/ 1646234 h 4909915"/>
                <a:gd name="connsiteX10" fmla="*/ 2547308 w 3025929"/>
                <a:gd name="connsiteY10" fmla="*/ 1396584 h 4909915"/>
                <a:gd name="connsiteX11" fmla="*/ 3008213 w 3025929"/>
                <a:gd name="connsiteY11" fmla="*/ 309572 h 4909915"/>
                <a:gd name="connsiteX12" fmla="*/ 2895342 w 3025929"/>
                <a:gd name="connsiteY12" fmla="*/ 19926 h 4909915"/>
                <a:gd name="connsiteX0" fmla="*/ 2878090 w 3008677"/>
                <a:gd name="connsiteY0" fmla="*/ 19926 h 4909915"/>
                <a:gd name="connsiteX1" fmla="*/ 2788593 w 3008677"/>
                <a:gd name="connsiteY1" fmla="*/ 0 h 4909915"/>
                <a:gd name="connsiteX2" fmla="*/ 2784364 w 3008677"/>
                <a:gd name="connsiteY2" fmla="*/ 166249 h 4909915"/>
                <a:gd name="connsiteX3" fmla="*/ 2314705 w 3008677"/>
                <a:gd name="connsiteY3" fmla="*/ 1273902 h 4909915"/>
                <a:gd name="connsiteX4" fmla="*/ 2117690 w 3008677"/>
                <a:gd name="connsiteY4" fmla="*/ 1528296 h 4909915"/>
                <a:gd name="connsiteX5" fmla="*/ 1753330 w 3008677"/>
                <a:gd name="connsiteY5" fmla="*/ 1807531 h 4909915"/>
                <a:gd name="connsiteX6" fmla="*/ 0 w 3008677"/>
                <a:gd name="connsiteY6" fmla="*/ 4754784 h 4909915"/>
                <a:gd name="connsiteX7" fmla="*/ 168319 w 3008677"/>
                <a:gd name="connsiteY7" fmla="*/ 4909915 h 4909915"/>
                <a:gd name="connsiteX8" fmla="*/ 1979130 w 3008677"/>
                <a:gd name="connsiteY8" fmla="*/ 1920269 h 4909915"/>
                <a:gd name="connsiteX9" fmla="*/ 2336707 w 3008677"/>
                <a:gd name="connsiteY9" fmla="*/ 1646234 h 4909915"/>
                <a:gd name="connsiteX10" fmla="*/ 2530056 w 3008677"/>
                <a:gd name="connsiteY10" fmla="*/ 1396584 h 4909915"/>
                <a:gd name="connsiteX11" fmla="*/ 2990961 w 3008677"/>
                <a:gd name="connsiteY11" fmla="*/ 309572 h 4909915"/>
                <a:gd name="connsiteX12" fmla="*/ 2878090 w 3008677"/>
                <a:gd name="connsiteY12" fmla="*/ 19926 h 49099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008677" h="4909915">
                  <a:moveTo>
                    <a:pt x="2878090" y="19926"/>
                  </a:moveTo>
                  <a:cubicBezTo>
                    <a:pt x="2849038" y="6725"/>
                    <a:pt x="2818615" y="343"/>
                    <a:pt x="2788593" y="0"/>
                  </a:cubicBezTo>
                  <a:cubicBezTo>
                    <a:pt x="2807605" y="52131"/>
                    <a:pt x="2807681" y="111262"/>
                    <a:pt x="2784364" y="166249"/>
                  </a:cubicBezTo>
                  <a:lnTo>
                    <a:pt x="2314705" y="1273902"/>
                  </a:lnTo>
                  <a:cubicBezTo>
                    <a:pt x="2272138" y="1374305"/>
                    <a:pt x="2204253" y="1461954"/>
                    <a:pt x="2117690" y="1528296"/>
                  </a:cubicBezTo>
                  <a:lnTo>
                    <a:pt x="1753330" y="1807531"/>
                  </a:lnTo>
                  <a:lnTo>
                    <a:pt x="0" y="4754784"/>
                  </a:lnTo>
                  <a:lnTo>
                    <a:pt x="168319" y="4909915"/>
                  </a:lnTo>
                  <a:cubicBezTo>
                    <a:pt x="256168" y="4845269"/>
                    <a:pt x="1861992" y="2048826"/>
                    <a:pt x="1979130" y="1920269"/>
                  </a:cubicBezTo>
                  <a:lnTo>
                    <a:pt x="2336707" y="1646234"/>
                  </a:lnTo>
                  <a:cubicBezTo>
                    <a:pt x="2421651" y="1581131"/>
                    <a:pt x="2488269" y="1495111"/>
                    <a:pt x="2530056" y="1396584"/>
                  </a:cubicBezTo>
                  <a:lnTo>
                    <a:pt x="2990961" y="309572"/>
                  </a:lnTo>
                  <a:cubicBezTo>
                    <a:pt x="3038100" y="198387"/>
                    <a:pt x="2988027" y="69895"/>
                    <a:pt x="2878090" y="19926"/>
                  </a:cubicBezTo>
                  <a:close/>
                </a:path>
              </a:pathLst>
            </a:custGeom>
            <a:solidFill>
              <a:srgbClr val="EBAE9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PH" sz="2400"/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080C715E-9BAE-4194-84DA-AFE4D6F4269D}"/>
              </a:ext>
            </a:extLst>
          </p:cNvPr>
          <p:cNvSpPr/>
          <p:nvPr/>
        </p:nvSpPr>
        <p:spPr>
          <a:xfrm>
            <a:off x="8442597" y="1969633"/>
            <a:ext cx="1657107" cy="1942147"/>
          </a:xfrm>
          <a:custGeom>
            <a:avLst/>
            <a:gdLst>
              <a:gd name="connsiteX0" fmla="*/ 135242 w 218045"/>
              <a:gd name="connsiteY0" fmla="*/ 255096 h 255551"/>
              <a:gd name="connsiteX1" fmla="*/ 188627 w 218045"/>
              <a:gd name="connsiteY1" fmla="*/ 189628 h 255551"/>
              <a:gd name="connsiteX2" fmla="*/ 216972 w 218045"/>
              <a:gd name="connsiteY2" fmla="*/ 111138 h 255551"/>
              <a:gd name="connsiteX3" fmla="*/ 107999 w 218045"/>
              <a:gd name="connsiteY3" fmla="*/ -456 h 255551"/>
              <a:gd name="connsiteX4" fmla="*/ -1021 w 218045"/>
              <a:gd name="connsiteY4" fmla="*/ 111129 h 255551"/>
              <a:gd name="connsiteX5" fmla="*/ 27324 w 218045"/>
              <a:gd name="connsiteY5" fmla="*/ 189618 h 255551"/>
              <a:gd name="connsiteX6" fmla="*/ 80732 w 218045"/>
              <a:gd name="connsiteY6" fmla="*/ 255096 h 255551"/>
              <a:gd name="connsiteX7" fmla="*/ 135242 w 218045"/>
              <a:gd name="connsiteY7" fmla="*/ 255096 h 255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8045" h="255551">
                <a:moveTo>
                  <a:pt x="135242" y="255096"/>
                </a:moveTo>
                <a:cubicBezTo>
                  <a:pt x="135242" y="223255"/>
                  <a:pt x="170856" y="209563"/>
                  <a:pt x="188627" y="189628"/>
                </a:cubicBezTo>
                <a:cubicBezTo>
                  <a:pt x="207477" y="167927"/>
                  <a:pt x="217582" y="139933"/>
                  <a:pt x="216972" y="111138"/>
                </a:cubicBezTo>
                <a:cubicBezTo>
                  <a:pt x="216503" y="50521"/>
                  <a:pt x="168300" y="1180"/>
                  <a:pt x="107999" y="-456"/>
                </a:cubicBezTo>
                <a:cubicBezTo>
                  <a:pt x="47675" y="1169"/>
                  <a:pt x="-529" y="50507"/>
                  <a:pt x="-1021" y="111129"/>
                </a:cubicBezTo>
                <a:cubicBezTo>
                  <a:pt x="-1631" y="139924"/>
                  <a:pt x="8498" y="167918"/>
                  <a:pt x="27324" y="189618"/>
                </a:cubicBezTo>
                <a:cubicBezTo>
                  <a:pt x="45143" y="209563"/>
                  <a:pt x="80732" y="223255"/>
                  <a:pt x="80732" y="255096"/>
                </a:cubicBezTo>
                <a:lnTo>
                  <a:pt x="135242" y="255096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10FA56B-A5DC-440B-88D8-9D0392B0E28E}"/>
              </a:ext>
            </a:extLst>
          </p:cNvPr>
          <p:cNvSpPr/>
          <p:nvPr/>
        </p:nvSpPr>
        <p:spPr>
          <a:xfrm>
            <a:off x="9066423" y="4339455"/>
            <a:ext cx="409807" cy="302899"/>
          </a:xfrm>
          <a:custGeom>
            <a:avLst/>
            <a:gdLst>
              <a:gd name="connsiteX0" fmla="*/ -1047 w 53923"/>
              <a:gd name="connsiteY0" fmla="*/ -456 h 39856"/>
              <a:gd name="connsiteX1" fmla="*/ 52877 w 53923"/>
              <a:gd name="connsiteY1" fmla="*/ -456 h 39856"/>
              <a:gd name="connsiteX2" fmla="*/ 52877 w 53923"/>
              <a:gd name="connsiteY2" fmla="*/ 9508 h 39856"/>
              <a:gd name="connsiteX3" fmla="*/ 25915 w 53923"/>
              <a:gd name="connsiteY3" fmla="*/ 39401 h 39856"/>
              <a:gd name="connsiteX4" fmla="*/ -1047 w 53923"/>
              <a:gd name="connsiteY4" fmla="*/ 9508 h 39856"/>
              <a:gd name="connsiteX5" fmla="*/ -1047 w 53923"/>
              <a:gd name="connsiteY5" fmla="*/ -456 h 39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23" h="39856">
                <a:moveTo>
                  <a:pt x="-1047" y="-456"/>
                </a:moveTo>
                <a:lnTo>
                  <a:pt x="52877" y="-456"/>
                </a:lnTo>
                <a:lnTo>
                  <a:pt x="52877" y="9508"/>
                </a:lnTo>
                <a:cubicBezTo>
                  <a:pt x="52877" y="26018"/>
                  <a:pt x="40803" y="39401"/>
                  <a:pt x="25915" y="39401"/>
                </a:cubicBezTo>
                <a:cubicBezTo>
                  <a:pt x="11027" y="39401"/>
                  <a:pt x="-1047" y="26018"/>
                  <a:pt x="-1047" y="9508"/>
                </a:cubicBezTo>
                <a:lnTo>
                  <a:pt x="-1047" y="-456"/>
                </a:lnTo>
                <a:close/>
              </a:path>
            </a:pathLst>
          </a:custGeom>
          <a:solidFill>
            <a:srgbClr val="95A5A5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5ED6AF3-6AED-49C2-819D-5E0AAF37AFB9}"/>
              </a:ext>
            </a:extLst>
          </p:cNvPr>
          <p:cNvSpPr/>
          <p:nvPr/>
        </p:nvSpPr>
        <p:spPr>
          <a:xfrm>
            <a:off x="10331318" y="2735721"/>
            <a:ext cx="356356" cy="124721"/>
          </a:xfrm>
          <a:custGeom>
            <a:avLst/>
            <a:gdLst>
              <a:gd name="connsiteX0" fmla="*/ 36465 w 46890"/>
              <a:gd name="connsiteY0" fmla="*/ 15956 h 16411"/>
              <a:gd name="connsiteX1" fmla="*/ 8331 w 46890"/>
              <a:gd name="connsiteY1" fmla="*/ 15956 h 16411"/>
              <a:gd name="connsiteX2" fmla="*/ -1047 w 46890"/>
              <a:gd name="connsiteY2" fmla="*/ 7750 h 16411"/>
              <a:gd name="connsiteX3" fmla="*/ 8331 w 46890"/>
              <a:gd name="connsiteY3" fmla="*/ -456 h 16411"/>
              <a:gd name="connsiteX4" fmla="*/ 36465 w 46890"/>
              <a:gd name="connsiteY4" fmla="*/ -456 h 16411"/>
              <a:gd name="connsiteX5" fmla="*/ 45843 w 46890"/>
              <a:gd name="connsiteY5" fmla="*/ 7750 h 16411"/>
              <a:gd name="connsiteX6" fmla="*/ 36465 w 46890"/>
              <a:gd name="connsiteY6" fmla="*/ 15956 h 1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890" h="16411">
                <a:moveTo>
                  <a:pt x="36465" y="15956"/>
                </a:moveTo>
                <a:lnTo>
                  <a:pt x="8331" y="15956"/>
                </a:lnTo>
                <a:cubicBezTo>
                  <a:pt x="3150" y="15956"/>
                  <a:pt x="-1047" y="12279"/>
                  <a:pt x="-1047" y="7750"/>
                </a:cubicBezTo>
                <a:cubicBezTo>
                  <a:pt x="-1047" y="3220"/>
                  <a:pt x="3150" y="-456"/>
                  <a:pt x="8331" y="-456"/>
                </a:cubicBezTo>
                <a:lnTo>
                  <a:pt x="36465" y="-456"/>
                </a:lnTo>
                <a:cubicBezTo>
                  <a:pt x="41647" y="-456"/>
                  <a:pt x="45843" y="3220"/>
                  <a:pt x="45843" y="7750"/>
                </a:cubicBezTo>
                <a:cubicBezTo>
                  <a:pt x="45843" y="12279"/>
                  <a:pt x="41647" y="15956"/>
                  <a:pt x="36465" y="15956"/>
                </a:cubicBezTo>
                <a:close/>
              </a:path>
            </a:pathLst>
          </a:custGeom>
          <a:solidFill>
            <a:schemeClr val="bg1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D89625-19C5-4C69-BC9D-FB5DC8C67A22}"/>
              </a:ext>
            </a:extLst>
          </p:cNvPr>
          <p:cNvSpPr/>
          <p:nvPr/>
        </p:nvSpPr>
        <p:spPr>
          <a:xfrm>
            <a:off x="9992852" y="1773680"/>
            <a:ext cx="302937" cy="302899"/>
          </a:xfrm>
          <a:custGeom>
            <a:avLst/>
            <a:gdLst>
              <a:gd name="connsiteX0" fmla="*/ 8603 w 39861"/>
              <a:gd name="connsiteY0" fmla="*/ 39400 h 39856"/>
              <a:gd name="connsiteX1" fmla="*/ -306 w 39861"/>
              <a:gd name="connsiteY1" fmla="*/ 33448 h 39856"/>
              <a:gd name="connsiteX2" fmla="*/ 1780 w 39861"/>
              <a:gd name="connsiteY2" fmla="*/ 22935 h 39856"/>
              <a:gd name="connsiteX3" fmla="*/ 22248 w 39861"/>
              <a:gd name="connsiteY3" fmla="*/ 2488 h 39856"/>
              <a:gd name="connsiteX4" fmla="*/ 31603 w 39861"/>
              <a:gd name="connsiteY4" fmla="*/ -142 h 39856"/>
              <a:gd name="connsiteX5" fmla="*/ 38495 w 39861"/>
              <a:gd name="connsiteY5" fmla="*/ 6744 h 39856"/>
              <a:gd name="connsiteX6" fmla="*/ 35869 w 39861"/>
              <a:gd name="connsiteY6" fmla="*/ 16119 h 39856"/>
              <a:gd name="connsiteX7" fmla="*/ 15425 w 39861"/>
              <a:gd name="connsiteY7" fmla="*/ 36575 h 39856"/>
              <a:gd name="connsiteX8" fmla="*/ 8603 w 39861"/>
              <a:gd name="connsiteY8" fmla="*/ 39400 h 39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861" h="39856">
                <a:moveTo>
                  <a:pt x="8603" y="39400"/>
                </a:moveTo>
                <a:cubicBezTo>
                  <a:pt x="4711" y="39405"/>
                  <a:pt x="1194" y="37054"/>
                  <a:pt x="-306" y="33448"/>
                </a:cubicBezTo>
                <a:cubicBezTo>
                  <a:pt x="-1807" y="29840"/>
                  <a:pt x="-986" y="25690"/>
                  <a:pt x="1780" y="22935"/>
                </a:cubicBezTo>
                <a:lnTo>
                  <a:pt x="22248" y="2488"/>
                </a:lnTo>
                <a:cubicBezTo>
                  <a:pt x="24663" y="-18"/>
                  <a:pt x="28250" y="-1024"/>
                  <a:pt x="31603" y="-142"/>
                </a:cubicBezTo>
                <a:cubicBezTo>
                  <a:pt x="34979" y="739"/>
                  <a:pt x="37628" y="3375"/>
                  <a:pt x="38495" y="6744"/>
                </a:cubicBezTo>
                <a:cubicBezTo>
                  <a:pt x="39386" y="10115"/>
                  <a:pt x="38378" y="13698"/>
                  <a:pt x="35869" y="16119"/>
                </a:cubicBezTo>
                <a:lnTo>
                  <a:pt x="15425" y="36575"/>
                </a:lnTo>
                <a:cubicBezTo>
                  <a:pt x="13620" y="38385"/>
                  <a:pt x="11158" y="39400"/>
                  <a:pt x="8603" y="39400"/>
                </a:cubicBezTo>
                <a:close/>
              </a:path>
            </a:pathLst>
          </a:custGeom>
          <a:solidFill>
            <a:schemeClr val="bg1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E79703E-B2DF-48C1-8DF7-1A8F8752ECF2}"/>
              </a:ext>
            </a:extLst>
          </p:cNvPr>
          <p:cNvSpPr/>
          <p:nvPr/>
        </p:nvSpPr>
        <p:spPr>
          <a:xfrm>
            <a:off x="9208609" y="1381627"/>
            <a:ext cx="124721" cy="356356"/>
          </a:xfrm>
          <a:custGeom>
            <a:avLst/>
            <a:gdLst>
              <a:gd name="connsiteX0" fmla="*/ 7159 w 16411"/>
              <a:gd name="connsiteY0" fmla="*/ 46434 h 46890"/>
              <a:gd name="connsiteX1" fmla="*/ -1047 w 16411"/>
              <a:gd name="connsiteY1" fmla="*/ 37056 h 46890"/>
              <a:gd name="connsiteX2" fmla="*/ -1047 w 16411"/>
              <a:gd name="connsiteY2" fmla="*/ 8922 h 46890"/>
              <a:gd name="connsiteX3" fmla="*/ 7159 w 16411"/>
              <a:gd name="connsiteY3" fmla="*/ -456 h 46890"/>
              <a:gd name="connsiteX4" fmla="*/ 15365 w 16411"/>
              <a:gd name="connsiteY4" fmla="*/ 8922 h 46890"/>
              <a:gd name="connsiteX5" fmla="*/ 15365 w 16411"/>
              <a:gd name="connsiteY5" fmla="*/ 37056 h 46890"/>
              <a:gd name="connsiteX6" fmla="*/ 7159 w 16411"/>
              <a:gd name="connsiteY6" fmla="*/ 46434 h 468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411" h="46890">
                <a:moveTo>
                  <a:pt x="7159" y="46434"/>
                </a:moveTo>
                <a:cubicBezTo>
                  <a:pt x="2634" y="46434"/>
                  <a:pt x="-1047" y="42235"/>
                  <a:pt x="-1047" y="37056"/>
                </a:cubicBezTo>
                <a:lnTo>
                  <a:pt x="-1047" y="8922"/>
                </a:lnTo>
                <a:cubicBezTo>
                  <a:pt x="-1047" y="3743"/>
                  <a:pt x="2634" y="-456"/>
                  <a:pt x="7159" y="-456"/>
                </a:cubicBezTo>
                <a:cubicBezTo>
                  <a:pt x="11684" y="-456"/>
                  <a:pt x="15365" y="3743"/>
                  <a:pt x="15365" y="8922"/>
                </a:cubicBezTo>
                <a:lnTo>
                  <a:pt x="15365" y="37056"/>
                </a:lnTo>
                <a:cubicBezTo>
                  <a:pt x="15365" y="42235"/>
                  <a:pt x="11684" y="46434"/>
                  <a:pt x="7159" y="46434"/>
                </a:cubicBezTo>
                <a:close/>
              </a:path>
            </a:pathLst>
          </a:custGeom>
          <a:solidFill>
            <a:schemeClr val="bg1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C3DB90D-0FF1-40FD-9B2A-313482885DA3}"/>
              </a:ext>
            </a:extLst>
          </p:cNvPr>
          <p:cNvSpPr/>
          <p:nvPr/>
        </p:nvSpPr>
        <p:spPr>
          <a:xfrm>
            <a:off x="8246697" y="1773680"/>
            <a:ext cx="302937" cy="302899"/>
          </a:xfrm>
          <a:custGeom>
            <a:avLst/>
            <a:gdLst>
              <a:gd name="connsiteX0" fmla="*/ 29164 w 39861"/>
              <a:gd name="connsiteY0" fmla="*/ 39400 h 39856"/>
              <a:gd name="connsiteX1" fmla="*/ 22342 w 39861"/>
              <a:gd name="connsiteY1" fmla="*/ 36575 h 39856"/>
              <a:gd name="connsiteX2" fmla="*/ 1898 w 39861"/>
              <a:gd name="connsiteY2" fmla="*/ 16119 h 39856"/>
              <a:gd name="connsiteX3" fmla="*/ -728 w 39861"/>
              <a:gd name="connsiteY3" fmla="*/ 6744 h 39856"/>
              <a:gd name="connsiteX4" fmla="*/ 6165 w 39861"/>
              <a:gd name="connsiteY4" fmla="*/ -142 h 39856"/>
              <a:gd name="connsiteX5" fmla="*/ 15519 w 39861"/>
              <a:gd name="connsiteY5" fmla="*/ 2488 h 39856"/>
              <a:gd name="connsiteX6" fmla="*/ 35987 w 39861"/>
              <a:gd name="connsiteY6" fmla="*/ 22935 h 39856"/>
              <a:gd name="connsiteX7" fmla="*/ 38074 w 39861"/>
              <a:gd name="connsiteY7" fmla="*/ 33448 h 39856"/>
              <a:gd name="connsiteX8" fmla="*/ 29164 w 39861"/>
              <a:gd name="connsiteY8" fmla="*/ 39400 h 39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861" h="39856">
                <a:moveTo>
                  <a:pt x="29164" y="39400"/>
                </a:moveTo>
                <a:cubicBezTo>
                  <a:pt x="26609" y="39400"/>
                  <a:pt x="24147" y="38385"/>
                  <a:pt x="22342" y="36575"/>
                </a:cubicBezTo>
                <a:lnTo>
                  <a:pt x="1898" y="16119"/>
                </a:lnTo>
                <a:cubicBezTo>
                  <a:pt x="-611" y="13698"/>
                  <a:pt x="-1619" y="10115"/>
                  <a:pt x="-728" y="6744"/>
                </a:cubicBezTo>
                <a:cubicBezTo>
                  <a:pt x="163" y="3375"/>
                  <a:pt x="2789" y="739"/>
                  <a:pt x="6165" y="-142"/>
                </a:cubicBezTo>
                <a:cubicBezTo>
                  <a:pt x="9517" y="-1024"/>
                  <a:pt x="13105" y="-18"/>
                  <a:pt x="15519" y="2488"/>
                </a:cubicBezTo>
                <a:lnTo>
                  <a:pt x="35987" y="22935"/>
                </a:lnTo>
                <a:cubicBezTo>
                  <a:pt x="38753" y="25690"/>
                  <a:pt x="39574" y="29840"/>
                  <a:pt x="38074" y="33448"/>
                </a:cubicBezTo>
                <a:cubicBezTo>
                  <a:pt x="36597" y="37054"/>
                  <a:pt x="33080" y="39405"/>
                  <a:pt x="29164" y="39400"/>
                </a:cubicBezTo>
                <a:close/>
              </a:path>
            </a:pathLst>
          </a:custGeom>
          <a:solidFill>
            <a:schemeClr val="bg1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073574F-E5FB-4106-B0A7-D2D8EA3471C5}"/>
              </a:ext>
            </a:extLst>
          </p:cNvPr>
          <p:cNvSpPr/>
          <p:nvPr/>
        </p:nvSpPr>
        <p:spPr>
          <a:xfrm>
            <a:off x="7854629" y="2735721"/>
            <a:ext cx="356356" cy="124721"/>
          </a:xfrm>
          <a:custGeom>
            <a:avLst/>
            <a:gdLst>
              <a:gd name="connsiteX0" fmla="*/ 36465 w 46890"/>
              <a:gd name="connsiteY0" fmla="*/ 15956 h 16411"/>
              <a:gd name="connsiteX1" fmla="*/ 8331 w 46890"/>
              <a:gd name="connsiteY1" fmla="*/ 15956 h 16411"/>
              <a:gd name="connsiteX2" fmla="*/ -1047 w 46890"/>
              <a:gd name="connsiteY2" fmla="*/ 7750 h 16411"/>
              <a:gd name="connsiteX3" fmla="*/ 8331 w 46890"/>
              <a:gd name="connsiteY3" fmla="*/ -456 h 16411"/>
              <a:gd name="connsiteX4" fmla="*/ 36465 w 46890"/>
              <a:gd name="connsiteY4" fmla="*/ -456 h 16411"/>
              <a:gd name="connsiteX5" fmla="*/ 45843 w 46890"/>
              <a:gd name="connsiteY5" fmla="*/ 7750 h 16411"/>
              <a:gd name="connsiteX6" fmla="*/ 36465 w 46890"/>
              <a:gd name="connsiteY6" fmla="*/ 15956 h 1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890" h="16411">
                <a:moveTo>
                  <a:pt x="36465" y="15956"/>
                </a:moveTo>
                <a:lnTo>
                  <a:pt x="8331" y="15956"/>
                </a:lnTo>
                <a:cubicBezTo>
                  <a:pt x="3150" y="15956"/>
                  <a:pt x="-1047" y="12279"/>
                  <a:pt x="-1047" y="7750"/>
                </a:cubicBezTo>
                <a:cubicBezTo>
                  <a:pt x="-1047" y="3220"/>
                  <a:pt x="3150" y="-456"/>
                  <a:pt x="8331" y="-456"/>
                </a:cubicBezTo>
                <a:lnTo>
                  <a:pt x="36465" y="-456"/>
                </a:lnTo>
                <a:cubicBezTo>
                  <a:pt x="41647" y="-456"/>
                  <a:pt x="45843" y="3220"/>
                  <a:pt x="45843" y="7750"/>
                </a:cubicBezTo>
                <a:cubicBezTo>
                  <a:pt x="45843" y="12279"/>
                  <a:pt x="41647" y="15956"/>
                  <a:pt x="36465" y="15956"/>
                </a:cubicBezTo>
                <a:close/>
              </a:path>
            </a:pathLst>
          </a:custGeom>
          <a:solidFill>
            <a:schemeClr val="bg1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44E1DDB-1044-4391-854A-C566393E30BF}"/>
              </a:ext>
            </a:extLst>
          </p:cNvPr>
          <p:cNvSpPr/>
          <p:nvPr/>
        </p:nvSpPr>
        <p:spPr>
          <a:xfrm>
            <a:off x="8638612" y="1969658"/>
            <a:ext cx="1265069" cy="1389797"/>
          </a:xfrm>
          <a:custGeom>
            <a:avLst/>
            <a:gdLst>
              <a:gd name="connsiteX0" fmla="*/ 165414 w 166460"/>
              <a:gd name="connsiteY0" fmla="*/ 90980 h 182872"/>
              <a:gd name="connsiteX1" fmla="*/ 82183 w 166460"/>
              <a:gd name="connsiteY1" fmla="*/ 182416 h 182872"/>
              <a:gd name="connsiteX2" fmla="*/ -1047 w 166460"/>
              <a:gd name="connsiteY2" fmla="*/ 90980 h 182872"/>
              <a:gd name="connsiteX3" fmla="*/ 82183 w 166460"/>
              <a:gd name="connsiteY3" fmla="*/ -456 h 182872"/>
              <a:gd name="connsiteX4" fmla="*/ 165414 w 166460"/>
              <a:gd name="connsiteY4" fmla="*/ 90980 h 182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460" h="182872">
                <a:moveTo>
                  <a:pt x="165414" y="90980"/>
                </a:moveTo>
                <a:cubicBezTo>
                  <a:pt x="165414" y="141476"/>
                  <a:pt x="128159" y="182416"/>
                  <a:pt x="82183" y="182416"/>
                </a:cubicBezTo>
                <a:cubicBezTo>
                  <a:pt x="36231" y="182416"/>
                  <a:pt x="-1047" y="141476"/>
                  <a:pt x="-1047" y="90980"/>
                </a:cubicBezTo>
                <a:cubicBezTo>
                  <a:pt x="-1047" y="40482"/>
                  <a:pt x="36231" y="-456"/>
                  <a:pt x="82183" y="-456"/>
                </a:cubicBezTo>
                <a:cubicBezTo>
                  <a:pt x="128159" y="-456"/>
                  <a:pt x="165414" y="40482"/>
                  <a:pt x="165414" y="9098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B0099C5-7700-4E9D-B6D3-8B131FF63AD8}"/>
              </a:ext>
            </a:extLst>
          </p:cNvPr>
          <p:cNvSpPr/>
          <p:nvPr/>
        </p:nvSpPr>
        <p:spPr>
          <a:xfrm>
            <a:off x="8781163" y="2664534"/>
            <a:ext cx="979984" cy="1318527"/>
          </a:xfrm>
          <a:custGeom>
            <a:avLst/>
            <a:gdLst>
              <a:gd name="connsiteX0" fmla="*/ 81855 w 128948"/>
              <a:gd name="connsiteY0" fmla="*/ 173038 h 173494"/>
              <a:gd name="connsiteX1" fmla="*/ 72641 w 128948"/>
              <a:gd name="connsiteY1" fmla="*/ 163911 h 173494"/>
              <a:gd name="connsiteX2" fmla="*/ 72641 w 128948"/>
              <a:gd name="connsiteY2" fmla="*/ 54333 h 173494"/>
              <a:gd name="connsiteX3" fmla="*/ 54213 w 128948"/>
              <a:gd name="connsiteY3" fmla="*/ 54333 h 173494"/>
              <a:gd name="connsiteX4" fmla="*/ 54213 w 128948"/>
              <a:gd name="connsiteY4" fmla="*/ 163911 h 173494"/>
              <a:gd name="connsiteX5" fmla="*/ 44999 w 128948"/>
              <a:gd name="connsiteY5" fmla="*/ 173038 h 173494"/>
              <a:gd name="connsiteX6" fmla="*/ 35809 w 128948"/>
              <a:gd name="connsiteY6" fmla="*/ 163911 h 173494"/>
              <a:gd name="connsiteX7" fmla="*/ 35809 w 128948"/>
              <a:gd name="connsiteY7" fmla="*/ 54333 h 173494"/>
              <a:gd name="connsiteX8" fmla="*/ 26595 w 128948"/>
              <a:gd name="connsiteY8" fmla="*/ 54333 h 173494"/>
              <a:gd name="connsiteX9" fmla="*/ -1047 w 128948"/>
              <a:gd name="connsiteY9" fmla="*/ 26935 h 173494"/>
              <a:gd name="connsiteX10" fmla="*/ 26595 w 128948"/>
              <a:gd name="connsiteY10" fmla="*/ -456 h 173494"/>
              <a:gd name="connsiteX11" fmla="*/ 54213 w 128948"/>
              <a:gd name="connsiteY11" fmla="*/ 26935 h 173494"/>
              <a:gd name="connsiteX12" fmla="*/ 54213 w 128948"/>
              <a:gd name="connsiteY12" fmla="*/ 36069 h 173494"/>
              <a:gd name="connsiteX13" fmla="*/ 72641 w 128948"/>
              <a:gd name="connsiteY13" fmla="*/ 36069 h 173494"/>
              <a:gd name="connsiteX14" fmla="*/ 72641 w 128948"/>
              <a:gd name="connsiteY14" fmla="*/ 26935 h 173494"/>
              <a:gd name="connsiteX15" fmla="*/ 100283 w 128948"/>
              <a:gd name="connsiteY15" fmla="*/ -456 h 173494"/>
              <a:gd name="connsiteX16" fmla="*/ 127901 w 128948"/>
              <a:gd name="connsiteY16" fmla="*/ 26935 h 173494"/>
              <a:gd name="connsiteX17" fmla="*/ 100283 w 128948"/>
              <a:gd name="connsiteY17" fmla="*/ 54333 h 173494"/>
              <a:gd name="connsiteX18" fmla="*/ 91069 w 128948"/>
              <a:gd name="connsiteY18" fmla="*/ 54333 h 173494"/>
              <a:gd name="connsiteX19" fmla="*/ 91069 w 128948"/>
              <a:gd name="connsiteY19" fmla="*/ 163911 h 173494"/>
              <a:gd name="connsiteX20" fmla="*/ 81855 w 128948"/>
              <a:gd name="connsiteY20" fmla="*/ 173038 h 173494"/>
              <a:gd name="connsiteX21" fmla="*/ 91069 w 128948"/>
              <a:gd name="connsiteY21" fmla="*/ 36069 h 173494"/>
              <a:gd name="connsiteX22" fmla="*/ 100283 w 128948"/>
              <a:gd name="connsiteY22" fmla="*/ 36069 h 173494"/>
              <a:gd name="connsiteX23" fmla="*/ 109474 w 128948"/>
              <a:gd name="connsiteY23" fmla="*/ 26935 h 173494"/>
              <a:gd name="connsiteX24" fmla="*/ 100283 w 128948"/>
              <a:gd name="connsiteY24" fmla="*/ 17808 h 173494"/>
              <a:gd name="connsiteX25" fmla="*/ 91069 w 128948"/>
              <a:gd name="connsiteY25" fmla="*/ 26935 h 173494"/>
              <a:gd name="connsiteX26" fmla="*/ 91069 w 128948"/>
              <a:gd name="connsiteY26" fmla="*/ 36069 h 173494"/>
              <a:gd name="connsiteX27" fmla="*/ 26595 w 128948"/>
              <a:gd name="connsiteY27" fmla="*/ 17808 h 173494"/>
              <a:gd name="connsiteX28" fmla="*/ 17381 w 128948"/>
              <a:gd name="connsiteY28" fmla="*/ 26935 h 173494"/>
              <a:gd name="connsiteX29" fmla="*/ 26595 w 128948"/>
              <a:gd name="connsiteY29" fmla="*/ 36069 h 173494"/>
              <a:gd name="connsiteX30" fmla="*/ 35809 w 128948"/>
              <a:gd name="connsiteY30" fmla="*/ 36069 h 173494"/>
              <a:gd name="connsiteX31" fmla="*/ 35809 w 128948"/>
              <a:gd name="connsiteY31" fmla="*/ 26935 h 173494"/>
              <a:gd name="connsiteX32" fmla="*/ 26595 w 128948"/>
              <a:gd name="connsiteY32" fmla="*/ 17808 h 173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28948" h="173494">
                <a:moveTo>
                  <a:pt x="81855" y="173038"/>
                </a:moveTo>
                <a:cubicBezTo>
                  <a:pt x="76768" y="173038"/>
                  <a:pt x="72641" y="168952"/>
                  <a:pt x="72641" y="163911"/>
                </a:cubicBezTo>
                <a:lnTo>
                  <a:pt x="72641" y="54333"/>
                </a:lnTo>
                <a:lnTo>
                  <a:pt x="54213" y="54333"/>
                </a:lnTo>
                <a:lnTo>
                  <a:pt x="54213" y="163911"/>
                </a:lnTo>
                <a:cubicBezTo>
                  <a:pt x="54213" y="168952"/>
                  <a:pt x="50087" y="173038"/>
                  <a:pt x="44999" y="173038"/>
                </a:cubicBezTo>
                <a:cubicBezTo>
                  <a:pt x="39912" y="173038"/>
                  <a:pt x="35809" y="168952"/>
                  <a:pt x="35809" y="163911"/>
                </a:cubicBezTo>
                <a:lnTo>
                  <a:pt x="35809" y="54333"/>
                </a:lnTo>
                <a:lnTo>
                  <a:pt x="26595" y="54333"/>
                </a:lnTo>
                <a:cubicBezTo>
                  <a:pt x="11332" y="54333"/>
                  <a:pt x="-1047" y="42066"/>
                  <a:pt x="-1047" y="26935"/>
                </a:cubicBezTo>
                <a:cubicBezTo>
                  <a:pt x="-1047" y="11806"/>
                  <a:pt x="11332" y="-456"/>
                  <a:pt x="26595" y="-456"/>
                </a:cubicBezTo>
                <a:cubicBezTo>
                  <a:pt x="41858" y="-456"/>
                  <a:pt x="54213" y="11806"/>
                  <a:pt x="54213" y="26935"/>
                </a:cubicBezTo>
                <a:lnTo>
                  <a:pt x="54213" y="36069"/>
                </a:lnTo>
                <a:lnTo>
                  <a:pt x="72641" y="36069"/>
                </a:lnTo>
                <a:lnTo>
                  <a:pt x="72641" y="26935"/>
                </a:lnTo>
                <a:cubicBezTo>
                  <a:pt x="72641" y="11806"/>
                  <a:pt x="85020" y="-456"/>
                  <a:pt x="100283" y="-456"/>
                </a:cubicBezTo>
                <a:cubicBezTo>
                  <a:pt x="115546" y="-456"/>
                  <a:pt x="127901" y="11806"/>
                  <a:pt x="127901" y="26935"/>
                </a:cubicBezTo>
                <a:cubicBezTo>
                  <a:pt x="127901" y="42066"/>
                  <a:pt x="115546" y="54333"/>
                  <a:pt x="100283" y="54333"/>
                </a:cubicBezTo>
                <a:lnTo>
                  <a:pt x="91069" y="54333"/>
                </a:lnTo>
                <a:lnTo>
                  <a:pt x="91069" y="163911"/>
                </a:lnTo>
                <a:cubicBezTo>
                  <a:pt x="91069" y="168952"/>
                  <a:pt x="86943" y="173038"/>
                  <a:pt x="81855" y="173038"/>
                </a:cubicBezTo>
                <a:close/>
                <a:moveTo>
                  <a:pt x="91069" y="36069"/>
                </a:moveTo>
                <a:lnTo>
                  <a:pt x="100283" y="36069"/>
                </a:lnTo>
                <a:cubicBezTo>
                  <a:pt x="105347" y="36069"/>
                  <a:pt x="109474" y="31983"/>
                  <a:pt x="109474" y="26935"/>
                </a:cubicBezTo>
                <a:cubicBezTo>
                  <a:pt x="109474" y="21894"/>
                  <a:pt x="105347" y="17808"/>
                  <a:pt x="100283" y="17808"/>
                </a:cubicBezTo>
                <a:cubicBezTo>
                  <a:pt x="95195" y="17808"/>
                  <a:pt x="91069" y="21894"/>
                  <a:pt x="91069" y="26935"/>
                </a:cubicBezTo>
                <a:lnTo>
                  <a:pt x="91069" y="36069"/>
                </a:lnTo>
                <a:close/>
                <a:moveTo>
                  <a:pt x="26595" y="17808"/>
                </a:moveTo>
                <a:cubicBezTo>
                  <a:pt x="21507" y="17808"/>
                  <a:pt x="17381" y="21894"/>
                  <a:pt x="17381" y="26935"/>
                </a:cubicBezTo>
                <a:cubicBezTo>
                  <a:pt x="17381" y="31983"/>
                  <a:pt x="21507" y="36069"/>
                  <a:pt x="26595" y="36069"/>
                </a:cubicBezTo>
                <a:lnTo>
                  <a:pt x="35809" y="36069"/>
                </a:lnTo>
                <a:lnTo>
                  <a:pt x="35809" y="26935"/>
                </a:lnTo>
                <a:cubicBezTo>
                  <a:pt x="35809" y="21894"/>
                  <a:pt x="31682" y="17808"/>
                  <a:pt x="26595" y="17808"/>
                </a:cubicBezTo>
                <a:close/>
              </a:path>
            </a:pathLst>
          </a:cu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PH" sz="240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787A9924-1FCB-48E2-96E8-9A2283B98C5D}"/>
              </a:ext>
            </a:extLst>
          </p:cNvPr>
          <p:cNvSpPr/>
          <p:nvPr/>
        </p:nvSpPr>
        <p:spPr>
          <a:xfrm>
            <a:off x="8941519" y="3911789"/>
            <a:ext cx="694899" cy="427628"/>
          </a:xfrm>
          <a:custGeom>
            <a:avLst/>
            <a:gdLst>
              <a:gd name="connsiteX0" fmla="*/ 72102 w 91436"/>
              <a:gd name="connsiteY0" fmla="*/ -456 h 56268"/>
              <a:gd name="connsiteX1" fmla="*/ 90389 w 91436"/>
              <a:gd name="connsiteY1" fmla="*/ -456 h 56268"/>
              <a:gd name="connsiteX2" fmla="*/ 90389 w 91436"/>
              <a:gd name="connsiteY2" fmla="*/ 55812 h 56268"/>
              <a:gd name="connsiteX3" fmla="*/ 72102 w 91436"/>
              <a:gd name="connsiteY3" fmla="*/ 55812 h 56268"/>
              <a:gd name="connsiteX4" fmla="*/ 17240 w 91436"/>
              <a:gd name="connsiteY4" fmla="*/ 55812 h 56268"/>
              <a:gd name="connsiteX5" fmla="*/ -1047 w 91436"/>
              <a:gd name="connsiteY5" fmla="*/ 55812 h 56268"/>
              <a:gd name="connsiteX6" fmla="*/ -1047 w 91436"/>
              <a:gd name="connsiteY6" fmla="*/ -456 h 56268"/>
              <a:gd name="connsiteX7" fmla="*/ 17240 w 91436"/>
              <a:gd name="connsiteY7" fmla="*/ -456 h 56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36" h="56268">
                <a:moveTo>
                  <a:pt x="72102" y="-456"/>
                </a:moveTo>
                <a:cubicBezTo>
                  <a:pt x="82207" y="-456"/>
                  <a:pt x="90389" y="-456"/>
                  <a:pt x="90389" y="-456"/>
                </a:cubicBezTo>
                <a:lnTo>
                  <a:pt x="90389" y="55812"/>
                </a:lnTo>
                <a:cubicBezTo>
                  <a:pt x="90389" y="55812"/>
                  <a:pt x="82207" y="55812"/>
                  <a:pt x="72102" y="55812"/>
                </a:cubicBezTo>
                <a:lnTo>
                  <a:pt x="17240" y="55812"/>
                </a:lnTo>
                <a:cubicBezTo>
                  <a:pt x="7159" y="55812"/>
                  <a:pt x="-1047" y="55812"/>
                  <a:pt x="-1047" y="55812"/>
                </a:cubicBezTo>
                <a:lnTo>
                  <a:pt x="-1047" y="-456"/>
                </a:lnTo>
                <a:cubicBezTo>
                  <a:pt x="-1047" y="-456"/>
                  <a:pt x="7159" y="-456"/>
                  <a:pt x="17240" y="-456"/>
                </a:cubicBezTo>
                <a:close/>
              </a:path>
            </a:pathLst>
          </a:custGeom>
          <a:solidFill>
            <a:srgbClr val="BDC3C7"/>
          </a:solidFill>
          <a:ln w="2307" cap="flat">
            <a:noFill/>
            <a:prstDash val="solid"/>
            <a:miter/>
          </a:ln>
        </p:spPr>
        <p:txBody>
          <a:bodyPr rtlCol="0" anchor="ctr"/>
          <a:lstStyle/>
          <a:p>
            <a:endParaRPr lang="en-PH" sz="2400"/>
          </a:p>
        </p:txBody>
      </p:sp>
    </p:spTree>
    <p:extLst>
      <p:ext uri="{BB962C8B-B14F-4D97-AF65-F5344CB8AC3E}">
        <p14:creationId xmlns:p14="http://schemas.microsoft.com/office/powerpoint/2010/main" val="112071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4.44444E-6 L 3.125E-6 0.2287 " pathEditMode="relative" rAng="0" ptsTypes="AA">
                                      <p:cBhvr>
                                        <p:cTn id="9" dur="15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35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path" presetSubtype="0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93827E-7 L -8.33333E-7 0.06636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0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3D55B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9CB4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29C1F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9CFEBA338DEB434BA422FAEF126B94DC" ma:contentTypeVersion="2" ma:contentTypeDescription="Tạo tài liệu mới." ma:contentTypeScope="" ma:versionID="2afdeb36ea66720e467688454f349427">
  <xsd:schema xmlns:xsd="http://www.w3.org/2001/XMLSchema" xmlns:xs="http://www.w3.org/2001/XMLSchema" xmlns:p="http://schemas.microsoft.com/office/2006/metadata/properties" xmlns:ns3="b221849c-0837-4032-b334-05a855e97455" targetNamespace="http://schemas.microsoft.com/office/2006/metadata/properties" ma:root="true" ma:fieldsID="776e2069f66aed6f0832b2f319bf8998" ns3:_="">
    <xsd:import namespace="b221849c-0837-4032-b334-05a855e974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21849c-0837-4032-b334-05a855e974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E326DF-1078-4626-ABA1-F4E145C0889C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b221849c-0837-4032-b334-05a855e9745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185A1CB-DF67-433D-BFD5-764AE24CD3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90E9BC-A376-43A1-ADE5-0CA2BAE9E632}">
  <ds:schemaRefs>
    <ds:schemaRef ds:uri="b221849c-0837-4032-b334-05a855e9745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368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Gilroy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Công Nguyễn</dc:creator>
  <cp:lastModifiedBy>Admin</cp:lastModifiedBy>
  <cp:revision>43</cp:revision>
  <dcterms:created xsi:type="dcterms:W3CDTF">2021-10-12T03:05:43Z</dcterms:created>
  <dcterms:modified xsi:type="dcterms:W3CDTF">2022-10-25T16:49:20Z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0x0101009CFEBA338DEB434BA422FAEF126B94DC</vt:lpwstr>
  </property>
</Properties>
</file>